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3" autoAdjust="0"/>
    <p:restoredTop sz="94660"/>
  </p:normalViewPr>
  <p:slideViewPr>
    <p:cSldViewPr snapToGrid="0">
      <p:cViewPr>
        <p:scale>
          <a:sx n="80" d="100"/>
          <a:sy n="80" d="100"/>
        </p:scale>
        <p:origin x="787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96BFA1-5414-4AC5-B311-09364817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3DCCB28-F5EF-4976-9487-4954C85C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1B06F5-F496-4581-8FB9-37DA5E16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7F61F5-BF4F-4ED1-B774-19001890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0577BE-54F4-462F-942C-620F5A2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642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1ED5A4-6DB7-4315-9527-5DBC7218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E168508-EEC7-4BBC-B878-A0E0233F9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875AD6-4D91-41CA-815A-4B1DE7F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800FED-A693-4A06-8501-AAC73780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A8BEC6-D460-4F8C-8A8A-D69CDC11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769130D-2B1B-42CF-AD72-039ACE847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DEDE85-F48C-420C-ABBD-CB493C76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BB9AA9-E79C-45CB-8DD7-C84A2373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D91620-390F-4050-9E6F-1995E0B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8F969D-D421-40F7-BB30-783608E0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65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36D2D6-B9FC-4F8D-9318-2041E99F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1CD2BC-1E6F-4EC7-BD74-74A06E54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A9AF4C-AA9B-4618-B723-EEF43A71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E93857-F468-4AE0-9E32-431C265B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0F8990-7139-413A-86BD-6E085C2D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7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928EA0-8371-41DD-B801-F636B9C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35D1EB-8DCE-41ED-B763-EE698696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DB64EC-5266-4759-9A14-05F69F00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226ADE-226D-495B-BB8C-CA56A73B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F920C3-2A1D-4315-A531-7332413A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05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DAC66-83C9-405D-9FC2-5821590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FE97D3-1064-437A-B27A-6D7CAC115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AC87A81-6317-4CF7-B47C-6FA989B26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A08FE2-6DAF-4578-9AFF-EE774F0B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44324C-7E74-4178-8918-E11B21C4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59E88B-7907-4E94-9824-9A136B45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19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D605E0-6824-4F54-909A-FC73AEF1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1DE62CA-5224-45EB-B606-A393D954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4198C4F-0F6A-4EEB-BC63-7C58CF417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6F4F141-5771-4178-8BD1-0B3189CA7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38512E6-4514-4FFD-A4EF-9581123D1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32270EA-C61F-4A43-B5D9-096C72EC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473768E-74FC-4749-9E39-77D2A111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16CB5C0-A6F4-4659-80E6-3559B6D1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36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F313E4-5CE1-4575-AC96-413EC309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1EDF5F-D0D5-4938-A198-45A3813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68C897-246D-4A7F-AD2F-92CF261F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9F8688-04D5-4FA8-86E7-2BAB6EFC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49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A9F3472-272A-43F4-83F6-15587E49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5797BD-73B4-480A-9122-E0B86293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9FA520-55EC-4758-BF2F-C9EDF6C5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06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F4888-93BD-4908-9D4A-D97B8144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8EC878-5A66-47FD-B6E0-ADD8CBBB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BFCF69F-6ADC-4E08-B72C-C6BB9F68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A233B2C-1678-4229-8673-50E6BDB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359267-CF2C-4B71-9871-06209D70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10069E-4EF1-4709-A937-4C2C65F6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8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2072C7-7F22-45BB-B82C-CCC79B44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4F8F6A8-905B-4E25-A609-65773ECD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CE195D-D14A-4E04-8C26-56249A09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5B33FB-2DD8-4E9B-8688-8280CC07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C37B90-ABC2-4658-9D9A-7A42C043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2447F7-0139-4E57-9782-113D1F0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87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71DD2A0-AA91-4DBF-9283-7C09E519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609A3F-39BD-415E-AB45-9C461ACF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8B5F08-DC1C-4B90-96D5-FDBAA9276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6279-239C-46E5-B37C-D9A0FA06B0B7}" type="datetimeFigureOut">
              <a:rPr lang="he-IL" smtClean="0"/>
              <a:t>ז'/ניסן/תשפ"ב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E3689F-D6DA-453C-9004-C0F55F515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676DE9-9709-4135-869F-62E5F3BF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A025-ADC9-48A9-9515-71C636457F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971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8352FE1E-06AE-4DDE-920E-E6B2D9C84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7"/>
          <a:stretch/>
        </p:blipFill>
        <p:spPr>
          <a:xfrm>
            <a:off x="-31376" y="0"/>
            <a:ext cx="1224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תמונה 61">
            <a:extLst>
              <a:ext uri="{FF2B5EF4-FFF2-40B4-BE49-F238E27FC236}">
                <a16:creationId xmlns:a16="http://schemas.microsoft.com/office/drawing/2014/main" id="{7D70CAC9-A16C-45F2-B71F-163792D0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7"/>
          <a:stretch/>
        </p:blipFill>
        <p:spPr>
          <a:xfrm>
            <a:off x="-31376" y="0"/>
            <a:ext cx="12240140" cy="6858000"/>
          </a:xfrm>
          <a:prstGeom prst="rect">
            <a:avLst/>
          </a:prstGeom>
        </p:spPr>
      </p:pic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F5799786-896C-4856-8D60-76DE8A17EFC1}"/>
              </a:ext>
            </a:extLst>
          </p:cNvPr>
          <p:cNvGrpSpPr/>
          <p:nvPr/>
        </p:nvGrpSpPr>
        <p:grpSpPr>
          <a:xfrm>
            <a:off x="8907546" y="405790"/>
            <a:ext cx="2641630" cy="1121586"/>
            <a:chOff x="8907546" y="405790"/>
            <a:chExt cx="2641630" cy="1121586"/>
          </a:xfrm>
        </p:grpSpPr>
        <p:pic>
          <p:nvPicPr>
            <p:cNvPr id="30" name="תמונה 29">
              <a:extLst>
                <a:ext uri="{FF2B5EF4-FFF2-40B4-BE49-F238E27FC236}">
                  <a16:creationId xmlns:a16="http://schemas.microsoft.com/office/drawing/2014/main" id="{82DCA333-109E-4366-A800-4E62D7CA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7546" y="405790"/>
              <a:ext cx="2641630" cy="1121586"/>
            </a:xfrm>
            <a:prstGeom prst="rect">
              <a:avLst/>
            </a:prstGeom>
          </p:spPr>
        </p:pic>
        <p:sp>
          <p:nvSpPr>
            <p:cNvPr id="31" name="מלבן 30">
              <a:extLst>
                <a:ext uri="{FF2B5EF4-FFF2-40B4-BE49-F238E27FC236}">
                  <a16:creationId xmlns:a16="http://schemas.microsoft.com/office/drawing/2014/main" id="{E21AC943-31DD-4226-9111-F609BF513A54}"/>
                </a:ext>
              </a:extLst>
            </p:cNvPr>
            <p:cNvSpPr/>
            <p:nvPr/>
          </p:nvSpPr>
          <p:spPr>
            <a:xfrm>
              <a:off x="9170002" y="667382"/>
              <a:ext cx="2249164" cy="169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034BD24D-24D9-4012-B108-86AD6ACA8A3A}"/>
              </a:ext>
            </a:extLst>
          </p:cNvPr>
          <p:cNvGrpSpPr/>
          <p:nvPr/>
        </p:nvGrpSpPr>
        <p:grpSpPr>
          <a:xfrm>
            <a:off x="8711562" y="1905219"/>
            <a:ext cx="2570635" cy="1346767"/>
            <a:chOff x="8711562" y="1905219"/>
            <a:chExt cx="2570635" cy="1346767"/>
          </a:xfrm>
        </p:grpSpPr>
        <p:pic>
          <p:nvPicPr>
            <p:cNvPr id="24" name="תמונה 23">
              <a:extLst>
                <a:ext uri="{FF2B5EF4-FFF2-40B4-BE49-F238E27FC236}">
                  <a16:creationId xmlns:a16="http://schemas.microsoft.com/office/drawing/2014/main" id="{6E6EA44E-CE78-42F1-A4D2-E04D53D5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1562" y="1905219"/>
              <a:ext cx="2570635" cy="1346767"/>
            </a:xfrm>
            <a:prstGeom prst="rect">
              <a:avLst/>
            </a:prstGeom>
          </p:spPr>
        </p:pic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4EF71D5D-C06E-4D23-8C63-0D161FD0A90E}"/>
                </a:ext>
              </a:extLst>
            </p:cNvPr>
            <p:cNvSpPr/>
            <p:nvPr/>
          </p:nvSpPr>
          <p:spPr>
            <a:xfrm>
              <a:off x="8962709" y="2166382"/>
              <a:ext cx="2249164" cy="169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0" name="קבוצה 49">
            <a:extLst>
              <a:ext uri="{FF2B5EF4-FFF2-40B4-BE49-F238E27FC236}">
                <a16:creationId xmlns:a16="http://schemas.microsoft.com/office/drawing/2014/main" id="{4AFBF12F-A2EA-4AF1-842E-77A96F166CD6}"/>
              </a:ext>
            </a:extLst>
          </p:cNvPr>
          <p:cNvGrpSpPr/>
          <p:nvPr/>
        </p:nvGrpSpPr>
        <p:grpSpPr>
          <a:xfrm>
            <a:off x="6609469" y="3534616"/>
            <a:ext cx="3387410" cy="1109152"/>
            <a:chOff x="6609469" y="3534616"/>
            <a:chExt cx="3387410" cy="1109152"/>
          </a:xfrm>
        </p:grpSpPr>
        <p:pic>
          <p:nvPicPr>
            <p:cNvPr id="16" name="תמונה 15">
              <a:extLst>
                <a:ext uri="{FF2B5EF4-FFF2-40B4-BE49-F238E27FC236}">
                  <a16:creationId xmlns:a16="http://schemas.microsoft.com/office/drawing/2014/main" id="{B19EB0A2-3DF6-4FEE-9E82-DF65608D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9469" y="3534616"/>
              <a:ext cx="3387410" cy="1109152"/>
            </a:xfrm>
            <a:prstGeom prst="rect">
              <a:avLst/>
            </a:prstGeom>
          </p:spPr>
        </p:pic>
        <p:sp>
          <p:nvSpPr>
            <p:cNvPr id="33" name="מלבן 32">
              <a:extLst>
                <a:ext uri="{FF2B5EF4-FFF2-40B4-BE49-F238E27FC236}">
                  <a16:creationId xmlns:a16="http://schemas.microsoft.com/office/drawing/2014/main" id="{087A2A6D-3CAF-404D-B30B-42E6326C220F}"/>
                </a:ext>
              </a:extLst>
            </p:cNvPr>
            <p:cNvSpPr/>
            <p:nvPr/>
          </p:nvSpPr>
          <p:spPr>
            <a:xfrm>
              <a:off x="6965781" y="3742447"/>
              <a:ext cx="2854269" cy="2304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קבוצה 55">
            <a:extLst>
              <a:ext uri="{FF2B5EF4-FFF2-40B4-BE49-F238E27FC236}">
                <a16:creationId xmlns:a16="http://schemas.microsoft.com/office/drawing/2014/main" id="{9B6A1ECD-BC91-4188-9035-6ED539DEAEBB}"/>
              </a:ext>
            </a:extLst>
          </p:cNvPr>
          <p:cNvGrpSpPr/>
          <p:nvPr/>
        </p:nvGrpSpPr>
        <p:grpSpPr>
          <a:xfrm>
            <a:off x="7843335" y="5136124"/>
            <a:ext cx="3698827" cy="1227286"/>
            <a:chOff x="7843335" y="5136124"/>
            <a:chExt cx="3698827" cy="1227286"/>
          </a:xfrm>
        </p:grpSpPr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9C574C67-CAC2-4A7A-8BA9-743D28BA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3335" y="5136124"/>
              <a:ext cx="3698827" cy="1227286"/>
            </a:xfrm>
            <a:prstGeom prst="rect">
              <a:avLst/>
            </a:prstGeom>
          </p:spPr>
        </p:pic>
        <p:sp>
          <p:nvSpPr>
            <p:cNvPr id="34" name="מלבן 33">
              <a:extLst>
                <a:ext uri="{FF2B5EF4-FFF2-40B4-BE49-F238E27FC236}">
                  <a16:creationId xmlns:a16="http://schemas.microsoft.com/office/drawing/2014/main" id="{BB65B226-BC74-4471-B909-833D1B629882}"/>
                </a:ext>
              </a:extLst>
            </p:cNvPr>
            <p:cNvSpPr/>
            <p:nvPr/>
          </p:nvSpPr>
          <p:spPr>
            <a:xfrm>
              <a:off x="8135865" y="5400052"/>
              <a:ext cx="3252965" cy="2113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4B4EB2AA-7841-4550-B31C-5520F18E019C}"/>
              </a:ext>
            </a:extLst>
          </p:cNvPr>
          <p:cNvGrpSpPr/>
          <p:nvPr/>
        </p:nvGrpSpPr>
        <p:grpSpPr>
          <a:xfrm>
            <a:off x="5917037" y="318781"/>
            <a:ext cx="2551951" cy="1035225"/>
            <a:chOff x="5917037" y="318781"/>
            <a:chExt cx="2551951" cy="1035225"/>
          </a:xfrm>
        </p:grpSpPr>
        <p:pic>
          <p:nvPicPr>
            <p:cNvPr id="26" name="תמונה 25">
              <a:extLst>
                <a:ext uri="{FF2B5EF4-FFF2-40B4-BE49-F238E27FC236}">
                  <a16:creationId xmlns:a16="http://schemas.microsoft.com/office/drawing/2014/main" id="{EA9C8B05-1ACB-47BC-829E-35E64C48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17037" y="318781"/>
              <a:ext cx="2551951" cy="1035225"/>
            </a:xfrm>
            <a:prstGeom prst="rect">
              <a:avLst/>
            </a:prstGeom>
          </p:spPr>
        </p:pic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DE6310C7-4486-4002-B9A8-2DC93DA62519}"/>
                </a:ext>
              </a:extLst>
            </p:cNvPr>
            <p:cNvSpPr/>
            <p:nvPr/>
          </p:nvSpPr>
          <p:spPr>
            <a:xfrm>
              <a:off x="6181390" y="473032"/>
              <a:ext cx="1471835" cy="182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A643FE18-C7A1-44C7-BBEA-49C11B9CBC51}"/>
              </a:ext>
            </a:extLst>
          </p:cNvPr>
          <p:cNvGrpSpPr/>
          <p:nvPr/>
        </p:nvGrpSpPr>
        <p:grpSpPr>
          <a:xfrm>
            <a:off x="3950042" y="1064104"/>
            <a:ext cx="3768045" cy="1465690"/>
            <a:chOff x="3988999" y="1101299"/>
            <a:chExt cx="3768045" cy="1465690"/>
          </a:xfrm>
        </p:grpSpPr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E359C06E-98B5-403C-A261-37F75EED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8999" y="1101299"/>
              <a:ext cx="3768045" cy="1465690"/>
            </a:xfrm>
            <a:prstGeom prst="rect">
              <a:avLst/>
            </a:prstGeom>
          </p:spPr>
        </p:pic>
        <p:sp>
          <p:nvSpPr>
            <p:cNvPr id="36" name="מלבן 35">
              <a:extLst>
                <a:ext uri="{FF2B5EF4-FFF2-40B4-BE49-F238E27FC236}">
                  <a16:creationId xmlns:a16="http://schemas.microsoft.com/office/drawing/2014/main" id="{668F6F1A-B4F8-4893-82C1-93280EA2382C}"/>
                </a:ext>
              </a:extLst>
            </p:cNvPr>
            <p:cNvSpPr/>
            <p:nvPr/>
          </p:nvSpPr>
          <p:spPr>
            <a:xfrm>
              <a:off x="4232384" y="1435948"/>
              <a:ext cx="3260496" cy="216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821E897D-BC52-4F9B-A4D3-B2C768CB8481}"/>
              </a:ext>
            </a:extLst>
          </p:cNvPr>
          <p:cNvGrpSpPr/>
          <p:nvPr/>
        </p:nvGrpSpPr>
        <p:grpSpPr>
          <a:xfrm>
            <a:off x="522521" y="688745"/>
            <a:ext cx="2896944" cy="961028"/>
            <a:chOff x="678318" y="632122"/>
            <a:chExt cx="2896944" cy="961028"/>
          </a:xfrm>
        </p:grpSpPr>
        <p:pic>
          <p:nvPicPr>
            <p:cNvPr id="28" name="תמונה 27">
              <a:extLst>
                <a:ext uri="{FF2B5EF4-FFF2-40B4-BE49-F238E27FC236}">
                  <a16:creationId xmlns:a16="http://schemas.microsoft.com/office/drawing/2014/main" id="{8DAE6170-58B0-46E5-8EF2-0119798DC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8318" y="632122"/>
              <a:ext cx="2896944" cy="961028"/>
            </a:xfrm>
            <a:prstGeom prst="rect">
              <a:avLst/>
            </a:prstGeom>
          </p:spPr>
        </p:pic>
        <p:sp>
          <p:nvSpPr>
            <p:cNvPr id="37" name="מלבן 36">
              <a:extLst>
                <a:ext uri="{FF2B5EF4-FFF2-40B4-BE49-F238E27FC236}">
                  <a16:creationId xmlns:a16="http://schemas.microsoft.com/office/drawing/2014/main" id="{22D8E847-5CC7-4CAB-935C-0EA6960E8986}"/>
                </a:ext>
              </a:extLst>
            </p:cNvPr>
            <p:cNvSpPr/>
            <p:nvPr/>
          </p:nvSpPr>
          <p:spPr>
            <a:xfrm>
              <a:off x="1008871" y="751888"/>
              <a:ext cx="2354041" cy="262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504CB447-1376-4402-97CE-1DC1386FDF23}"/>
              </a:ext>
            </a:extLst>
          </p:cNvPr>
          <p:cNvGrpSpPr/>
          <p:nvPr/>
        </p:nvGrpSpPr>
        <p:grpSpPr>
          <a:xfrm>
            <a:off x="577217" y="2285301"/>
            <a:ext cx="2379350" cy="792157"/>
            <a:chOff x="744435" y="2250888"/>
            <a:chExt cx="2379350" cy="792157"/>
          </a:xfrm>
        </p:grpSpPr>
        <p:pic>
          <p:nvPicPr>
            <p:cNvPr id="18" name="תמונה 17">
              <a:extLst>
                <a:ext uri="{FF2B5EF4-FFF2-40B4-BE49-F238E27FC236}">
                  <a16:creationId xmlns:a16="http://schemas.microsoft.com/office/drawing/2014/main" id="{BE1FF1CF-C75E-46C1-8B40-61B0B173E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4435" y="2250888"/>
              <a:ext cx="2379350" cy="792157"/>
            </a:xfrm>
            <a:prstGeom prst="rect">
              <a:avLst/>
            </a:prstGeom>
          </p:spPr>
        </p:pic>
        <p:sp>
          <p:nvSpPr>
            <p:cNvPr id="38" name="מלבן 37">
              <a:extLst>
                <a:ext uri="{FF2B5EF4-FFF2-40B4-BE49-F238E27FC236}">
                  <a16:creationId xmlns:a16="http://schemas.microsoft.com/office/drawing/2014/main" id="{AD79B335-7C6F-47CB-B586-D3516D0FE141}"/>
                </a:ext>
              </a:extLst>
            </p:cNvPr>
            <p:cNvSpPr/>
            <p:nvPr/>
          </p:nvSpPr>
          <p:spPr>
            <a:xfrm>
              <a:off x="866743" y="2378691"/>
              <a:ext cx="1471705" cy="1882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" name="קבוצה 51">
            <a:extLst>
              <a:ext uri="{FF2B5EF4-FFF2-40B4-BE49-F238E27FC236}">
                <a16:creationId xmlns:a16="http://schemas.microsoft.com/office/drawing/2014/main" id="{907AB315-F794-4B23-B852-A2B1C92BE2F4}"/>
              </a:ext>
            </a:extLst>
          </p:cNvPr>
          <p:cNvGrpSpPr/>
          <p:nvPr/>
        </p:nvGrpSpPr>
        <p:grpSpPr>
          <a:xfrm>
            <a:off x="3317784" y="2783764"/>
            <a:ext cx="2778216" cy="988516"/>
            <a:chOff x="3317784" y="2783764"/>
            <a:chExt cx="2778216" cy="98851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570F85B5-3A77-4ED9-9687-63B16BD0B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8021"/>
            <a:stretch/>
          </p:blipFill>
          <p:spPr>
            <a:xfrm>
              <a:off x="3317784" y="2783764"/>
              <a:ext cx="2778216" cy="988516"/>
            </a:xfrm>
            <a:prstGeom prst="rect">
              <a:avLst/>
            </a:prstGeom>
          </p:spPr>
        </p:pic>
        <p:sp>
          <p:nvSpPr>
            <p:cNvPr id="39" name="מלבן 38">
              <a:extLst>
                <a:ext uri="{FF2B5EF4-FFF2-40B4-BE49-F238E27FC236}">
                  <a16:creationId xmlns:a16="http://schemas.microsoft.com/office/drawing/2014/main" id="{A8719961-7C78-44A9-BF32-BABD43E087A0}"/>
                </a:ext>
              </a:extLst>
            </p:cNvPr>
            <p:cNvSpPr/>
            <p:nvPr/>
          </p:nvSpPr>
          <p:spPr>
            <a:xfrm>
              <a:off x="3575262" y="2995687"/>
              <a:ext cx="2341775" cy="16354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7247AEDB-2C9D-4C36-8CEA-9095A6B3720A}"/>
              </a:ext>
            </a:extLst>
          </p:cNvPr>
          <p:cNvGrpSpPr/>
          <p:nvPr/>
        </p:nvGrpSpPr>
        <p:grpSpPr>
          <a:xfrm>
            <a:off x="2338448" y="3972856"/>
            <a:ext cx="3663656" cy="1232372"/>
            <a:chOff x="2338448" y="3972856"/>
            <a:chExt cx="3663656" cy="1232372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7A4F6628-EF5F-4BE3-9FFC-61646CB4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38448" y="3972856"/>
              <a:ext cx="3663656" cy="1232372"/>
            </a:xfrm>
            <a:prstGeom prst="rect">
              <a:avLst/>
            </a:prstGeom>
          </p:spPr>
        </p:pic>
        <p:sp>
          <p:nvSpPr>
            <p:cNvPr id="40" name="מלבן 39">
              <a:extLst>
                <a:ext uri="{FF2B5EF4-FFF2-40B4-BE49-F238E27FC236}">
                  <a16:creationId xmlns:a16="http://schemas.microsoft.com/office/drawing/2014/main" id="{2A4400F3-0821-4E4B-9F8C-F49AB8C20DD4}"/>
                </a:ext>
              </a:extLst>
            </p:cNvPr>
            <p:cNvSpPr/>
            <p:nvPr/>
          </p:nvSpPr>
          <p:spPr>
            <a:xfrm>
              <a:off x="2684770" y="4200899"/>
              <a:ext cx="3095227" cy="2181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9F4CCAB0-521B-43FF-B16F-6C4E54402CF0}"/>
              </a:ext>
            </a:extLst>
          </p:cNvPr>
          <p:cNvGrpSpPr/>
          <p:nvPr/>
        </p:nvGrpSpPr>
        <p:grpSpPr>
          <a:xfrm>
            <a:off x="3710961" y="5433271"/>
            <a:ext cx="3268167" cy="1073274"/>
            <a:chOff x="3544329" y="5515256"/>
            <a:chExt cx="3268167" cy="1073274"/>
          </a:xfrm>
        </p:grpSpPr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9A734BFA-EBC2-4C8B-9E7A-D3D58AAB1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44329" y="5515256"/>
              <a:ext cx="3268167" cy="1073274"/>
            </a:xfrm>
            <a:prstGeom prst="rect">
              <a:avLst/>
            </a:prstGeom>
          </p:spPr>
        </p:pic>
        <p:sp>
          <p:nvSpPr>
            <p:cNvPr id="41" name="מלבן 40">
              <a:extLst>
                <a:ext uri="{FF2B5EF4-FFF2-40B4-BE49-F238E27FC236}">
                  <a16:creationId xmlns:a16="http://schemas.microsoft.com/office/drawing/2014/main" id="{773FF7B9-91BC-48F5-90D6-A0BA6DD7D682}"/>
                </a:ext>
              </a:extLst>
            </p:cNvPr>
            <p:cNvSpPr/>
            <p:nvPr/>
          </p:nvSpPr>
          <p:spPr>
            <a:xfrm>
              <a:off x="3828448" y="5734759"/>
              <a:ext cx="2781022" cy="2181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4FA607F4-7A65-4F08-ADBA-12F77B5E9E7C}"/>
              </a:ext>
            </a:extLst>
          </p:cNvPr>
          <p:cNvGrpSpPr/>
          <p:nvPr/>
        </p:nvGrpSpPr>
        <p:grpSpPr>
          <a:xfrm>
            <a:off x="281320" y="5380977"/>
            <a:ext cx="3379345" cy="1246748"/>
            <a:chOff x="278056" y="5389170"/>
            <a:chExt cx="3379345" cy="1246748"/>
          </a:xfrm>
        </p:grpSpPr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010F9067-1A0B-440A-8C3D-DCE0CAF7D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8056" y="5389170"/>
              <a:ext cx="3379345" cy="1246748"/>
            </a:xfrm>
            <a:prstGeom prst="rect">
              <a:avLst/>
            </a:prstGeom>
          </p:spPr>
        </p:pic>
        <p:sp>
          <p:nvSpPr>
            <p:cNvPr id="42" name="מלבן 41">
              <a:extLst>
                <a:ext uri="{FF2B5EF4-FFF2-40B4-BE49-F238E27FC236}">
                  <a16:creationId xmlns:a16="http://schemas.microsoft.com/office/drawing/2014/main" id="{D8D5F108-246F-4B02-A7DE-6D108C56DC4A}"/>
                </a:ext>
              </a:extLst>
            </p:cNvPr>
            <p:cNvSpPr/>
            <p:nvPr/>
          </p:nvSpPr>
          <p:spPr>
            <a:xfrm>
              <a:off x="577217" y="5643140"/>
              <a:ext cx="2781022" cy="2181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72439858-414B-4BBD-A1F3-AD88101E8AA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784" b="9351"/>
          <a:stretch/>
        </p:blipFill>
        <p:spPr>
          <a:xfrm>
            <a:off x="634414" y="2189380"/>
            <a:ext cx="11232629" cy="19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F8C23D7-B0AF-49D6-982B-85E47954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8" y="1486441"/>
            <a:ext cx="987392" cy="9873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6424CA5-C091-4D94-AE8C-BE0D3F93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688" y="1980137"/>
            <a:ext cx="4686621" cy="2481152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63CEF8DE-3A42-4507-B2EF-CE63D8693C97}"/>
              </a:ext>
            </a:extLst>
          </p:cNvPr>
          <p:cNvSpPr/>
          <p:nvPr/>
        </p:nvSpPr>
        <p:spPr>
          <a:xfrm>
            <a:off x="2639763" y="3589345"/>
            <a:ext cx="6912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למצוא את הכריש באקווריום</a:t>
            </a:r>
            <a:endParaRPr lang="he-IL" sz="5400" b="0" cap="none" spc="0" dirty="0">
              <a:ln w="0"/>
              <a:solidFill>
                <a:schemeClr val="accent3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809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AAD891EE-A0F4-4517-98B7-810E1EC7915F}"/>
              </a:ext>
            </a:extLst>
          </p:cNvPr>
          <p:cNvSpPr/>
          <p:nvPr/>
        </p:nvSpPr>
        <p:spPr>
          <a:xfrm rot="451579">
            <a:off x="5662590" y="607172"/>
            <a:ext cx="5499401" cy="54018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80028B15-2264-403D-A2FD-24A8E55EA05C}"/>
              </a:ext>
            </a:extLst>
          </p:cNvPr>
          <p:cNvGrpSpPr/>
          <p:nvPr/>
        </p:nvGrpSpPr>
        <p:grpSpPr>
          <a:xfrm>
            <a:off x="9635147" y="5069629"/>
            <a:ext cx="1080000" cy="1080000"/>
            <a:chOff x="9448800" y="5265901"/>
            <a:chExt cx="1080000" cy="1080000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0373E943-E6EA-4E01-8572-13886D1AE3A0}"/>
                </a:ext>
              </a:extLst>
            </p:cNvPr>
            <p:cNvSpPr/>
            <p:nvPr/>
          </p:nvSpPr>
          <p:spPr>
            <a:xfrm>
              <a:off x="9448800" y="5265901"/>
              <a:ext cx="1080000" cy="108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" name="קבוצה 10">
              <a:extLst>
                <a:ext uri="{FF2B5EF4-FFF2-40B4-BE49-F238E27FC236}">
                  <a16:creationId xmlns:a16="http://schemas.microsoft.com/office/drawing/2014/main" id="{8451C8CB-AAAF-453E-90E1-05A6ED78E9B6}"/>
                </a:ext>
              </a:extLst>
            </p:cNvPr>
            <p:cNvGrpSpPr/>
            <p:nvPr/>
          </p:nvGrpSpPr>
          <p:grpSpPr>
            <a:xfrm rot="2499523">
              <a:off x="9755628" y="5438933"/>
              <a:ext cx="466345" cy="660870"/>
              <a:chOff x="2317376" y="4521830"/>
              <a:chExt cx="452286" cy="744072"/>
            </a:xfrm>
          </p:grpSpPr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CDD9E156-9CCF-4AA8-9486-799C4B76EDB1}"/>
                  </a:ext>
                </a:extLst>
              </p:cNvPr>
              <p:cNvSpPr/>
              <p:nvPr/>
            </p:nvSpPr>
            <p:spPr>
              <a:xfrm>
                <a:off x="2317376" y="5188850"/>
                <a:ext cx="421342" cy="770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E3F454A-21D1-441F-AED1-8228F97C3594}"/>
                  </a:ext>
                </a:extLst>
              </p:cNvPr>
              <p:cNvSpPr/>
              <p:nvPr/>
            </p:nvSpPr>
            <p:spPr>
              <a:xfrm rot="5400000">
                <a:off x="2366682" y="4862921"/>
                <a:ext cx="744071" cy="6188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2" name="מלבן 11">
            <a:extLst>
              <a:ext uri="{FF2B5EF4-FFF2-40B4-BE49-F238E27FC236}">
                <a16:creationId xmlns:a16="http://schemas.microsoft.com/office/drawing/2014/main" id="{52686BB2-F84A-4C9F-8E16-B353F375BFD9}"/>
              </a:ext>
            </a:extLst>
          </p:cNvPr>
          <p:cNvSpPr/>
          <p:nvPr/>
        </p:nvSpPr>
        <p:spPr>
          <a:xfrm rot="457027">
            <a:off x="7142735" y="1673100"/>
            <a:ext cx="4215651" cy="6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7913045-3923-4E36-BD0F-CEB390E91F74}"/>
              </a:ext>
            </a:extLst>
          </p:cNvPr>
          <p:cNvSpPr/>
          <p:nvPr/>
        </p:nvSpPr>
        <p:spPr>
          <a:xfrm rot="453156">
            <a:off x="8536667" y="841304"/>
            <a:ext cx="2813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מי אנחנו?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AD43EB0-33C3-4412-9B45-0BD7EC253176}"/>
              </a:ext>
            </a:extLst>
          </p:cNvPr>
          <p:cNvSpPr/>
          <p:nvPr/>
        </p:nvSpPr>
        <p:spPr>
          <a:xfrm rot="477926">
            <a:off x="5967011" y="2216785"/>
            <a:ext cx="48905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פלטפורמה חברתית להתאמת שותפויות למטלות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9E4507DA-73DA-44FC-9514-C0E8EF90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8" y="166709"/>
            <a:ext cx="987392" cy="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AAD891EE-A0F4-4517-98B7-810E1EC7915F}"/>
              </a:ext>
            </a:extLst>
          </p:cNvPr>
          <p:cNvSpPr/>
          <p:nvPr/>
        </p:nvSpPr>
        <p:spPr>
          <a:xfrm rot="20918675">
            <a:off x="1177263" y="710680"/>
            <a:ext cx="5499401" cy="54018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2686BB2-F84A-4C9F-8E16-B353F375BFD9}"/>
              </a:ext>
            </a:extLst>
          </p:cNvPr>
          <p:cNvSpPr/>
          <p:nvPr/>
        </p:nvSpPr>
        <p:spPr>
          <a:xfrm rot="20924123">
            <a:off x="2093051" y="1508028"/>
            <a:ext cx="4215651" cy="6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7913045-3923-4E36-BD0F-CEB390E91F74}"/>
              </a:ext>
            </a:extLst>
          </p:cNvPr>
          <p:cNvSpPr/>
          <p:nvPr/>
        </p:nvSpPr>
        <p:spPr>
          <a:xfrm rot="20920252">
            <a:off x="2287258" y="536688"/>
            <a:ext cx="3815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איך זה עובד?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AD43EB0-33C3-4412-9B45-0BD7EC253176}"/>
              </a:ext>
            </a:extLst>
          </p:cNvPr>
          <p:cNvSpPr/>
          <p:nvPr/>
        </p:nvSpPr>
        <p:spPr>
          <a:xfrm rot="20901072">
            <a:off x="1653189" y="1977024"/>
            <a:ext cx="489055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מזינים קורסים, תרגילים והעדפות.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ימינה שמאלה ימינה שמאלה...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צ'אט ותיאום.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9E4507DA-73DA-44FC-9514-C0E8EF90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8" y="166709"/>
            <a:ext cx="987392" cy="987392"/>
          </a:xfrm>
          <a:prstGeom prst="rect">
            <a:avLst/>
          </a:prstGeo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C8E058C-5E51-4523-A955-BC835F83590A}"/>
              </a:ext>
            </a:extLst>
          </p:cNvPr>
          <p:cNvGrpSpPr/>
          <p:nvPr/>
        </p:nvGrpSpPr>
        <p:grpSpPr>
          <a:xfrm>
            <a:off x="1708201" y="5320283"/>
            <a:ext cx="1080000" cy="1080000"/>
            <a:chOff x="1586859" y="5632306"/>
            <a:chExt cx="1080000" cy="1080000"/>
          </a:xfrm>
        </p:grpSpPr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90088E-8B98-4744-ABBB-A6BAB3E61205}"/>
                </a:ext>
              </a:extLst>
            </p:cNvPr>
            <p:cNvSpPr/>
            <p:nvPr/>
          </p:nvSpPr>
          <p:spPr>
            <a:xfrm rot="20467096">
              <a:off x="1586859" y="5632306"/>
              <a:ext cx="1080000" cy="108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צלב 2">
              <a:extLst>
                <a:ext uri="{FF2B5EF4-FFF2-40B4-BE49-F238E27FC236}">
                  <a16:creationId xmlns:a16="http://schemas.microsoft.com/office/drawing/2014/main" id="{04AD6960-DEF0-4486-B91B-498B31F57E05}"/>
                </a:ext>
              </a:extLst>
            </p:cNvPr>
            <p:cNvSpPr/>
            <p:nvPr/>
          </p:nvSpPr>
          <p:spPr>
            <a:xfrm rot="1175015">
              <a:off x="1730468" y="5789696"/>
              <a:ext cx="763858" cy="765220"/>
            </a:xfrm>
            <a:prstGeom prst="plus">
              <a:avLst>
                <a:gd name="adj" fmla="val 4838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551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AAD891EE-A0F4-4517-98B7-810E1EC7915F}"/>
              </a:ext>
            </a:extLst>
          </p:cNvPr>
          <p:cNvSpPr/>
          <p:nvPr/>
        </p:nvSpPr>
        <p:spPr>
          <a:xfrm rot="451579">
            <a:off x="5662590" y="607172"/>
            <a:ext cx="5499401" cy="54018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80028B15-2264-403D-A2FD-24A8E55EA05C}"/>
              </a:ext>
            </a:extLst>
          </p:cNvPr>
          <p:cNvGrpSpPr/>
          <p:nvPr/>
        </p:nvGrpSpPr>
        <p:grpSpPr>
          <a:xfrm>
            <a:off x="9635147" y="5069629"/>
            <a:ext cx="1080000" cy="1080000"/>
            <a:chOff x="9448800" y="5265901"/>
            <a:chExt cx="1080000" cy="1080000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0373E943-E6EA-4E01-8572-13886D1AE3A0}"/>
                </a:ext>
              </a:extLst>
            </p:cNvPr>
            <p:cNvSpPr/>
            <p:nvPr/>
          </p:nvSpPr>
          <p:spPr>
            <a:xfrm>
              <a:off x="9448800" y="5265901"/>
              <a:ext cx="1080000" cy="108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" name="קבוצה 10">
              <a:extLst>
                <a:ext uri="{FF2B5EF4-FFF2-40B4-BE49-F238E27FC236}">
                  <a16:creationId xmlns:a16="http://schemas.microsoft.com/office/drawing/2014/main" id="{8451C8CB-AAAF-453E-90E1-05A6ED78E9B6}"/>
                </a:ext>
              </a:extLst>
            </p:cNvPr>
            <p:cNvGrpSpPr/>
            <p:nvPr/>
          </p:nvGrpSpPr>
          <p:grpSpPr>
            <a:xfrm rot="2499523">
              <a:off x="9755628" y="5438933"/>
              <a:ext cx="466345" cy="660870"/>
              <a:chOff x="2317376" y="4521830"/>
              <a:chExt cx="452286" cy="744072"/>
            </a:xfrm>
          </p:grpSpPr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CDD9E156-9CCF-4AA8-9486-799C4B76EDB1}"/>
                  </a:ext>
                </a:extLst>
              </p:cNvPr>
              <p:cNvSpPr/>
              <p:nvPr/>
            </p:nvSpPr>
            <p:spPr>
              <a:xfrm>
                <a:off x="2317376" y="5188850"/>
                <a:ext cx="421342" cy="770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E3F454A-21D1-441F-AED1-8228F97C3594}"/>
                  </a:ext>
                </a:extLst>
              </p:cNvPr>
              <p:cNvSpPr/>
              <p:nvPr/>
            </p:nvSpPr>
            <p:spPr>
              <a:xfrm rot="5400000">
                <a:off x="2366682" y="4862921"/>
                <a:ext cx="744071" cy="6188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2" name="מלבן 11">
            <a:extLst>
              <a:ext uri="{FF2B5EF4-FFF2-40B4-BE49-F238E27FC236}">
                <a16:creationId xmlns:a16="http://schemas.microsoft.com/office/drawing/2014/main" id="{52686BB2-F84A-4C9F-8E16-B353F375BFD9}"/>
              </a:ext>
            </a:extLst>
          </p:cNvPr>
          <p:cNvSpPr/>
          <p:nvPr/>
        </p:nvSpPr>
        <p:spPr>
          <a:xfrm rot="457027">
            <a:off x="7142735" y="1673100"/>
            <a:ext cx="4215651" cy="6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7913045-3923-4E36-BD0F-CEB390E91F74}"/>
              </a:ext>
            </a:extLst>
          </p:cNvPr>
          <p:cNvSpPr/>
          <p:nvPr/>
        </p:nvSpPr>
        <p:spPr>
          <a:xfrm rot="453156">
            <a:off x="7147259" y="713604"/>
            <a:ext cx="4206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ימינה שמאלה?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AD43EB0-33C3-4412-9B45-0BD7EC253176}"/>
              </a:ext>
            </a:extLst>
          </p:cNvPr>
          <p:cNvSpPr/>
          <p:nvPr/>
        </p:nvSpPr>
        <p:spPr>
          <a:xfrm rot="477926">
            <a:off x="6023346" y="1824365"/>
            <a:ext cx="489055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כן.</a:t>
            </a:r>
          </a:p>
          <a:p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למשתמש יוצגו שותפים פוטנציאליים וכל שעליו לעשות </a:t>
            </a:r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– להחליק ימינה לשותף שהוא מעדיף או שמאלה אם אחרת.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9E4507DA-73DA-44FC-9514-C0E8EF90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8" y="166709"/>
            <a:ext cx="987392" cy="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AAD891EE-A0F4-4517-98B7-810E1EC7915F}"/>
              </a:ext>
            </a:extLst>
          </p:cNvPr>
          <p:cNvSpPr/>
          <p:nvPr/>
        </p:nvSpPr>
        <p:spPr>
          <a:xfrm rot="20918675">
            <a:off x="1177263" y="710680"/>
            <a:ext cx="5499401" cy="54018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2686BB2-F84A-4C9F-8E16-B353F375BFD9}"/>
              </a:ext>
            </a:extLst>
          </p:cNvPr>
          <p:cNvSpPr/>
          <p:nvPr/>
        </p:nvSpPr>
        <p:spPr>
          <a:xfrm rot="20924123">
            <a:off x="2093051" y="1508028"/>
            <a:ext cx="4215651" cy="6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7913045-3923-4E36-BD0F-CEB390E91F74}"/>
              </a:ext>
            </a:extLst>
          </p:cNvPr>
          <p:cNvSpPr/>
          <p:nvPr/>
        </p:nvSpPr>
        <p:spPr>
          <a:xfrm rot="20920252">
            <a:off x="3608037" y="450937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ומה אז?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AD43EB0-33C3-4412-9B45-0BD7EC253176}"/>
              </a:ext>
            </a:extLst>
          </p:cNvPr>
          <p:cNvSpPr/>
          <p:nvPr/>
        </p:nvSpPr>
        <p:spPr>
          <a:xfrm rot="20901072">
            <a:off x="1481684" y="2005872"/>
            <a:ext cx="489055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אם שני סטודנטים החליקו ימינה האחד לשני תפתח תיבת צ'אט בה יוכלו לתאם מיקום ושעות.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9E4507DA-73DA-44FC-9514-C0E8EF90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8" y="166709"/>
            <a:ext cx="987392" cy="987392"/>
          </a:xfrm>
          <a:prstGeom prst="rect">
            <a:avLst/>
          </a:prstGeom>
        </p:spPr>
      </p:pic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C8E058C-5E51-4523-A955-BC835F83590A}"/>
              </a:ext>
            </a:extLst>
          </p:cNvPr>
          <p:cNvGrpSpPr/>
          <p:nvPr/>
        </p:nvGrpSpPr>
        <p:grpSpPr>
          <a:xfrm>
            <a:off x="1708201" y="5320283"/>
            <a:ext cx="1080000" cy="1080000"/>
            <a:chOff x="1586859" y="5632306"/>
            <a:chExt cx="1080000" cy="1080000"/>
          </a:xfrm>
        </p:grpSpPr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0790088E-8B98-4744-ABBB-A6BAB3E61205}"/>
                </a:ext>
              </a:extLst>
            </p:cNvPr>
            <p:cNvSpPr/>
            <p:nvPr/>
          </p:nvSpPr>
          <p:spPr>
            <a:xfrm rot="20467096">
              <a:off x="1586859" y="5632306"/>
              <a:ext cx="1080000" cy="108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צלב 2">
              <a:extLst>
                <a:ext uri="{FF2B5EF4-FFF2-40B4-BE49-F238E27FC236}">
                  <a16:creationId xmlns:a16="http://schemas.microsoft.com/office/drawing/2014/main" id="{04AD6960-DEF0-4486-B91B-498B31F57E05}"/>
                </a:ext>
              </a:extLst>
            </p:cNvPr>
            <p:cNvSpPr/>
            <p:nvPr/>
          </p:nvSpPr>
          <p:spPr>
            <a:xfrm rot="1175015">
              <a:off x="1730468" y="5789696"/>
              <a:ext cx="763858" cy="765220"/>
            </a:xfrm>
            <a:prstGeom prst="plus">
              <a:avLst>
                <a:gd name="adj" fmla="val 4838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489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AAD891EE-A0F4-4517-98B7-810E1EC7915F}"/>
              </a:ext>
            </a:extLst>
          </p:cNvPr>
          <p:cNvSpPr/>
          <p:nvPr/>
        </p:nvSpPr>
        <p:spPr>
          <a:xfrm rot="451579">
            <a:off x="5662590" y="607172"/>
            <a:ext cx="5499401" cy="54018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80028B15-2264-403D-A2FD-24A8E55EA05C}"/>
              </a:ext>
            </a:extLst>
          </p:cNvPr>
          <p:cNvGrpSpPr/>
          <p:nvPr/>
        </p:nvGrpSpPr>
        <p:grpSpPr>
          <a:xfrm>
            <a:off x="9635147" y="5069629"/>
            <a:ext cx="1080000" cy="1080000"/>
            <a:chOff x="9448800" y="5265901"/>
            <a:chExt cx="1080000" cy="1080000"/>
          </a:xfrm>
        </p:grpSpPr>
        <p:sp>
          <p:nvSpPr>
            <p:cNvPr id="8" name="אליפסה 7">
              <a:extLst>
                <a:ext uri="{FF2B5EF4-FFF2-40B4-BE49-F238E27FC236}">
                  <a16:creationId xmlns:a16="http://schemas.microsoft.com/office/drawing/2014/main" id="{0373E943-E6EA-4E01-8572-13886D1AE3A0}"/>
                </a:ext>
              </a:extLst>
            </p:cNvPr>
            <p:cNvSpPr/>
            <p:nvPr/>
          </p:nvSpPr>
          <p:spPr>
            <a:xfrm>
              <a:off x="9448800" y="5265901"/>
              <a:ext cx="1080000" cy="108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1" name="קבוצה 10">
              <a:extLst>
                <a:ext uri="{FF2B5EF4-FFF2-40B4-BE49-F238E27FC236}">
                  <a16:creationId xmlns:a16="http://schemas.microsoft.com/office/drawing/2014/main" id="{8451C8CB-AAAF-453E-90E1-05A6ED78E9B6}"/>
                </a:ext>
              </a:extLst>
            </p:cNvPr>
            <p:cNvGrpSpPr/>
            <p:nvPr/>
          </p:nvGrpSpPr>
          <p:grpSpPr>
            <a:xfrm rot="2499523">
              <a:off x="9755628" y="5438933"/>
              <a:ext cx="466345" cy="660870"/>
              <a:chOff x="2317376" y="4521830"/>
              <a:chExt cx="452286" cy="744072"/>
            </a:xfrm>
          </p:grpSpPr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CDD9E156-9CCF-4AA8-9486-799C4B76EDB1}"/>
                  </a:ext>
                </a:extLst>
              </p:cNvPr>
              <p:cNvSpPr/>
              <p:nvPr/>
            </p:nvSpPr>
            <p:spPr>
              <a:xfrm>
                <a:off x="2317376" y="5188850"/>
                <a:ext cx="421342" cy="770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E3F454A-21D1-441F-AED1-8228F97C3594}"/>
                  </a:ext>
                </a:extLst>
              </p:cNvPr>
              <p:cNvSpPr/>
              <p:nvPr/>
            </p:nvSpPr>
            <p:spPr>
              <a:xfrm rot="5400000">
                <a:off x="2366682" y="4862921"/>
                <a:ext cx="744071" cy="6188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sp>
        <p:nvSpPr>
          <p:cNvPr id="12" name="מלבן 11">
            <a:extLst>
              <a:ext uri="{FF2B5EF4-FFF2-40B4-BE49-F238E27FC236}">
                <a16:creationId xmlns:a16="http://schemas.microsoft.com/office/drawing/2014/main" id="{52686BB2-F84A-4C9F-8E16-B353F375BFD9}"/>
              </a:ext>
            </a:extLst>
          </p:cNvPr>
          <p:cNvSpPr/>
          <p:nvPr/>
        </p:nvSpPr>
        <p:spPr>
          <a:xfrm rot="457027">
            <a:off x="7142735" y="1673100"/>
            <a:ext cx="4215651" cy="6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7913045-3923-4E36-BD0F-CEB390E91F74}"/>
              </a:ext>
            </a:extLst>
          </p:cNvPr>
          <p:cNvSpPr/>
          <p:nvPr/>
        </p:nvSpPr>
        <p:spPr>
          <a:xfrm rot="453156">
            <a:off x="6817446" y="767955"/>
            <a:ext cx="44999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הפלטפורמות הקיימות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AD43EB0-33C3-4412-9B45-0BD7EC253176}"/>
              </a:ext>
            </a:extLst>
          </p:cNvPr>
          <p:cNvSpPr/>
          <p:nvPr/>
        </p:nvSpPr>
        <p:spPr>
          <a:xfrm rot="477926">
            <a:off x="5997347" y="2030819"/>
            <a:ext cx="489055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המוניות.</a:t>
            </a: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לא ממוקדות.</a:t>
            </a: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מעוררות חוסר ביטחון.</a:t>
            </a: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ובואו נודה, מיושנות.</a:t>
            </a:r>
          </a:p>
          <a:p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9E4507DA-73DA-44FC-9514-C0E8EF90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8" y="166709"/>
            <a:ext cx="987392" cy="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462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88</Words>
  <Application>Microsoft Office PowerPoint</Application>
  <PresentationFormat>מסך רחב</PresentationFormat>
  <Paragraphs>17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israel ben david</dc:creator>
  <cp:lastModifiedBy>israel ben david</cp:lastModifiedBy>
  <cp:revision>2</cp:revision>
  <dcterms:created xsi:type="dcterms:W3CDTF">2022-04-08T02:37:30Z</dcterms:created>
  <dcterms:modified xsi:type="dcterms:W3CDTF">2022-04-08T03:55:22Z</dcterms:modified>
</cp:coreProperties>
</file>