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64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54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9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27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4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3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55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59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4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9ADD-268C-49C5-BA5A-93FDD78F9C03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4791-BC1E-44B6-B021-B5DA82E0A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47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3DE34-6793-49E3-B894-1A4C601F3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教師なし学習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56096-19A2-4E2B-A465-0B3FCC5BF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00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_001.png">
            <a:extLst>
              <a:ext uri="{FF2B5EF4-FFF2-40B4-BE49-F238E27FC236}">
                <a16:creationId xmlns:a16="http://schemas.microsoft.com/office/drawing/2014/main" id="{E782F902-837F-49B8-BB08-699EA882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9" y="441434"/>
            <a:ext cx="8871327" cy="60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3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DDFBD-851D-49A5-A762-D7C9E769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ｋ－ｍｅａｎｓ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738AAB-16E6-4515-B3EB-06249C68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クラスタ分析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データをｋ個のグループに分けることが目的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1026" name="Picture 2" descr="https://camo.qiitausercontent.com/9a5efb055f4365132b55def7af8b1ec3e50b1637/68747470733a2f2f71696974612d696d6167652d73746f72652e73332e616d617a6f6e6177732e636f6d2f302f3130353333352f31323235656139332d623838352d643562382d306435362d3164333133376366643035382e706e67">
            <a:extLst>
              <a:ext uri="{FF2B5EF4-FFF2-40B4-BE49-F238E27FC236}">
                <a16:creationId xmlns:a16="http://schemas.microsoft.com/office/drawing/2014/main" id="{0DC5A65B-3968-4A68-B95A-25721300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3620341"/>
            <a:ext cx="35528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1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98EFB-C9D6-4A07-878D-BF28071C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主成分分析（ＰＣＡ）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63A706-585A-49A9-B7C6-41E65A52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結果に影響する複数の要因から、どの要因がどれだけ影響を及ぼすのか、寄与率を計算して主な要因を割り出す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モデルの次元を落とすのに用いる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344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60</Words>
  <Application>Microsoft Office PowerPoint</Application>
  <PresentationFormat>画面に合わせる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教師なし学習</vt:lpstr>
      <vt:lpstr>PowerPoint プレゼンテーション</vt:lpstr>
      <vt:lpstr>ｋ－ｍｅａｎｓ</vt:lpstr>
      <vt:lpstr>主成分分析（ＰＣＡ）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教師なし学習</dc:title>
  <dc:creator>田中 里奈</dc:creator>
  <cp:lastModifiedBy>田中 里奈</cp:lastModifiedBy>
  <cp:revision>4</cp:revision>
  <dcterms:created xsi:type="dcterms:W3CDTF">2019-06-18T07:08:59Z</dcterms:created>
  <dcterms:modified xsi:type="dcterms:W3CDTF">2019-06-19T05:12:38Z</dcterms:modified>
</cp:coreProperties>
</file>