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46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4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51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0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3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31C2-0ECF-4AA5-8B63-D7CF303FAFAA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AF18-0E2E-425E-AED1-241F08B26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39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EF760-592F-4877-8992-77BB75BC3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C5A895-3363-4E73-A4D8-829610841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63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13ECA-7341-4340-BA56-1BFD189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64A88-BFB0-43E9-A874-29E31AD2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隠れ層を増やしたニューラルネットワーク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あくまでニューラルネットワークを応用した手法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モデル自体はディープニューラルネットワークと呼ぶ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32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E47C2-F4D7-449E-83C2-B2B7ADE0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誤差逆伝搬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54ABF-573D-44D9-A595-7F767523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モデルの予測結果と実際の正解値との誤差をネットワークに逆向きにフィードバックさせて重みを更新する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層を重ねると誤差が反映されない</a:t>
            </a:r>
            <a:endParaRPr kumimoji="1" lang="en-US" altLang="ja-JP" dirty="0"/>
          </a:p>
          <a:p>
            <a:pPr lvl="1"/>
            <a:r>
              <a:rPr lang="ja-JP" altLang="en-US" dirty="0"/>
              <a:t>シグモイド関数の特徴</a:t>
            </a:r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r>
              <a:rPr lang="ja-JP" altLang="en-US" dirty="0"/>
              <a:t>勾配消失問題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35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D4FC7-E7BA-4FB6-B234-9D93C07D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オートエンコーダ</a:t>
            </a:r>
            <a:br>
              <a:rPr kumimoji="1" lang="en-US" altLang="ja-JP" dirty="0"/>
            </a:br>
            <a:r>
              <a:rPr kumimoji="1" lang="ja-JP" altLang="en-US" dirty="0"/>
              <a:t>（自己符号化器）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899DD-08F0-4592-8080-8F5CF594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可視層と隠れ層の２層からなるネットワーク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可視層＝入力層と出力層のセット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入力層の情報が圧縮されて出力される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4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EE471-D87E-415E-B948-74289BD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積層オートエンコーダ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1664B-4C36-4A77-98D3-D5B86F00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オートエンコーダを積み重ねる＝事前学習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まあいくら積み重ねてもラベルは出力できない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最後にロジスティック回帰層を足すことで教師あり学習を実現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（回帰問題では線形回帰層を足す）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18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DBDC7-1AB4-4A91-B20C-16B8AC2C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深層信念ネットワーク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2B44C-8FCA-45E3-86F1-27E13AC7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オートエンコーダに相当する層に制限付きボツマンマシンという手法を用いる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08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137</Words>
  <Application>Microsoft Office PowerPoint</Application>
  <PresentationFormat>画面に合わせる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ディープラーニング</vt:lpstr>
      <vt:lpstr>ディープラーニング</vt:lpstr>
      <vt:lpstr>誤差逆伝搬</vt:lpstr>
      <vt:lpstr>オートエンコーダ （自己符号化器）</vt:lpstr>
      <vt:lpstr>積層オートエンコーダ</vt:lpstr>
      <vt:lpstr>深層信念ネットワーク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ディープラーニング</dc:title>
  <dc:creator>田中 里奈</dc:creator>
  <cp:lastModifiedBy>田中 里奈</cp:lastModifiedBy>
  <cp:revision>3</cp:revision>
  <dcterms:created xsi:type="dcterms:W3CDTF">2019-06-18T07:17:17Z</dcterms:created>
  <dcterms:modified xsi:type="dcterms:W3CDTF">2019-06-18T07:35:51Z</dcterms:modified>
</cp:coreProperties>
</file>