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80EC-6E79-4D21-90E0-7CA6446C6324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39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80EC-6E79-4D21-90E0-7CA6446C6324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47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80EC-6E79-4D21-90E0-7CA6446C6324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49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80EC-6E79-4D21-90E0-7CA6446C6324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36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80EC-6E79-4D21-90E0-7CA6446C6324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64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80EC-6E79-4D21-90E0-7CA6446C6324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55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80EC-6E79-4D21-90E0-7CA6446C6324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96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80EC-6E79-4D21-90E0-7CA6446C6324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87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80EC-6E79-4D21-90E0-7CA6446C6324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91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80EC-6E79-4D21-90E0-7CA6446C6324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5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80EC-6E79-4D21-90E0-7CA6446C6324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48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480EC-6E79-4D21-90E0-7CA6446C6324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E1EA-67AF-4E3A-8CA9-BC4398E82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8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7C3EC-15B4-4B6C-AF3A-B8F8FDD0D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教師あり学習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0DAD09-CA22-43CA-B01F-3B037E4B1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58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CCA80-24C1-42ED-AE98-70CD17E1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ニューラルネットワーク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8AD6E4-3B3F-44B2-B085-DA5D1B4F2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人間の脳内の構造を模したアルゴリズム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単純パーセプトロン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複数の入力から１つの出力を行う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線形分類しかできない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多層パーセプトロン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隠れ層（中間層）を追加する</a:t>
            </a:r>
            <a:endParaRPr kumimoji="1" lang="en-US" altLang="ja-JP" dirty="0"/>
          </a:p>
          <a:p>
            <a:pPr lvl="1"/>
            <a:r>
              <a:rPr lang="ja-JP" altLang="en-US" dirty="0"/>
              <a:t>非線形分類が可能になる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132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_001.png">
            <a:extLst>
              <a:ext uri="{FF2B5EF4-FFF2-40B4-BE49-F238E27FC236}">
                <a16:creationId xmlns:a16="http://schemas.microsoft.com/office/drawing/2014/main" id="{E782F902-837F-49B8-BB08-699EA8820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7" y="363071"/>
            <a:ext cx="9001105" cy="61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33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11F7B-4CD4-48EB-BB6D-DC6B89CE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0288-24E0-4146-BADA-562043FDD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連続した数値を予測する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線形回帰</a:t>
            </a:r>
            <a:endParaRPr kumimoji="1" lang="en-US" altLang="ja-JP" dirty="0"/>
          </a:p>
        </p:txBody>
      </p:sp>
      <p:pic>
        <p:nvPicPr>
          <p:cNvPr id="4" name="Picture 4" descr="https://upload.wikimedia.org/wikipedia/commons/b/be/Normdist_regression.png">
            <a:extLst>
              <a:ext uri="{FF2B5EF4-FFF2-40B4-BE49-F238E27FC236}">
                <a16:creationId xmlns:a16="http://schemas.microsoft.com/office/drawing/2014/main" id="{3C28A296-F81C-4B17-98AE-63F68EE4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621" y="2625724"/>
            <a:ext cx="47053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57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2146A-F61A-4BA7-BB78-FA6EBFA5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分類（クラス分類）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66E952-FBCF-4D9D-BEB3-0379E894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離散値を予測する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ロジスティック回帰</a:t>
            </a:r>
            <a:endParaRPr kumimoji="1" lang="en-US" altLang="ja-JP" dirty="0"/>
          </a:p>
          <a:p>
            <a:r>
              <a:rPr lang="ja-JP" altLang="en-US" dirty="0"/>
              <a:t>ランダムフォレスト</a:t>
            </a:r>
            <a:endParaRPr lang="en-US" altLang="ja-JP" dirty="0"/>
          </a:p>
          <a:p>
            <a:r>
              <a:rPr kumimoji="1" lang="ja-JP" altLang="en-US" dirty="0"/>
              <a:t>ブースティング</a:t>
            </a:r>
            <a:endParaRPr kumimoji="1" lang="en-US" altLang="ja-JP" dirty="0"/>
          </a:p>
          <a:p>
            <a:r>
              <a:rPr lang="ja-JP" altLang="en-US" dirty="0"/>
              <a:t>サポートベクターマシン</a:t>
            </a:r>
            <a:endParaRPr lang="en-US" altLang="ja-JP" dirty="0"/>
          </a:p>
          <a:p>
            <a:r>
              <a:rPr kumimoji="1" lang="ja-JP" altLang="en-US" dirty="0"/>
              <a:t>ニューラルネットワーク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7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34C97-04B1-4BFB-A282-64AA57D9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線形回帰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BE8033-799F-46EB-86F1-AB6412CE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説明変数（予測に利用するデータ）を使って、目的変数（予測するデータ）を予測する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未知の説明変数が入ってきたら、目的変数がどうなりそうか予測できる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最小二乗法（実際の目的変数の値と予測値の二乗誤差を最小にする方法）を使用</a:t>
            </a:r>
          </a:p>
        </p:txBody>
      </p:sp>
    </p:spTree>
    <p:extLst>
      <p:ext uri="{BB962C8B-B14F-4D97-AF65-F5344CB8AC3E}">
        <p14:creationId xmlns:p14="http://schemas.microsoft.com/office/powerpoint/2010/main" val="30522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A0CF8D-D8CA-46C9-9903-662636BE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ロジスティック回帰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B50CD6-B055-4575-A18C-A7192081C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640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目的変数が２値のときに利用する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シグモイド関数</a:t>
            </a:r>
            <a:endParaRPr lang="en-US" altLang="ja-JP" dirty="0"/>
          </a:p>
          <a:p>
            <a:pPr lvl="1"/>
            <a:r>
              <a:rPr lang="ja-JP" altLang="en-US" dirty="0"/>
              <a:t>出力の値が０～１の実数</a:t>
            </a:r>
            <a:endParaRPr lang="en-US" altLang="ja-JP" dirty="0"/>
          </a:p>
          <a:p>
            <a:pPr lvl="1"/>
            <a:r>
              <a:rPr lang="ja-JP" altLang="en-US" dirty="0"/>
              <a:t>０</a:t>
            </a:r>
            <a:r>
              <a:rPr lang="en-US" altLang="ja-JP" dirty="0"/>
              <a:t>.</a:t>
            </a:r>
            <a:r>
              <a:rPr lang="ja-JP" altLang="en-US" dirty="0"/>
              <a:t>５を境にデータを２種類に分類できる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ソフトマックス関数</a:t>
            </a:r>
            <a:endParaRPr lang="en-US" altLang="ja-JP" dirty="0"/>
          </a:p>
          <a:p>
            <a:pPr lvl="1"/>
            <a:r>
              <a:rPr kumimoji="1" lang="ja-JP" altLang="en-US" dirty="0"/>
              <a:t>出力の値が</a:t>
            </a:r>
            <a:r>
              <a:rPr lang="ja-JP" altLang="en-US" dirty="0"/>
              <a:t>０～１の実数</a:t>
            </a:r>
            <a:endParaRPr lang="en-US" altLang="ja-JP" dirty="0"/>
          </a:p>
          <a:p>
            <a:pPr lvl="1"/>
            <a:r>
              <a:rPr lang="ja-JP" altLang="en-US" dirty="0"/>
              <a:t>出力の総和が１＝確率として解釈できる</a:t>
            </a:r>
            <a:endParaRPr lang="en-US" altLang="ja-JP" dirty="0"/>
          </a:p>
          <a:p>
            <a:pPr lvl="1"/>
            <a:r>
              <a:rPr lang="ja-JP" altLang="en-US" dirty="0"/>
              <a:t>複数のデータを分類できる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6931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87D06-523F-41D4-8F06-1A31A066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ランダムフォレスト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DB01D2-96C2-4838-9BC4-4CF8FC15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バギングの１種</a:t>
            </a:r>
            <a:endParaRPr kumimoji="1" lang="en-US" altLang="ja-JP" dirty="0"/>
          </a:p>
          <a:p>
            <a:r>
              <a:rPr lang="ja-JP" altLang="en-US" dirty="0"/>
              <a:t>決定木を用いる</a:t>
            </a:r>
            <a:endParaRPr lang="en-US" altLang="ja-JP" dirty="0"/>
          </a:p>
          <a:p>
            <a:r>
              <a:rPr lang="ja-JP" altLang="en-US" dirty="0"/>
              <a:t>特徴量（説明変数）に基づいて分岐路を作る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64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83442-65EE-4C6B-A2F9-16B24BB0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Ｋ近傍法（ＫＮＮ）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DA7905-6EBD-4354-AEAD-86FAE4BA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31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BAEC66-6CD0-4911-B543-EA84AD22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サポートベクタ</a:t>
            </a:r>
            <a:r>
              <a:rPr kumimoji="1" lang="en-US" altLang="ja-JP" dirty="0"/>
              <a:t>―</a:t>
            </a:r>
            <a:r>
              <a:rPr kumimoji="1" lang="ja-JP" altLang="en-US" dirty="0"/>
              <a:t>マシン（</a:t>
            </a:r>
            <a:r>
              <a:rPr kumimoji="1" lang="en-US" altLang="ja-JP" dirty="0"/>
              <a:t>SVM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90767F-4145-48B3-9AC8-67EB75E9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ディープラーニング以前は機械学習で最も人気があった手法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マージン最大化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各データ点との距離が最大となるような境界線を求めることでパターン分類を行う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007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255</Words>
  <Application>Microsoft Office PowerPoint</Application>
  <PresentationFormat>画面に合わせる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テーマ</vt:lpstr>
      <vt:lpstr>教師あり学習</vt:lpstr>
      <vt:lpstr>PowerPoint プレゼンテーション</vt:lpstr>
      <vt:lpstr>回帰</vt:lpstr>
      <vt:lpstr>分類（クラス分類）</vt:lpstr>
      <vt:lpstr>線形回帰</vt:lpstr>
      <vt:lpstr>ロジスティック回帰</vt:lpstr>
      <vt:lpstr>ランダムフォレスト</vt:lpstr>
      <vt:lpstr>Ｋ近傍法（ＫＮＮ）</vt:lpstr>
      <vt:lpstr>サポートベクタ―マシン（SVM）</vt:lpstr>
      <vt:lpstr>ニューラルネットワーク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教師あり学習</dc:title>
  <dc:creator>田中 里奈</dc:creator>
  <cp:lastModifiedBy>田中 里奈</cp:lastModifiedBy>
  <cp:revision>10</cp:revision>
  <dcterms:created xsi:type="dcterms:W3CDTF">2019-06-18T03:59:47Z</dcterms:created>
  <dcterms:modified xsi:type="dcterms:W3CDTF">2019-06-18T07:57:26Z</dcterms:modified>
</cp:coreProperties>
</file>