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4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4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9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2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4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55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4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9ADD-268C-49C5-BA5A-93FDD78F9C03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7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3DE34-6793-49E3-B894-1A4C601F3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教師なし学習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56096-19A2-4E2B-A465-0B3FCC5BF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00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_001.png">
            <a:extLst>
              <a:ext uri="{FF2B5EF4-FFF2-40B4-BE49-F238E27FC236}">
                <a16:creationId xmlns:a16="http://schemas.microsoft.com/office/drawing/2014/main" id="{E782F902-837F-49B8-BB08-699EA882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9" y="441434"/>
            <a:ext cx="8871327" cy="60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3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DDFBD-851D-49A5-A762-D7C9E769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ｋ－ｍｅａｎｓ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38AAB-16E6-4515-B3EB-06249C68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クラスタ分析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データをｋ個のグループに分けることが目的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721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98EFB-C9D6-4A07-878D-BF28071C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主成分分析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63A706-585A-49A9-B7C6-41E65A52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データの特徴量間の関係性（相関）を分析することで、データの構造をつかむ手法</a:t>
            </a:r>
          </a:p>
        </p:txBody>
      </p:sp>
    </p:spTree>
    <p:extLst>
      <p:ext uri="{BB962C8B-B14F-4D97-AF65-F5344CB8AC3E}">
        <p14:creationId xmlns:p14="http://schemas.microsoft.com/office/powerpoint/2010/main" val="55344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41</Words>
  <Application>Microsoft Office PowerPoint</Application>
  <PresentationFormat>画面に合わせる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教師なし学習</vt:lpstr>
      <vt:lpstr>PowerPoint プレゼンテーション</vt:lpstr>
      <vt:lpstr>ｋ－ｍｅａｎｓ</vt:lpstr>
      <vt:lpstr>主成分分析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教師なし学習</dc:title>
  <dc:creator>田中 里奈</dc:creator>
  <cp:lastModifiedBy>田中 里奈</cp:lastModifiedBy>
  <cp:revision>3</cp:revision>
  <dcterms:created xsi:type="dcterms:W3CDTF">2019-06-18T07:08:59Z</dcterms:created>
  <dcterms:modified xsi:type="dcterms:W3CDTF">2019-06-18T07:35:36Z</dcterms:modified>
</cp:coreProperties>
</file>