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3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619AE-A946-4387-96AD-6D416DE9C6AD}" type="datetimeFigureOut">
              <a:rPr lang="ko-KR" altLang="en-US" smtClean="0"/>
              <a:t>2019. 11. 18.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BAAA5-4F6F-4FE0-A1D3-707BEEB60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209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BAAA5-4F6F-4FE0-A1D3-707BEEB6009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487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277F-94EB-4D3A-B3F3-F26C54DC8D50}" type="datetime1">
              <a:rPr lang="ko-KR" altLang="en-US" smtClean="0"/>
              <a:t>2019. 11. 18.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4A8B-78A6-4D97-B138-9BEDA3656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21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8699-E63C-4DD3-A803-16D2D5889D78}" type="datetime1">
              <a:rPr lang="ko-KR" altLang="en-US" smtClean="0"/>
              <a:t>2019. 11. 18.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4A8B-78A6-4D97-B138-9BEDA3656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9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1D25-476E-48D3-B038-D17AD5631471}" type="datetime1">
              <a:rPr lang="ko-KR" altLang="en-US" smtClean="0"/>
              <a:t>2019. 11. 18.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4A8B-78A6-4D97-B138-9BEDA3656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18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5C3D-A3E6-4758-B93F-51A3551B2DBB}" type="datetime1">
              <a:rPr lang="ko-KR" altLang="en-US" smtClean="0"/>
              <a:t>2019. 11. 18.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4A8B-78A6-4D97-B138-9BEDA3656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15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A53F-6096-478B-9EF8-C8DDEC3265DF}" type="datetime1">
              <a:rPr lang="ko-KR" altLang="en-US" smtClean="0"/>
              <a:t>2019. 11. 18.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4A8B-78A6-4D97-B138-9BEDA3656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45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97ED-814A-433B-966A-89BF5C0D709B}" type="datetime1">
              <a:rPr lang="ko-KR" altLang="en-US" smtClean="0"/>
              <a:t>2019. 11. 18.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4A8B-78A6-4D97-B138-9BEDA3656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51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F477-2C1D-4B60-8CAF-38DED17C254D}" type="datetime1">
              <a:rPr lang="ko-KR" altLang="en-US" smtClean="0"/>
              <a:t>2019. 11. 18.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4A8B-78A6-4D97-B138-9BEDA3656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58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FAD0-8D7B-49FB-9E6B-1C6A7922C876}" type="datetime1">
              <a:rPr lang="ko-KR" altLang="en-US" smtClean="0"/>
              <a:t>2019. 11. 18.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4A8B-78A6-4D97-B138-9BEDA3656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38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FBC91-A5F9-41F4-B08E-43AD640EC88F}" type="datetime1">
              <a:rPr lang="ko-KR" altLang="en-US" smtClean="0"/>
              <a:t>2019. 11. 18.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4A8B-78A6-4D97-B138-9BEDA3656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20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51CF-6E16-4A33-AA1D-AD96C31CEEC9}" type="datetime1">
              <a:rPr lang="ko-KR" altLang="en-US" smtClean="0"/>
              <a:t>2019. 11. 18.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4A8B-78A6-4D97-B138-9BEDA3656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90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58F9-A510-4FDF-AFF4-83AA18B33645}" type="datetime1">
              <a:rPr lang="ko-KR" altLang="en-US" smtClean="0"/>
              <a:t>2019. 11. 18.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4A8B-78A6-4D97-B138-9BEDA3656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0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0C62E-0A69-4AFB-80E1-7FF0726F49E8}" type="datetime1">
              <a:rPr lang="ko-KR" altLang="en-US" smtClean="0"/>
              <a:t>2019. 11. 18.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84A8B-78A6-4D97-B138-9BEDA3656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87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hyperlink" Target="http://www.000.gov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2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929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023" y="1362635"/>
            <a:ext cx="2169184" cy="4757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신청자 정보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소속 기업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기관명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휴대폰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이메일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905435" y="2090559"/>
            <a:ext cx="7297271" cy="1697033"/>
            <a:chOff x="905435" y="1794722"/>
            <a:chExt cx="7297271" cy="1697033"/>
          </a:xfrm>
        </p:grpSpPr>
        <p:sp>
          <p:nvSpPr>
            <p:cNvPr id="6" name="TextBox 5"/>
            <p:cNvSpPr txBox="1"/>
            <p:nvPr/>
          </p:nvSpPr>
          <p:spPr>
            <a:xfrm>
              <a:off x="1120588" y="2481995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기업기관</a:t>
              </a:r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분류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68706" y="1866441"/>
              <a:ext cx="4621778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□ 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① AI </a:t>
              </a:r>
              <a:r>
                <a: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중소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·</a:t>
              </a:r>
              <a:r>
                <a: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벤처기업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현재 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AI</a:t>
              </a:r>
              <a:r>
                <a: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제품개발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보유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활용 기업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□ ② 중소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·</a:t>
              </a:r>
              <a:r>
                <a: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벤처기업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(①</a:t>
              </a:r>
              <a:r>
                <a: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해당되지 않는 기업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□ ③ 정부 출연 연구소 및 연구원</a:t>
              </a:r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□ ④ </a:t>
              </a:r>
              <a:r>
                <a:rPr lang="ko-KR" altLang="en-US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정부부처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지자체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공공기관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③에 속하지 않는 공공기관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□ ⑤ 대학교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원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□ ⑥ </a:t>
              </a:r>
              <a:r>
                <a:rPr lang="ko-KR" altLang="en-US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협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·</a:t>
              </a:r>
              <a:r>
                <a: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단체</a:t>
              </a:r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□ ⑦ 기타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예비 창업자 등 일반인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05435" y="1794722"/>
              <a:ext cx="7297271" cy="1697033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599765" y="1794722"/>
              <a:ext cx="0" cy="1697033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4A8B-78A6-4D97-B138-9BEDA365602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3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6715" y="1314646"/>
            <a:ext cx="8478603" cy="1757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□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의료분야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□ 제조분야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□ 금융분야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□ 유통분야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□ 교통분야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□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도시분야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□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생활분야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□ 안전분야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□ 에너지분야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□ 환경분야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□ 국방분야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□ 농업분야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□ 행정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사무분야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□ 문화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관공분야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□ 교육분야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□ 기타분야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                                         )		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644309" y="1036073"/>
            <a:ext cx="0" cy="1697033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560" y="611059"/>
            <a:ext cx="6928500" cy="571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Q1.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본인의 아이디어에 관련한 분야를 중 선택해주세요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중복 체크 가능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4A8B-78A6-4D97-B138-9BEDA365602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64C0A42-1C25-0A40-ADA1-6E8128FB8232}"/>
              </a:ext>
            </a:extLst>
          </p:cNvPr>
          <p:cNvSpPr txBox="1"/>
          <p:nvPr/>
        </p:nvSpPr>
        <p:spPr>
          <a:xfrm>
            <a:off x="514350" y="-4857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72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2666535" y="1436135"/>
            <a:ext cx="0" cy="1697033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2504" y="1826277"/>
            <a:ext cx="8226932" cy="883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병원에 방문한 환자의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안저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이미지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영상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생성하고 이를 통해 당뇨망막병증을 예측할 수 있는 인공지능 의사 서비스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4A8B-78A6-4D97-B138-9BEDA365602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A8A723C-FDFD-5340-B053-F998AAC4995E}"/>
              </a:ext>
            </a:extLst>
          </p:cNvPr>
          <p:cNvSpPr/>
          <p:nvPr/>
        </p:nvSpPr>
        <p:spPr>
          <a:xfrm>
            <a:off x="385595" y="716445"/>
            <a:ext cx="11806405" cy="1040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Q2.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경진대회를 통해 해결하고자 하는 문제에 대한 달성 목표가 명확하게 표현되도록 달성하고자 하는 내용을 작성해주세요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639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2666535" y="1436135"/>
            <a:ext cx="0" cy="1697033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7663" y="728983"/>
            <a:ext cx="894026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Q3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 해결의 우수성을 측정할 수 있는 인공지능 성능 평가 기준 및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Metric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제시해 주세요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·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민감도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(Sensitivity):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실제로 특정한 질병에 걸린 사람들 중에서 그 질병이 있다고 분류해내는 확률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·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특이도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(Specificity):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실제로 특정한 질병이 없을 사람들 중에서 그 질병이 없다고 분류해 내는 확률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·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양성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일치율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(Positive Percent Agreement):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양성 결과를 보이는 진단법이 대조 진단법과 양성 진단 결과가 일치하는 비율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·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음성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일치율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(Negative Percent Agreement):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음성 결과를 보이는 진단법이 대조 진단법과 음성 진단 결과가 일치하는 비율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4A8B-78A6-4D97-B138-9BEDA365602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01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702" y="717630"/>
            <a:ext cx="7151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Q4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해결을 위한 공개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지원 가능한 데이터 보유 현황을 기재 해 주세요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666535" y="1436135"/>
            <a:ext cx="0" cy="1697033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835" y="1197790"/>
            <a:ext cx="1091896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663" lvl="1" indent="363538">
              <a:lnSpc>
                <a:spcPct val="20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□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공공 데이터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3663" lvl="1" indent="363538">
              <a:lnSpc>
                <a:spcPct val="20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□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민간보유 데이터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3663" lvl="1" indent="363538">
              <a:lnSpc>
                <a:spcPct val="200000"/>
              </a:lnSpc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제시한 문제가 채택되었을 경우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보유하고 있는 데이터 중 문제 해결을 위해 연구자에게 제공 또는 확보 가능한 데이터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현황도 제시해 주시기 바랍니다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공개된 당뇨망막병증 데이터셋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·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www.000.gov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홈페이지 메뉴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000-000-000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공개 데이터 확보 가능하며 당뇨망막병증 데이터 셋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만장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4A8B-78A6-4D97-B138-9BEDA365602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86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7000" y="691168"/>
            <a:ext cx="10605248" cy="109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Q5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기대 효과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해결의 경제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사회적 효과를 정성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정량적으로 제시해 주세요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666535" y="1436135"/>
            <a:ext cx="0" cy="1697033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3258" y="1282939"/>
            <a:ext cx="4945585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3663" lvl="1" indent="363538">
              <a:lnSpc>
                <a:spcPct val="20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의사들의 초기 진단 시간이 단축되어 정확하고 빠른 환자진단 가능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4A8B-78A6-4D97-B138-9BEDA365602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13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68" y="3268630"/>
            <a:ext cx="12192000" cy="73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감사합니다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84A8B-78A6-4D97-B138-9BEDA365602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27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343</Words>
  <Application>Microsoft Macintosh PowerPoint</Application>
  <PresentationFormat>와이드스크린</PresentationFormat>
  <Paragraphs>49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waywai_5@outlook.kr</dc:creator>
  <cp:lastModifiedBy>Microsoft Office 사용자</cp:lastModifiedBy>
  <cp:revision>20</cp:revision>
  <dcterms:created xsi:type="dcterms:W3CDTF">2019-11-17T14:43:30Z</dcterms:created>
  <dcterms:modified xsi:type="dcterms:W3CDTF">2019-11-18T04:40:42Z</dcterms:modified>
</cp:coreProperties>
</file>