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90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93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84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4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21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33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11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18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80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FF8BA2-ADAE-4555-81A8-01A1FF430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1" r="20510" b="-2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CFF66-617E-4DB5-BE18-B43B7228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Baking Conversion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3EE5F-554A-4B14-AEC9-478CD4EB3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Chavie Gross, Rina Golzman, Batya Noble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E1043-51EE-403F-B129-3BA64CBDCFA7}"/>
              </a:ext>
            </a:extLst>
          </p:cNvPr>
          <p:cNvSpPr txBox="1"/>
          <p:nvPr/>
        </p:nvSpPr>
        <p:spPr>
          <a:xfrm>
            <a:off x="748487" y="4454012"/>
            <a:ext cx="409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https://github.com/KarenNoble1/ConversionProgram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1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9BFB-585C-4537-8245-9572968B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12A5-8A4B-4B37-BCFE-22579903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recipe</a:t>
            </a:r>
          </a:p>
          <a:p>
            <a:r>
              <a:rPr lang="en-US" dirty="0"/>
              <a:t>Enter recipe name and each individual ingredient</a:t>
            </a:r>
          </a:p>
          <a:p>
            <a:r>
              <a:rPr lang="en-US" dirty="0"/>
              <a:t>After the ingredients have been added, select ‘Finish Recipe’ to add recipe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4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67F6-0456-4A47-85F4-E1439F00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Multiply/Divide a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7E45-4BD8-4728-8DF2-BE720CD9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recipe from your list of recipes</a:t>
            </a:r>
          </a:p>
          <a:p>
            <a:r>
              <a:rPr lang="en-US" dirty="0"/>
              <a:t>Enter the number of times that you would like to multiply/divide the recipe (ex 2 for doubling)</a:t>
            </a:r>
          </a:p>
          <a:p>
            <a:r>
              <a:rPr lang="en-US" dirty="0"/>
              <a:t>After pressing ‘Okay,’ the converted recipe will appear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5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831B-ACE9-4F0F-A0FD-EEE88757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a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35D3-5C92-4B96-886F-1D1DCD21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recipe from your list of recipes</a:t>
            </a:r>
          </a:p>
          <a:p>
            <a:r>
              <a:rPr lang="en-US" dirty="0"/>
              <a:t>Choose a measurement type that you would like to replace</a:t>
            </a:r>
          </a:p>
          <a:p>
            <a:r>
              <a:rPr lang="en-US" dirty="0"/>
              <a:t>Press ‘Enter’ to see the recipe with the replacement measurement(s)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36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A24"/>
      </a:dk2>
      <a:lt2>
        <a:srgbClr val="E2E7E8"/>
      </a:lt2>
      <a:accent1>
        <a:srgbClr val="C1988D"/>
      </a:accent1>
      <a:accent2>
        <a:srgbClr val="B6A17C"/>
      </a:accent2>
      <a:accent3>
        <a:srgbClr val="A4A67E"/>
      </a:accent3>
      <a:accent4>
        <a:srgbClr val="91A974"/>
      </a:accent4>
      <a:accent5>
        <a:srgbClr val="86AB81"/>
      </a:accent5>
      <a:accent6>
        <a:srgbClr val="77AF88"/>
      </a:accent6>
      <a:hlink>
        <a:srgbClr val="5B8B97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ShapesVTI</vt:lpstr>
      <vt:lpstr>Baking Conversion App</vt:lpstr>
      <vt:lpstr>Add A Recipe</vt:lpstr>
      <vt:lpstr>Multiply/Divide a Recipe</vt:lpstr>
      <vt:lpstr>Substitute a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Baking Conversion App</dc:title>
  <dc:creator>Carrie Gross</dc:creator>
  <cp:lastModifiedBy> </cp:lastModifiedBy>
  <cp:revision>2</cp:revision>
  <dcterms:created xsi:type="dcterms:W3CDTF">2021-05-20T00:49:16Z</dcterms:created>
  <dcterms:modified xsi:type="dcterms:W3CDTF">2021-05-20T01:03:52Z</dcterms:modified>
</cp:coreProperties>
</file>