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0268"/>
    <a:srgbClr val="2545AD"/>
    <a:srgbClr val="659CED"/>
    <a:srgbClr val="E7038B"/>
    <a:srgbClr val="FD4DB6"/>
    <a:srgbClr val="FEA0D8"/>
    <a:srgbClr val="BAE6FC"/>
    <a:srgbClr val="7F7F7F"/>
    <a:srgbClr val="FFFFFF"/>
    <a:srgbClr val="14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753-6D73-4C91-8964-5A03B3DDE2B6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70431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마몽드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26"/>
            <a:ext cx="12192000" cy="67749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09339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68" y="963308"/>
            <a:ext cx="12044232" cy="760717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926" y="1880272"/>
            <a:ext cx="11887199" cy="242502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26" y="4495412"/>
            <a:ext cx="11887199" cy="110528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68" y="5778997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8041" y="1002691"/>
            <a:ext cx="2417133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8651" y="1327823"/>
            <a:ext cx="2971800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5273" y="2030107"/>
            <a:ext cx="3305178" cy="22323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76650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4323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6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66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639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4065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1738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11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660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428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00450" y="4802186"/>
            <a:ext cx="4660900" cy="76041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374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3746" y="5296666"/>
            <a:ext cx="390523" cy="1516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5607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363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4994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2270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9832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1279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6512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1268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0469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568" y="6148329"/>
            <a:ext cx="5929181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6950" y="6148329"/>
            <a:ext cx="6038850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4101" y="6248401"/>
            <a:ext cx="828674" cy="42975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62300" y="6248400"/>
            <a:ext cx="828674" cy="42975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00400" y="6284788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0400" y="6481470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68" y="1792289"/>
            <a:ext cx="12044232" cy="391393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67" y="176024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" y="0"/>
            <a:ext cx="1151059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2"/>
            <a:ext cx="12044232" cy="83691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896756"/>
            <a:ext cx="12044232" cy="404684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1950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7325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0859" y="1306846"/>
            <a:ext cx="1373916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7" y="188553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655" y="2039423"/>
            <a:ext cx="5854270" cy="360890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8975" y="2193313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8974" y="2571749"/>
            <a:ext cx="5324475" cy="24765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8975" y="2930219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8974" y="3315618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28974" y="3559787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28974" y="3810000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8974" y="4053383"/>
            <a:ext cx="4800601" cy="36621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8975" y="4497080"/>
            <a:ext cx="5257800" cy="332095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8975" y="4849504"/>
            <a:ext cx="4314825" cy="227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6480" y="1206626"/>
            <a:ext cx="4196920" cy="55309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" y="0"/>
            <a:ext cx="1215602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3"/>
            <a:ext cx="12044232" cy="32950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361216"/>
            <a:ext cx="12044232" cy="458238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6850" y="963308"/>
            <a:ext cx="1238250" cy="3043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999" y="1445406"/>
            <a:ext cx="9515475" cy="37897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1897986"/>
            <a:ext cx="9515475" cy="297881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2999" y="4950407"/>
            <a:ext cx="9515475" cy="94716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76849" y="5016221"/>
            <a:ext cx="1323975" cy="4987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098" y="1501168"/>
            <a:ext cx="928595" cy="3015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6848" y="1483068"/>
            <a:ext cx="1323975" cy="3196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4499" y="1483068"/>
            <a:ext cx="1323975" cy="31966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1097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43528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3783" y="1541348"/>
            <a:ext cx="772638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0001" y="1541348"/>
            <a:ext cx="395099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219" y="1966384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801" y="2019285"/>
            <a:ext cx="1036574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594" y="2019285"/>
            <a:ext cx="7461457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68632" y="2019285"/>
            <a:ext cx="675082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01638" y="2219632"/>
            <a:ext cx="718891" cy="21385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01638" y="2450383"/>
            <a:ext cx="718891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9516" y="2138516"/>
            <a:ext cx="826443" cy="561866"/>
          </a:xfrm>
          <a:prstGeom prst="rect">
            <a:avLst/>
          </a:prstGeom>
          <a:noFill/>
          <a:ln w="28575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5915" y="2266935"/>
            <a:ext cx="2630933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84658" y="2266935"/>
            <a:ext cx="559056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3219" y="2937889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3219" y="3898137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4"/>
            <a:ext cx="12192000" cy="6803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5"/>
            <a:ext cx="12192000" cy="555188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90089"/>
            <a:ext cx="12192000" cy="64046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678643"/>
            <a:ext cx="12044232" cy="64274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4096" y="622326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7224" y="650704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7224" y="945901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68" y="1361215"/>
            <a:ext cx="12044232" cy="47737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8720" y="1622778"/>
            <a:ext cx="9459884" cy="446967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53612" y="1678639"/>
            <a:ext cx="4564357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77232" y="1678639"/>
            <a:ext cx="4712109" cy="436597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16386" y="1760561"/>
            <a:ext cx="443614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16386" y="5000791"/>
            <a:ext cx="443614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1601" y="5656996"/>
            <a:ext cx="4319516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71601" y="5042883"/>
            <a:ext cx="4319516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4129" y="1760561"/>
            <a:ext cx="4578295" cy="320040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44129" y="5000791"/>
            <a:ext cx="4578295" cy="990576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99343" y="5656996"/>
            <a:ext cx="4457929" cy="27818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9343" y="5042883"/>
            <a:ext cx="4457929" cy="552201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547"/>
            <a:ext cx="12192000" cy="19949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2638698"/>
            <a:ext cx="12192000" cy="1907176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72594" y="2269366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376" y="2705081"/>
            <a:ext cx="12035247" cy="687976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8376" y="3393057"/>
            <a:ext cx="12035247" cy="1033395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32663" y="2753832"/>
            <a:ext cx="3169616" cy="600739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185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84382" y="2792318"/>
            <a:ext cx="812530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912" y="2792318"/>
            <a:ext cx="734153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1065" y="2792318"/>
            <a:ext cx="693141" cy="53435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36135" y="3441808"/>
            <a:ext cx="7910623" cy="242373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29540" y="3476714"/>
            <a:ext cx="77086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00400" y="3476714"/>
            <a:ext cx="802758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3158" y="3476714"/>
            <a:ext cx="969436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2593" y="3476714"/>
            <a:ext cx="988323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960916" y="3476714"/>
            <a:ext cx="716331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677247" y="3476714"/>
            <a:ext cx="56352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40772" y="3476714"/>
            <a:ext cx="2636875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85011" y="3713350"/>
            <a:ext cx="4043580" cy="17025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5011" y="3920501"/>
            <a:ext cx="4043580" cy="375052"/>
          </a:xfrm>
          <a:prstGeom prst="rect">
            <a:avLst/>
          </a:prstGeom>
          <a:noFill/>
          <a:ln w="1905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84593" y="3957399"/>
            <a:ext cx="2591374" cy="178666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54343" y="3957398"/>
            <a:ext cx="447936" cy="279675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14"/>
            <a:ext cx="12192000" cy="59436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2362" y="815336"/>
            <a:ext cx="11787966" cy="57101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736"/>
            <a:ext cx="12192000" cy="644438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191" y="-113619"/>
            <a:ext cx="10919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AE0268"/>
                </a:solidFill>
              </a:rPr>
              <a:t>wrapper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75" y="731513"/>
            <a:ext cx="11953875" cy="586878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10" y="503747"/>
            <a:ext cx="11953875" cy="819443"/>
          </a:xfrm>
          <a:prstGeom prst="rect">
            <a:avLst/>
          </a:prstGeom>
          <a:solidFill>
            <a:schemeClr val="tx1">
              <a:alpha val="54902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8208" y="23073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Header(fixed</a:t>
            </a:r>
            <a:r>
              <a:rPr lang="en-US" altLang="ko-KR" b="1" dirty="0" smtClean="0">
                <a:solidFill>
                  <a:srgbClr val="AE0268"/>
                </a:solidFill>
              </a:rPr>
              <a:t>)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772" y="607092"/>
            <a:ext cx="1552203" cy="655126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3989" y="607091"/>
            <a:ext cx="3299336" cy="62466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7749" y="600067"/>
            <a:ext cx="1560257" cy="631687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207" y="7225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5265" y="722523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2218" y="769193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3360" y="722523"/>
            <a:ext cx="96786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2681" y="722523"/>
            <a:ext cx="81418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7105" y="740520"/>
            <a:ext cx="686669" cy="401519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4133" y="862423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err="1">
                <a:solidFill>
                  <a:srgbClr val="BAE6FC"/>
                </a:solidFill>
              </a:rPr>
              <a:t>Ul</a:t>
            </a:r>
            <a:r>
              <a:rPr lang="en-US" altLang="ko-KR" b="1" dirty="0">
                <a:solidFill>
                  <a:srgbClr val="BAE6FC"/>
                </a:solidFill>
              </a:rPr>
              <a:t> &gt; li</a:t>
            </a:r>
            <a:endParaRPr lang="ko-KR" altLang="en-US" b="1" dirty="0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75136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4661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54186" y="674277"/>
            <a:ext cx="237465" cy="4642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977" y="3905558"/>
            <a:ext cx="317100" cy="5185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25683" y="4266578"/>
            <a:ext cx="278913" cy="63160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5927" y="1973146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main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04775" y="2185189"/>
            <a:ext cx="551930" cy="59958"/>
          </a:xfrm>
          <a:prstGeom prst="straightConnector1">
            <a:avLst/>
          </a:prstGeom>
          <a:ln w="38100">
            <a:solidFill>
              <a:srgbClr val="FD4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1554690" y="3905558"/>
            <a:ext cx="423251" cy="5185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036618" y="5386647"/>
            <a:ext cx="3158837" cy="24521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00461" y="5117784"/>
            <a:ext cx="19987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pagenation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036618" y="4615524"/>
            <a:ext cx="1030493" cy="4386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16660" y="4347752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btn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2738" y="4898182"/>
            <a:ext cx="11558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</a:t>
            </a:r>
          </a:p>
          <a:p>
            <a:r>
              <a:rPr lang="en-US" altLang="ko-KR" sz="1400" b="1" dirty="0" smtClean="0">
                <a:solidFill>
                  <a:srgbClr val="FFC000"/>
                </a:solidFill>
              </a:rPr>
              <a:t>Arrow-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prev</a:t>
            </a:r>
            <a:endParaRPr lang="en-US" altLang="ko-KR" sz="1400" b="1" dirty="0" smtClean="0">
              <a:solidFill>
                <a:srgbClr val="FFC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23045" y="3234891"/>
            <a:ext cx="3555289" cy="1945451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11008874" y="4266576"/>
            <a:ext cx="545816" cy="63160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507016" y="4898182"/>
            <a:ext cx="11519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</a:t>
            </a:r>
          </a:p>
          <a:p>
            <a:r>
              <a:rPr lang="en-US" altLang="ko-KR" sz="1400" b="1" dirty="0" smtClean="0">
                <a:solidFill>
                  <a:srgbClr val="FFC000"/>
                </a:solidFill>
              </a:rPr>
              <a:t>Arrow-next</a:t>
            </a:r>
            <a:endParaRPr lang="en-US" altLang="ko-KR" sz="14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"/>
            <a:ext cx="12192000" cy="5895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4739" y="6387865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Title (h2)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8341" y="2290372"/>
            <a:ext cx="8682489" cy="391959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2017" y="2290372"/>
            <a:ext cx="1879821" cy="391959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1947" y="5652654"/>
            <a:ext cx="1710140" cy="2660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82196" y="5371668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Pagination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81947" y="2446151"/>
            <a:ext cx="1710141" cy="226757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73559" y="3030193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3559" y="3387955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3559" y="3737020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73559" y="4082182"/>
            <a:ext cx="117300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47059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16474" y="2290372"/>
            <a:ext cx="2022590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3386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4931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98575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93835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81751" y="3480463"/>
            <a:ext cx="895766" cy="3918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55558" y="2394669"/>
            <a:ext cx="1944490" cy="2632256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31704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31704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69397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64657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02526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702526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860010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5270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93139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893139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014708" y="2337685"/>
            <a:ext cx="2014508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10032" y="5169524"/>
            <a:ext cx="2019184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037704" y="5224780"/>
            <a:ext cx="1277185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44818" y="5544659"/>
            <a:ext cx="1794858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56577" y="3387955"/>
            <a:ext cx="8682489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1290" y="2138374"/>
            <a:ext cx="13163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58341" y="3102179"/>
            <a:ext cx="20176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 Main-arrow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72648" y="4585413"/>
            <a:ext cx="61750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*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여기썸넬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공통으로 하기엔 애매함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메인과다름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주석으로 미리말씀드리기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312266" y="2227689"/>
            <a:ext cx="10726798" cy="40816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H="1" flipV="1">
            <a:off x="1082397" y="5303973"/>
            <a:ext cx="228103" cy="165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7117" y="491846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-wrap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14"/>
            <a:ext cx="12192000" cy="59623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90" y="2138374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13811" y="2301422"/>
            <a:ext cx="7527019" cy="3918404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12017" y="2301422"/>
            <a:ext cx="3035291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1948" y="2301422"/>
            <a:ext cx="2873922" cy="266958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7298" y="306194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7298" y="350643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17298" y="3970401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17298" y="4435666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1001" y="2301422"/>
            <a:ext cx="3752899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09717" y="2301422"/>
            <a:ext cx="3557885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13811" y="3741439"/>
            <a:ext cx="7527019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Title (h2)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1082397" y="5303973"/>
            <a:ext cx="228103" cy="1658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12266" y="2227689"/>
            <a:ext cx="10726798" cy="40816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7117" y="491846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FFC000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FFC000"/>
                </a:solidFill>
              </a:rPr>
              <a:t>-wrap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65074" y="5760717"/>
            <a:ext cx="1710140" cy="26600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465323" y="5479731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Pagination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31"/>
            <a:ext cx="12192000" cy="59400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67" y="1202520"/>
            <a:ext cx="11992833" cy="660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67" y="1911738"/>
            <a:ext cx="11992833" cy="38604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5900" y="1960406"/>
            <a:ext cx="5267326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8948" y="1960406"/>
            <a:ext cx="3819527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96098" y="2025940"/>
            <a:ext cx="3686177" cy="268893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5622" y="4780409"/>
            <a:ext cx="3686177" cy="5891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1373" y="2686747"/>
            <a:ext cx="1914528" cy="53270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1373" y="3277644"/>
            <a:ext cx="1914528" cy="408532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1373" y="3754938"/>
            <a:ext cx="1914528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91373" y="4827502"/>
            <a:ext cx="1581152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19" y="192467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017" y="1403660"/>
            <a:ext cx="4531583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87"/>
            <a:ext cx="12192000" cy="561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867" y="1202520"/>
            <a:ext cx="11992833" cy="548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67" y="1828645"/>
            <a:ext cx="11992833" cy="42588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Section-header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81386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Section-body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542" y="1895321"/>
            <a:ext cx="11859483" cy="332437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1542" y="5296942"/>
            <a:ext cx="11859483" cy="50080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8843" y="1981959"/>
            <a:ext cx="3315558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91076" y="1981959"/>
            <a:ext cx="3228974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104917" y="1981959"/>
            <a:ext cx="2505933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10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293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910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293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16387" y="3188989"/>
            <a:ext cx="9294464" cy="6942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0663" y="5391149"/>
            <a:ext cx="1590674" cy="3801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12017" y="1315806"/>
            <a:ext cx="4531583" cy="3553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780515" y="5419611"/>
            <a:ext cx="13244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FFC000"/>
                </a:solidFill>
              </a:rPr>
              <a:t>Common-</a:t>
            </a:r>
            <a:r>
              <a:rPr lang="en-US" altLang="ko-KR" sz="1400" b="1" dirty="0" err="1" smtClean="0">
                <a:solidFill>
                  <a:srgbClr val="FFC000"/>
                </a:solidFill>
              </a:rPr>
              <a:t>btn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3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866"/>
            <a:ext cx="12192000" cy="15822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662073"/>
            <a:ext cx="12192000" cy="1671802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34289" y="2256431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867" y="2745570"/>
            <a:ext cx="11992833" cy="5024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342" y="3293422"/>
            <a:ext cx="12002358" cy="926712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53575" y="3340060"/>
            <a:ext cx="1952625" cy="539314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48375" y="3336564"/>
            <a:ext cx="5991225" cy="711561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1543" y="3362422"/>
            <a:ext cx="5715858" cy="133253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51543" y="3519883"/>
            <a:ext cx="5715858" cy="118668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09599" y="3681693"/>
            <a:ext cx="2495551" cy="257015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6275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75467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74659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97053" y="3550998"/>
            <a:ext cx="16450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659CED"/>
                </a:solidFill>
              </a:rPr>
              <a:t>Select or </a:t>
            </a:r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>
                <a:solidFill>
                  <a:srgbClr val="659CED"/>
                </a:solidFill>
              </a:rPr>
              <a:t> </a:t>
            </a:r>
            <a:r>
              <a:rPr lang="en-US" altLang="ko-KR" b="1" dirty="0" smtClean="0">
                <a:solidFill>
                  <a:srgbClr val="659CED"/>
                </a:solidFill>
              </a:rPr>
              <a:t>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711039" y="3368496"/>
            <a:ext cx="1604661" cy="310297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451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헤라 상품 상세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85"/>
            <a:ext cx="12192000" cy="6218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7175"/>
            <a:ext cx="12192000" cy="663541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675" y="-3130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22972"/>
            <a:ext cx="998378" cy="54380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0648" y="338025"/>
            <a:ext cx="3340552" cy="54149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50" y="257176"/>
            <a:ext cx="790576" cy="643698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015" y="230039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243" y="198662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218" y="197857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98267" y="1777260"/>
            <a:ext cx="997908" cy="3343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854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8518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126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0660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25243" y="531542"/>
            <a:ext cx="7120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 smtClean="0">
                <a:solidFill>
                  <a:srgbClr val="659CED"/>
                </a:solidFill>
              </a:rPr>
              <a:t>&gt;li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1640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16430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1645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0039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60024" y="6469970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99" y="1074076"/>
            <a:ext cx="6223239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57328" y="1074076"/>
            <a:ext cx="5767997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5218" y="1674151"/>
            <a:ext cx="5633907" cy="106904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15218" y="2789700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5218" y="4036531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98267" y="2157144"/>
            <a:ext cx="997908" cy="188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98267" y="2344205"/>
            <a:ext cx="997908" cy="14542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98266" y="2532858"/>
            <a:ext cx="2264733" cy="175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8266" y="2886648"/>
            <a:ext cx="474034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69691" y="3129449"/>
            <a:ext cx="2740983" cy="77729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13662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4975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446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39179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87627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1337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58656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10017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13662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49751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98265" y="4074255"/>
            <a:ext cx="696199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8265" y="4323767"/>
            <a:ext cx="2060391" cy="44457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52357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116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cttd1695(김성하)</dc:creator>
  <cp:lastModifiedBy>cttd1695(김성하)</cp:lastModifiedBy>
  <cp:revision>99</cp:revision>
  <dcterms:created xsi:type="dcterms:W3CDTF">2022-06-28T06:43:30Z</dcterms:created>
  <dcterms:modified xsi:type="dcterms:W3CDTF">2022-07-06T02:22:29Z</dcterms:modified>
</cp:coreProperties>
</file>