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268"/>
    <a:srgbClr val="2545AD"/>
    <a:srgbClr val="659CED"/>
    <a:srgbClr val="E7038B"/>
    <a:srgbClr val="FD4DB6"/>
    <a:srgbClr val="FEA0D8"/>
    <a:srgbClr val="BAE6FC"/>
    <a:srgbClr val="7F7F7F"/>
    <a:srgbClr val="FFFFFF"/>
    <a:srgbClr val="145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4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0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4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5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C753-6D73-4C91-8964-5A03B3DDE2B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41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3843" y="3483479"/>
            <a:ext cx="170431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마몽드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메인페이지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190670" y="3067981"/>
            <a:ext cx="38106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err="1" smtClean="0"/>
              <a:t>블럭요소와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앨리먼트요소</a:t>
            </a:r>
            <a:r>
              <a:rPr lang="ko-KR" altLang="en-US" dirty="0" smtClean="0"/>
              <a:t> 구분하기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6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26"/>
            <a:ext cx="12192000" cy="67749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51435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42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76"/>
            <a:ext cx="12192000" cy="509339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9525" y="59397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68" y="963308"/>
            <a:ext cx="12044232" cy="760717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926" y="1880272"/>
            <a:ext cx="11887199" cy="242502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26" y="4495412"/>
            <a:ext cx="11887199" cy="110528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67424"/>
            <a:ext cx="12192000" cy="763125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568" y="5778997"/>
            <a:ext cx="7272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fixed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98041" y="1002691"/>
            <a:ext cx="2417133" cy="283184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38651" y="1327823"/>
            <a:ext cx="2971800" cy="283184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5273" y="2030107"/>
            <a:ext cx="3305178" cy="2232384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76650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24323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1996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19669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6392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34065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81738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29411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6609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34282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00450" y="4802186"/>
            <a:ext cx="4660900" cy="76041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03746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3746" y="5296666"/>
            <a:ext cx="390523" cy="1516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56073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03635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49943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02270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49832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12796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65123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12685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60469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568" y="6148329"/>
            <a:ext cx="5929181" cy="59537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76950" y="6148329"/>
            <a:ext cx="6038850" cy="59537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4101" y="6248401"/>
            <a:ext cx="828674" cy="42975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62300" y="6248400"/>
            <a:ext cx="828674" cy="42975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00400" y="6284788"/>
            <a:ext cx="742950" cy="179512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00400" y="6481470"/>
            <a:ext cx="742950" cy="179512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68" y="969407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Section-header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568" y="1792289"/>
            <a:ext cx="12044232" cy="3913935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67" y="1760248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Section-body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2" y="0"/>
            <a:ext cx="11510596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51435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42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76"/>
            <a:ext cx="12192000" cy="5400674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9525" y="59397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67424"/>
            <a:ext cx="12192000" cy="763125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568" y="6264320"/>
            <a:ext cx="7272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fixed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68" y="991882"/>
            <a:ext cx="12044232" cy="836919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568" y="1896756"/>
            <a:ext cx="12044232" cy="4046843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71950" y="1306846"/>
            <a:ext cx="1095375" cy="418460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7325" y="1306846"/>
            <a:ext cx="1095375" cy="418460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0859" y="1306846"/>
            <a:ext cx="1373916" cy="418460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68" y="969407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Section-header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67" y="1885536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Section-body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70655" y="2039423"/>
            <a:ext cx="5854270" cy="360890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28975" y="2193313"/>
            <a:ext cx="5257800" cy="34986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28974" y="2571749"/>
            <a:ext cx="5324475" cy="24765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28975" y="2930219"/>
            <a:ext cx="5257800" cy="34986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28974" y="3315618"/>
            <a:ext cx="4800601" cy="20863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28974" y="3559787"/>
            <a:ext cx="4800601" cy="20863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28974" y="3810000"/>
            <a:ext cx="4800601" cy="20863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28974" y="4053383"/>
            <a:ext cx="4800601" cy="36621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28975" y="4497080"/>
            <a:ext cx="5257800" cy="332095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28975" y="4849504"/>
            <a:ext cx="4314825" cy="22732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6480" y="1206626"/>
            <a:ext cx="4196920" cy="553092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" y="0"/>
            <a:ext cx="12156026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51435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42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76"/>
            <a:ext cx="12192000" cy="5400674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9525" y="59397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67424"/>
            <a:ext cx="12192000" cy="763125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568" y="6264320"/>
            <a:ext cx="7272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fixed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68" y="991883"/>
            <a:ext cx="12044232" cy="329502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568" y="1361216"/>
            <a:ext cx="12044232" cy="458238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68" y="969407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Section-header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287579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Section-body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76850" y="963308"/>
            <a:ext cx="1238250" cy="30436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2999" y="1445406"/>
            <a:ext cx="9515475" cy="378972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42999" y="1897986"/>
            <a:ext cx="9515475" cy="2978813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42999" y="4950407"/>
            <a:ext cx="9515475" cy="94716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76849" y="5016221"/>
            <a:ext cx="1323975" cy="4987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1098" y="1501168"/>
            <a:ext cx="928595" cy="30156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76848" y="1483068"/>
            <a:ext cx="1323975" cy="31966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334499" y="1483068"/>
            <a:ext cx="1323975" cy="31966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81097" y="1541348"/>
            <a:ext cx="462431" cy="17783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43528" y="1541348"/>
            <a:ext cx="462431" cy="17783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93783" y="1541348"/>
            <a:ext cx="772638" cy="17783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20001" y="1541348"/>
            <a:ext cx="395099" cy="17783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03219" y="1966384"/>
            <a:ext cx="9386123" cy="93167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56801" y="2019285"/>
            <a:ext cx="1036574" cy="81978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53594" y="2019285"/>
            <a:ext cx="7461457" cy="81978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868632" y="2019285"/>
            <a:ext cx="675082" cy="81978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01638" y="2219632"/>
            <a:ext cx="718891" cy="21385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01638" y="2450383"/>
            <a:ext cx="718891" cy="18344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79516" y="2138516"/>
            <a:ext cx="826443" cy="561866"/>
          </a:xfrm>
          <a:prstGeom prst="rect">
            <a:avLst/>
          </a:prstGeom>
          <a:noFill/>
          <a:ln w="28575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45915" y="2266935"/>
            <a:ext cx="2630933" cy="18344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984658" y="2266935"/>
            <a:ext cx="559056" cy="18344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03219" y="2937889"/>
            <a:ext cx="9386123" cy="93167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03219" y="3898137"/>
            <a:ext cx="9386123" cy="93167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24"/>
            <a:ext cx="12192000" cy="68031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51435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42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75"/>
            <a:ext cx="12192000" cy="555188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9525" y="59397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190089"/>
            <a:ext cx="12192000" cy="64046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568" y="6264320"/>
            <a:ext cx="7272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fixed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68" y="678643"/>
            <a:ext cx="12044232" cy="642742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4096" y="622326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Section-header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67224" y="650704"/>
            <a:ext cx="2790825" cy="25102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67224" y="945901"/>
            <a:ext cx="2790825" cy="25102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568" y="1361215"/>
            <a:ext cx="12044232" cy="477377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287579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Section-body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8720" y="1622778"/>
            <a:ext cx="9459884" cy="446967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53612" y="1678639"/>
            <a:ext cx="4564357" cy="436597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77232" y="1678639"/>
            <a:ext cx="4712109" cy="436597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16386" y="1760561"/>
            <a:ext cx="4436145" cy="320040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16386" y="5000791"/>
            <a:ext cx="4436145" cy="990576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71601" y="5656996"/>
            <a:ext cx="4319516" cy="278181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71601" y="5042883"/>
            <a:ext cx="4319516" cy="552201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4129" y="1760561"/>
            <a:ext cx="4578295" cy="320040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44129" y="5000791"/>
            <a:ext cx="4578295" cy="990576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99343" y="5656996"/>
            <a:ext cx="4457929" cy="278181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9343" y="5042883"/>
            <a:ext cx="4457929" cy="552201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1547"/>
            <a:ext cx="12192000" cy="19949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638698"/>
            <a:ext cx="12192000" cy="1907176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72594" y="2269366"/>
            <a:ext cx="86171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footer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376" y="2705081"/>
            <a:ext cx="12035247" cy="687976"/>
          </a:xfrm>
          <a:prstGeom prst="rect">
            <a:avLst/>
          </a:prstGeom>
          <a:noFill/>
          <a:ln w="3810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376" y="3393057"/>
            <a:ext cx="12035247" cy="1033395"/>
          </a:xfrm>
          <a:prstGeom prst="rect">
            <a:avLst/>
          </a:prstGeom>
          <a:noFill/>
          <a:ln w="3810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32663" y="2753832"/>
            <a:ext cx="3169616" cy="600739"/>
          </a:xfrm>
          <a:prstGeom prst="rect">
            <a:avLst/>
          </a:prstGeom>
          <a:noFill/>
          <a:ln w="1905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1852" y="2792318"/>
            <a:ext cx="812530" cy="534356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84382" y="2792318"/>
            <a:ext cx="812530" cy="534356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96912" y="2792318"/>
            <a:ext cx="734153" cy="534356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1065" y="2792318"/>
            <a:ext cx="693141" cy="534356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36135" y="3441808"/>
            <a:ext cx="7910623" cy="242373"/>
          </a:xfrm>
          <a:prstGeom prst="rect">
            <a:avLst/>
          </a:prstGeom>
          <a:noFill/>
          <a:ln w="1905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29540" y="3476714"/>
            <a:ext cx="770860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0400" y="3476714"/>
            <a:ext cx="802758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03158" y="3476714"/>
            <a:ext cx="969436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72593" y="3476714"/>
            <a:ext cx="988323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60916" y="3476714"/>
            <a:ext cx="716331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77247" y="3476714"/>
            <a:ext cx="563525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40772" y="3476714"/>
            <a:ext cx="2636875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85011" y="3713350"/>
            <a:ext cx="4043580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85011" y="3920501"/>
            <a:ext cx="4043580" cy="375052"/>
          </a:xfrm>
          <a:prstGeom prst="rect">
            <a:avLst/>
          </a:prstGeom>
          <a:noFill/>
          <a:ln w="1905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84593" y="3957399"/>
            <a:ext cx="2591374" cy="178666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54343" y="3957398"/>
            <a:ext cx="447936" cy="279675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514"/>
            <a:ext cx="12192000" cy="59436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82362" y="815336"/>
            <a:ext cx="11787966" cy="571015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0736"/>
            <a:ext cx="12192000" cy="644438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191" y="-113619"/>
            <a:ext cx="109196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AE0268"/>
                </a:solidFill>
              </a:rPr>
              <a:t>wrapper</a:t>
            </a:r>
            <a:endParaRPr lang="ko-KR" altLang="en-US" b="1" dirty="0">
              <a:solidFill>
                <a:srgbClr val="AE026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775" y="731513"/>
            <a:ext cx="11953875" cy="5868785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10" y="503747"/>
            <a:ext cx="11953875" cy="819443"/>
          </a:xfrm>
          <a:prstGeom prst="rect">
            <a:avLst/>
          </a:prstGeom>
          <a:solidFill>
            <a:schemeClr val="tx1">
              <a:alpha val="54902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88208" y="230735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Header(fixed</a:t>
            </a:r>
            <a:r>
              <a:rPr lang="en-US" altLang="ko-KR" b="1" dirty="0" smtClean="0">
                <a:solidFill>
                  <a:srgbClr val="AE0268"/>
                </a:solidFill>
              </a:rPr>
              <a:t>)</a:t>
            </a:r>
            <a:endParaRPr lang="ko-KR" altLang="en-US" b="1" dirty="0">
              <a:solidFill>
                <a:srgbClr val="AE0268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76772" y="607092"/>
            <a:ext cx="1552203" cy="655126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53989" y="607091"/>
            <a:ext cx="3299336" cy="624663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67749" y="600067"/>
            <a:ext cx="1560257" cy="631687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78207" y="722523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Logo(h1)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5265" y="722523"/>
            <a:ext cx="5741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nav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12218" y="769193"/>
            <a:ext cx="5421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util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43360" y="722523"/>
            <a:ext cx="967863" cy="41951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2681" y="722523"/>
            <a:ext cx="814183" cy="41951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7105" y="740520"/>
            <a:ext cx="686669" cy="401519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24133" y="862423"/>
            <a:ext cx="8755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b="1" dirty="0" err="1">
                <a:solidFill>
                  <a:srgbClr val="BAE6FC"/>
                </a:solidFill>
              </a:rPr>
              <a:t>Ul</a:t>
            </a:r>
            <a:r>
              <a:rPr lang="en-US" altLang="ko-KR" b="1" dirty="0">
                <a:solidFill>
                  <a:srgbClr val="BAE6FC"/>
                </a:solidFill>
              </a:rPr>
              <a:t> &gt; li</a:t>
            </a:r>
            <a:endParaRPr lang="ko-KR" altLang="en-US" b="1" dirty="0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775136" y="674275"/>
            <a:ext cx="434750" cy="464250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14661" y="674275"/>
            <a:ext cx="434750" cy="464250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54186" y="674277"/>
            <a:ext cx="237465" cy="46424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976" y="3905558"/>
            <a:ext cx="1633069" cy="5185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54862" y="4422535"/>
            <a:ext cx="278913" cy="63160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5927" y="1973146"/>
            <a:ext cx="7280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main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104775" y="2185189"/>
            <a:ext cx="551930" cy="59958"/>
          </a:xfrm>
          <a:prstGeom prst="straightConnector1">
            <a:avLst/>
          </a:prstGeom>
          <a:ln w="38100">
            <a:solidFill>
              <a:srgbClr val="FD4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383480" y="3905558"/>
            <a:ext cx="6594462" cy="5185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36618" y="5386647"/>
            <a:ext cx="3158837" cy="2452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0461" y="5117784"/>
            <a:ext cx="19987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Common-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pagenation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036618" y="4615524"/>
            <a:ext cx="1030493" cy="4386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16660" y="4347752"/>
            <a:ext cx="13244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Common-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btn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2738" y="4898182"/>
            <a:ext cx="124739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Common</a:t>
            </a:r>
          </a:p>
          <a:p>
            <a:r>
              <a:rPr lang="en-US" altLang="ko-KR" sz="1400" b="1" dirty="0" smtClean="0">
                <a:solidFill>
                  <a:srgbClr val="FFC000"/>
                </a:solidFill>
              </a:rPr>
              <a:t>Arrow-white</a:t>
            </a:r>
            <a:endParaRPr lang="en-US" altLang="ko-KR" sz="1400" b="1" dirty="0" smtClean="0">
              <a:solidFill>
                <a:srgbClr val="FFC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3045" y="3234891"/>
            <a:ext cx="3555289" cy="2542448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222"/>
            <a:ext cx="12192000" cy="58958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88543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64739" y="16825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27796"/>
            <a:ext cx="12192000" cy="552903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64739" y="6387865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17" y="1001536"/>
            <a:ext cx="12041516" cy="10897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467" y="954429"/>
            <a:ext cx="14734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Section-header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12017" y="1151718"/>
            <a:ext cx="10568316" cy="3553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0667" y="1174815"/>
            <a:ext cx="96051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Title (h2)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2017" y="1569749"/>
            <a:ext cx="10568316" cy="3553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817" y="2165007"/>
            <a:ext cx="12041516" cy="42180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58341" y="2290372"/>
            <a:ext cx="8682489" cy="3919598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12017" y="2290372"/>
            <a:ext cx="1879821" cy="3919598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81947" y="5652654"/>
            <a:ext cx="1710140" cy="2660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82196" y="5371668"/>
            <a:ext cx="10949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Pagination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81947" y="2446151"/>
            <a:ext cx="1710141" cy="2267577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73559" y="3030193"/>
            <a:ext cx="1109398" cy="28638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673559" y="3387955"/>
            <a:ext cx="1109398" cy="28638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673559" y="3737020"/>
            <a:ext cx="1109398" cy="28638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73559" y="4082182"/>
            <a:ext cx="1173008" cy="28638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447059" y="2290372"/>
            <a:ext cx="2126806" cy="3919598"/>
          </a:xfrm>
          <a:prstGeom prst="rect">
            <a:avLst/>
          </a:prstGeom>
          <a:solidFill>
            <a:schemeClr val="tx1">
              <a:alpha val="25098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016474" y="2290372"/>
            <a:ext cx="2022590" cy="3919598"/>
          </a:xfrm>
          <a:prstGeom prst="rect">
            <a:avLst/>
          </a:prstGeom>
          <a:solidFill>
            <a:schemeClr val="tx1">
              <a:alpha val="25098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633386" y="2290372"/>
            <a:ext cx="2126806" cy="3919598"/>
          </a:xfrm>
          <a:prstGeom prst="rect">
            <a:avLst/>
          </a:prstGeom>
          <a:solidFill>
            <a:schemeClr val="tx1">
              <a:alpha val="25098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824931" y="2290372"/>
            <a:ext cx="2126806" cy="3919598"/>
          </a:xfrm>
          <a:prstGeom prst="rect">
            <a:avLst/>
          </a:prstGeom>
          <a:solidFill>
            <a:schemeClr val="tx1">
              <a:alpha val="25098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498575" y="2337685"/>
            <a:ext cx="2042193" cy="2735248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493835" y="5169524"/>
            <a:ext cx="2046933" cy="1000992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081751" y="3480463"/>
            <a:ext cx="895766" cy="39182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555558" y="2394669"/>
            <a:ext cx="1944490" cy="2632256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531704" y="5224780"/>
            <a:ext cx="1294737" cy="26957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531704" y="5544659"/>
            <a:ext cx="1819524" cy="3284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669397" y="2337685"/>
            <a:ext cx="2042193" cy="2735248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664657" y="5169524"/>
            <a:ext cx="2046933" cy="1000992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702526" y="5224780"/>
            <a:ext cx="1294737" cy="26957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702526" y="5544659"/>
            <a:ext cx="1819524" cy="3284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860010" y="2337685"/>
            <a:ext cx="2042193" cy="2735248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855270" y="5169524"/>
            <a:ext cx="2046933" cy="1000992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893139" y="5224780"/>
            <a:ext cx="1294737" cy="26957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893139" y="5544659"/>
            <a:ext cx="1819524" cy="3284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014708" y="2337685"/>
            <a:ext cx="2014508" cy="2735248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010032" y="5169524"/>
            <a:ext cx="2019184" cy="1000992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037704" y="5224780"/>
            <a:ext cx="1277185" cy="26957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044818" y="5544659"/>
            <a:ext cx="1794858" cy="3284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356577" y="3387955"/>
            <a:ext cx="8682489" cy="6942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1290" y="2138374"/>
            <a:ext cx="13163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Section-body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58341" y="3102179"/>
            <a:ext cx="20176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Common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Main-arrow</a:t>
            </a:r>
            <a:endParaRPr lang="en-US" altLang="ko-KR" sz="1400" b="1" dirty="0" smtClean="0">
              <a:solidFill>
                <a:srgbClr val="FFC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72648" y="4585413"/>
            <a:ext cx="61750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*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여기썸넬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공통으로 하기엔 애매함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메인과다름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주석으로 미리말씀드리기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312266" y="2227689"/>
            <a:ext cx="10726798" cy="40816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1082397" y="5303973"/>
            <a:ext cx="228103" cy="16580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7117" y="4918464"/>
            <a:ext cx="124495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err="1" smtClean="0">
                <a:solidFill>
                  <a:srgbClr val="FFC000"/>
                </a:solidFill>
              </a:rPr>
              <a:t>Swiper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-wrap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814"/>
            <a:ext cx="12192000" cy="59623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927796"/>
            <a:ext cx="12192000" cy="552903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018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8543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64739" y="16825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17" y="1001536"/>
            <a:ext cx="12041516" cy="10897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67" y="954429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Section-header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17" y="2165007"/>
            <a:ext cx="12041516" cy="42180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290" y="2138374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Section-body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13811" y="2301422"/>
            <a:ext cx="7527019" cy="3918404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12017" y="2301422"/>
            <a:ext cx="3035291" cy="3918403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81948" y="2301422"/>
            <a:ext cx="2873922" cy="266958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7298" y="3061943"/>
            <a:ext cx="2010152" cy="41785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17298" y="3506433"/>
            <a:ext cx="2010152" cy="41785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717298" y="3970401"/>
            <a:ext cx="2010152" cy="41785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17298" y="4435666"/>
            <a:ext cx="2010152" cy="41785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91001" y="2301422"/>
            <a:ext cx="3752899" cy="3918403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09717" y="2301422"/>
            <a:ext cx="3557885" cy="3918403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513811" y="3741439"/>
            <a:ext cx="7527019" cy="6942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12017" y="1151718"/>
            <a:ext cx="10568316" cy="3553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40667" y="1174815"/>
            <a:ext cx="96051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Title (h2)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12017" y="1569749"/>
            <a:ext cx="10568316" cy="3553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1082397" y="5303973"/>
            <a:ext cx="228103" cy="16580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12266" y="2227689"/>
            <a:ext cx="10726798" cy="40816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7117" y="4918464"/>
            <a:ext cx="124495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err="1" smtClean="0">
                <a:solidFill>
                  <a:srgbClr val="FFC000"/>
                </a:solidFill>
              </a:rPr>
              <a:t>Swiper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-wrap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65074" y="5760717"/>
            <a:ext cx="1710140" cy="2660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65323" y="5479731"/>
            <a:ext cx="10949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Pagination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431"/>
            <a:ext cx="12192000" cy="59400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25276"/>
            <a:ext cx="12192000" cy="533155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41018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11095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74264" y="290431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867" y="1202520"/>
            <a:ext cx="11992833" cy="6605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867" y="1911738"/>
            <a:ext cx="11992833" cy="38604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85900" y="1960406"/>
            <a:ext cx="5267326" cy="347836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8948" y="1960406"/>
            <a:ext cx="3819527" cy="347836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96098" y="2025940"/>
            <a:ext cx="3686177" cy="2688935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05622" y="4780409"/>
            <a:ext cx="3686177" cy="589108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91373" y="2686747"/>
            <a:ext cx="1914528" cy="53270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91373" y="3277644"/>
            <a:ext cx="1914528" cy="408532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91373" y="3754938"/>
            <a:ext cx="1914528" cy="387435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191373" y="4827502"/>
            <a:ext cx="1581152" cy="387435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919" y="1173944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Section-header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919" y="1924676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Section-body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12017" y="1403660"/>
            <a:ext cx="4531583" cy="3553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9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87"/>
            <a:ext cx="12192000" cy="56158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1125276"/>
            <a:ext cx="12192000" cy="533155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641018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611095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74264" y="290431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867" y="1202520"/>
            <a:ext cx="11992833" cy="548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867" y="1828645"/>
            <a:ext cx="11992833" cy="42588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919" y="1173944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Section-header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5813868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Section-body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1542" y="1895321"/>
            <a:ext cx="11859483" cy="332437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51542" y="5296942"/>
            <a:ext cx="11859483" cy="500807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08843" y="1981959"/>
            <a:ext cx="3315558" cy="3165572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791076" y="1981959"/>
            <a:ext cx="3228974" cy="3165572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104917" y="1981959"/>
            <a:ext cx="2505933" cy="3165572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91076" y="1979944"/>
            <a:ext cx="1590674" cy="154430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429376" y="1979944"/>
            <a:ext cx="1590674" cy="154430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791076" y="3580759"/>
            <a:ext cx="1590674" cy="154430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429376" y="3580759"/>
            <a:ext cx="1590674" cy="154430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16387" y="3188989"/>
            <a:ext cx="9294464" cy="6942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300663" y="5391149"/>
            <a:ext cx="1590674" cy="3801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412017" y="1315806"/>
            <a:ext cx="4531583" cy="3553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780515" y="5419611"/>
            <a:ext cx="13244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Common-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btn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3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866"/>
            <a:ext cx="12192000" cy="158226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2662073"/>
            <a:ext cx="12192000" cy="1671802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234289" y="2256431"/>
            <a:ext cx="86171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footer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4867" y="2745570"/>
            <a:ext cx="11992833" cy="502455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5342" y="3293422"/>
            <a:ext cx="12002358" cy="926712"/>
          </a:xfrm>
          <a:prstGeom prst="rect">
            <a:avLst/>
          </a:prstGeom>
          <a:noFill/>
          <a:ln w="1905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553575" y="3340060"/>
            <a:ext cx="1952625" cy="539314"/>
          </a:xfrm>
          <a:prstGeom prst="rect">
            <a:avLst/>
          </a:prstGeom>
          <a:noFill/>
          <a:ln w="1905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048375" y="3336564"/>
            <a:ext cx="5991225" cy="711561"/>
          </a:xfrm>
          <a:prstGeom prst="rect">
            <a:avLst/>
          </a:prstGeom>
          <a:noFill/>
          <a:ln w="1905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1543" y="3362422"/>
            <a:ext cx="5715858" cy="133253"/>
          </a:xfrm>
          <a:prstGeom prst="rect">
            <a:avLst/>
          </a:prstGeom>
          <a:noFill/>
          <a:ln w="1905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51543" y="3519883"/>
            <a:ext cx="5715858" cy="118668"/>
          </a:xfrm>
          <a:prstGeom prst="rect">
            <a:avLst/>
          </a:prstGeom>
          <a:noFill/>
          <a:ln w="1905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09599" y="3681693"/>
            <a:ext cx="2495551" cy="257015"/>
          </a:xfrm>
          <a:prstGeom prst="rect">
            <a:avLst/>
          </a:prstGeom>
          <a:noFill/>
          <a:ln w="1905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6275" y="2822608"/>
            <a:ext cx="314325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075467" y="2822608"/>
            <a:ext cx="314325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474659" y="2822608"/>
            <a:ext cx="314325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697053" y="3550998"/>
            <a:ext cx="164500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659CED"/>
                </a:solidFill>
              </a:rPr>
              <a:t>Select or </a:t>
            </a:r>
            <a:r>
              <a:rPr lang="en-US" altLang="ko-KR" b="1" dirty="0" err="1" smtClean="0">
                <a:solidFill>
                  <a:srgbClr val="659CED"/>
                </a:solidFill>
              </a:rPr>
              <a:t>ul</a:t>
            </a:r>
            <a:r>
              <a:rPr lang="en-US" altLang="ko-KR" b="1" dirty="0">
                <a:solidFill>
                  <a:srgbClr val="659CED"/>
                </a:solidFill>
              </a:rPr>
              <a:t> </a:t>
            </a:r>
            <a:r>
              <a:rPr lang="en-US" altLang="ko-KR" b="1" dirty="0" smtClean="0">
                <a:solidFill>
                  <a:srgbClr val="659CED"/>
                </a:solidFill>
              </a:rPr>
              <a:t>li</a:t>
            </a:r>
            <a:endParaRPr lang="ko-KR" altLang="en-US" b="1" dirty="0">
              <a:solidFill>
                <a:srgbClr val="659CED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711039" y="3368496"/>
            <a:ext cx="1604661" cy="310297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6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3843" y="3483479"/>
            <a:ext cx="14510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헤라 상품 상세 </a:t>
            </a:r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190670" y="3067981"/>
            <a:ext cx="38106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err="1" smtClean="0"/>
              <a:t>블럭요소와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앨리먼트요소</a:t>
            </a:r>
            <a:r>
              <a:rPr lang="ko-KR" altLang="en-US" dirty="0" smtClean="0"/>
              <a:t> 구분하기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385"/>
            <a:ext cx="12192000" cy="62181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257175"/>
            <a:ext cx="12192000" cy="663541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19675" y="-3130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71600" y="322972"/>
            <a:ext cx="998378" cy="543803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50648" y="338025"/>
            <a:ext cx="3340552" cy="541495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10750" y="257176"/>
            <a:ext cx="790576" cy="643698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6015" y="230039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Logo(h1)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5243" y="198662"/>
            <a:ext cx="5741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nav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5218" y="197857"/>
            <a:ext cx="5421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util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98267" y="1777260"/>
            <a:ext cx="997908" cy="3343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98541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58518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41261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80660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25243" y="531542"/>
            <a:ext cx="71205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659CED"/>
                </a:solidFill>
              </a:rPr>
              <a:t>Ul</a:t>
            </a:r>
            <a:r>
              <a:rPr lang="en-US" altLang="ko-KR" b="1" dirty="0" smtClean="0">
                <a:solidFill>
                  <a:srgbClr val="659CED"/>
                </a:solidFill>
              </a:rPr>
              <a:t>&gt;li</a:t>
            </a:r>
            <a:endParaRPr lang="ko-KR" altLang="en-US" b="1" dirty="0">
              <a:solidFill>
                <a:srgbClr val="659CED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16405" y="519960"/>
            <a:ext cx="161046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116430" y="519960"/>
            <a:ext cx="161046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316455" y="519960"/>
            <a:ext cx="161046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1003996"/>
            <a:ext cx="12192000" cy="552903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60024" y="6469970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199" y="1074076"/>
            <a:ext cx="6223239" cy="5395894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57328" y="1074076"/>
            <a:ext cx="5767997" cy="5395894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15218" y="1674151"/>
            <a:ext cx="5633907" cy="1069049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15218" y="2789700"/>
            <a:ext cx="5633907" cy="1201275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15218" y="4036531"/>
            <a:ext cx="5633907" cy="1201275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98267" y="2157144"/>
            <a:ext cx="997908" cy="188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498267" y="2344205"/>
            <a:ext cx="997908" cy="14542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98266" y="2532858"/>
            <a:ext cx="2264733" cy="17532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98266" y="2886648"/>
            <a:ext cx="474034" cy="19905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469691" y="3129449"/>
            <a:ext cx="2740983" cy="77729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513662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849751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194465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539179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876275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213371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58656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910017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513662" y="3522402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849751" y="3522402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498265" y="4074255"/>
            <a:ext cx="696199" cy="19905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98265" y="4323767"/>
            <a:ext cx="2060391" cy="44457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523571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114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cttd1695(김성하)</dc:creator>
  <cp:lastModifiedBy>cttd1695(김성하)</cp:lastModifiedBy>
  <cp:revision>97</cp:revision>
  <dcterms:created xsi:type="dcterms:W3CDTF">2022-06-28T06:43:30Z</dcterms:created>
  <dcterms:modified xsi:type="dcterms:W3CDTF">2022-07-05T06:15:53Z</dcterms:modified>
</cp:coreProperties>
</file>