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38B"/>
    <a:srgbClr val="659CED"/>
    <a:srgbClr val="FD4DB6"/>
    <a:srgbClr val="2545AD"/>
    <a:srgbClr val="FEA0D8"/>
    <a:srgbClr val="BAE6FC"/>
    <a:srgbClr val="7F7F7F"/>
    <a:srgbClr val="AE0268"/>
    <a:srgbClr val="FFFFFF"/>
    <a:srgbClr val="145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4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C753-6D73-4C91-8964-5A03B3DDE2B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70431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마몽드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6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26"/>
            <a:ext cx="12192000" cy="67749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09339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68" y="963308"/>
            <a:ext cx="12044232" cy="760717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926" y="1880272"/>
            <a:ext cx="11887199" cy="242502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26" y="4495412"/>
            <a:ext cx="11887199" cy="110528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68" y="5778997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8041" y="1002691"/>
            <a:ext cx="2417133" cy="2831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38651" y="1327823"/>
            <a:ext cx="2971800" cy="2831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5273" y="2030107"/>
            <a:ext cx="3305178" cy="22323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76650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4323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996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19669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6392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34065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1738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29411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6609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34282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00450" y="4802186"/>
            <a:ext cx="4660900" cy="76041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03746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3746" y="5296666"/>
            <a:ext cx="390523" cy="1516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5607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03635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4994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2270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49832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12796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6512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12685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60469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568" y="6148329"/>
            <a:ext cx="5929181" cy="5953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76950" y="6148329"/>
            <a:ext cx="6038850" cy="5953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4101" y="6248401"/>
            <a:ext cx="828674" cy="42975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62300" y="6248400"/>
            <a:ext cx="828674" cy="42975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00400" y="6284788"/>
            <a:ext cx="742950" cy="179512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00400" y="6481470"/>
            <a:ext cx="742950" cy="179512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568" y="1792289"/>
            <a:ext cx="12044232" cy="391393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67" y="1760248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2" y="0"/>
            <a:ext cx="1151059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991882"/>
            <a:ext cx="12044232" cy="836919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68" y="1896756"/>
            <a:ext cx="12044232" cy="4046843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71950" y="1306846"/>
            <a:ext cx="1095375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7325" y="1306846"/>
            <a:ext cx="1095375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0859" y="1306846"/>
            <a:ext cx="1373916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67" y="1885536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0655" y="2039423"/>
            <a:ext cx="5854270" cy="360890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28975" y="2193313"/>
            <a:ext cx="5257800" cy="3498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28974" y="2571749"/>
            <a:ext cx="5324475" cy="24765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28975" y="2930219"/>
            <a:ext cx="5257800" cy="3498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8974" y="3315618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28974" y="3559787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28974" y="3810000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28974" y="4053383"/>
            <a:ext cx="4800601" cy="36621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28975" y="4497080"/>
            <a:ext cx="5257800" cy="332095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8975" y="4849504"/>
            <a:ext cx="4314825" cy="22732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6480" y="1206626"/>
            <a:ext cx="4196920" cy="55309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" y="0"/>
            <a:ext cx="1215602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991883"/>
            <a:ext cx="12044232" cy="32950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68" y="1361216"/>
            <a:ext cx="12044232" cy="458238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87579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6850" y="963308"/>
            <a:ext cx="1238250" cy="3043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2999" y="1445406"/>
            <a:ext cx="9515475" cy="37897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999" y="1897986"/>
            <a:ext cx="9515475" cy="2978813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42999" y="4950407"/>
            <a:ext cx="9515475" cy="94716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76849" y="5016221"/>
            <a:ext cx="1323975" cy="4987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098" y="1501168"/>
            <a:ext cx="928595" cy="30156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76848" y="1483068"/>
            <a:ext cx="1323975" cy="31966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34499" y="1483068"/>
            <a:ext cx="1323975" cy="31966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1097" y="1541348"/>
            <a:ext cx="462431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43528" y="1541348"/>
            <a:ext cx="462431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3783" y="1541348"/>
            <a:ext cx="772638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0001" y="1541348"/>
            <a:ext cx="395099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03219" y="1966384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6801" y="2019285"/>
            <a:ext cx="1036574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594" y="2019285"/>
            <a:ext cx="7461457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68632" y="2019285"/>
            <a:ext cx="675082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01638" y="2219632"/>
            <a:ext cx="718891" cy="21385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01638" y="2450383"/>
            <a:ext cx="718891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79516" y="2138516"/>
            <a:ext cx="826443" cy="561866"/>
          </a:xfrm>
          <a:prstGeom prst="rect">
            <a:avLst/>
          </a:prstGeom>
          <a:noFill/>
          <a:ln w="28575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45915" y="2266935"/>
            <a:ext cx="2630933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84658" y="2266935"/>
            <a:ext cx="559056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03219" y="2937889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03219" y="3898137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24"/>
            <a:ext cx="12192000" cy="68031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5"/>
            <a:ext cx="12192000" cy="555188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90089"/>
            <a:ext cx="12192000" cy="64046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678643"/>
            <a:ext cx="12044232" cy="64274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4096" y="622326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67224" y="650704"/>
            <a:ext cx="2790825" cy="2510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7224" y="945901"/>
            <a:ext cx="2790825" cy="2510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568" y="1361215"/>
            <a:ext cx="12044232" cy="47737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287579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8720" y="1622778"/>
            <a:ext cx="9459884" cy="446967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3612" y="1678639"/>
            <a:ext cx="4564357" cy="436597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7232" y="1678639"/>
            <a:ext cx="4712109" cy="436597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6386" y="1760561"/>
            <a:ext cx="4436145" cy="320040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6386" y="5000791"/>
            <a:ext cx="4436145" cy="990576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71601" y="5656996"/>
            <a:ext cx="4319516" cy="27818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1601" y="5042883"/>
            <a:ext cx="4319516" cy="55220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4129" y="1760561"/>
            <a:ext cx="4578295" cy="320040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4129" y="5000791"/>
            <a:ext cx="4578295" cy="990576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99343" y="5656996"/>
            <a:ext cx="4457929" cy="27818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9343" y="5042883"/>
            <a:ext cx="4457929" cy="55220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547"/>
            <a:ext cx="12192000" cy="19949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638698"/>
            <a:ext cx="12192000" cy="1907176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72594" y="2269366"/>
            <a:ext cx="8617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footer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376" y="2705081"/>
            <a:ext cx="12035247" cy="687976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376" y="3393057"/>
            <a:ext cx="12035247" cy="1033395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32663" y="2753832"/>
            <a:ext cx="3169616" cy="600739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1852" y="2792318"/>
            <a:ext cx="812530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4382" y="2792318"/>
            <a:ext cx="812530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6912" y="2792318"/>
            <a:ext cx="734153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1065" y="2792318"/>
            <a:ext cx="693141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36135" y="3441808"/>
            <a:ext cx="7910623" cy="242373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29540" y="3476714"/>
            <a:ext cx="770860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0400" y="3476714"/>
            <a:ext cx="802758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03158" y="3476714"/>
            <a:ext cx="969436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2593" y="3476714"/>
            <a:ext cx="988323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60916" y="3476714"/>
            <a:ext cx="716331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7247" y="3476714"/>
            <a:ext cx="563525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40772" y="3476714"/>
            <a:ext cx="2636875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85011" y="3713350"/>
            <a:ext cx="4043580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85011" y="3920501"/>
            <a:ext cx="4043580" cy="375052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84593" y="3957399"/>
            <a:ext cx="2591374" cy="17866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54343" y="3957398"/>
            <a:ext cx="447936" cy="279675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14"/>
            <a:ext cx="12192000" cy="59436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82362" y="815336"/>
            <a:ext cx="11787966" cy="571015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736"/>
            <a:ext cx="12192000" cy="644438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191" y="-113619"/>
            <a:ext cx="10919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AE0268"/>
                </a:solidFill>
              </a:rPr>
              <a:t>wrapper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75" y="731513"/>
            <a:ext cx="11953875" cy="586878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10" y="503747"/>
            <a:ext cx="11953875" cy="819443"/>
          </a:xfrm>
          <a:prstGeom prst="rect">
            <a:avLst/>
          </a:prstGeom>
          <a:solidFill>
            <a:schemeClr val="tx1">
              <a:alpha val="54902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88208" y="23073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Header(fixed</a:t>
            </a:r>
            <a:r>
              <a:rPr lang="en-US" altLang="ko-KR" b="1" dirty="0" smtClean="0">
                <a:solidFill>
                  <a:srgbClr val="AE0268"/>
                </a:solidFill>
              </a:rPr>
              <a:t>)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772" y="607092"/>
            <a:ext cx="1552203" cy="655126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53989" y="607091"/>
            <a:ext cx="3299336" cy="62466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67749" y="600067"/>
            <a:ext cx="1560257" cy="631687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8207" y="722523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5265" y="722523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2218" y="769193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43360" y="722523"/>
            <a:ext cx="96786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2681" y="722523"/>
            <a:ext cx="81418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7105" y="740520"/>
            <a:ext cx="686669" cy="401519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4133" y="862423"/>
            <a:ext cx="875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err="1">
                <a:solidFill>
                  <a:srgbClr val="BAE6FC"/>
                </a:solidFill>
              </a:rPr>
              <a:t>Ul</a:t>
            </a:r>
            <a:r>
              <a:rPr lang="en-US" altLang="ko-KR" b="1" dirty="0">
                <a:solidFill>
                  <a:srgbClr val="BAE6FC"/>
                </a:solidFill>
              </a:rPr>
              <a:t> &gt; li</a:t>
            </a:r>
            <a:endParaRPr lang="ko-KR" altLang="en-US" b="1" dirty="0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75136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14661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54186" y="674277"/>
            <a:ext cx="237465" cy="4642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976" y="3905558"/>
            <a:ext cx="1633069" cy="51856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3045" y="3234891"/>
            <a:ext cx="3555289" cy="254244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95302" y="3302629"/>
            <a:ext cx="3415921" cy="175150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95302" y="5121868"/>
            <a:ext cx="3415921" cy="59298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2892" y="3363586"/>
            <a:ext cx="3272440" cy="1012907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44931" y="4576518"/>
            <a:ext cx="1022465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44931" y="3424558"/>
            <a:ext cx="3124034" cy="341101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44931" y="3840997"/>
            <a:ext cx="3124034" cy="464990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69869" y="5444827"/>
            <a:ext cx="2918339" cy="156420"/>
          </a:xfrm>
          <a:prstGeom prst="rect">
            <a:avLst/>
          </a:prstGeom>
          <a:noFill/>
          <a:ln w="28575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462" y="5444827"/>
            <a:ext cx="141314" cy="156420"/>
          </a:xfrm>
          <a:prstGeom prst="rect">
            <a:avLst/>
          </a:prstGeom>
          <a:noFill/>
          <a:ln w="28575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6961" y="3955127"/>
            <a:ext cx="195302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693694" y="3955127"/>
            <a:ext cx="195302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553325" y="3052642"/>
            <a:ext cx="557825" cy="310944"/>
          </a:xfrm>
          <a:prstGeom prst="straightConnector1">
            <a:avLst/>
          </a:prstGeom>
          <a:ln w="28575">
            <a:solidFill>
              <a:srgbClr val="AE02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80253" y="2775642"/>
            <a:ext cx="24559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smtClean="0">
                <a:solidFill>
                  <a:srgbClr val="AE0268"/>
                </a:solidFill>
              </a:rPr>
              <a:t>Visual-section background-</a:t>
            </a:r>
            <a:r>
              <a:rPr lang="en-US" altLang="ko-KR" sz="1200" b="1" dirty="0" err="1" smtClean="0">
                <a:solidFill>
                  <a:srgbClr val="AE0268"/>
                </a:solidFill>
              </a:rPr>
              <a:t>img</a:t>
            </a:r>
            <a:endParaRPr lang="ko-KR" altLang="en-US" sz="1200" b="1" dirty="0">
              <a:solidFill>
                <a:srgbClr val="AE026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927" y="1973146"/>
            <a:ext cx="7280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main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3711" y="2470269"/>
            <a:ext cx="17203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AE0268"/>
                </a:solidFill>
              </a:rPr>
              <a:t>Visual-section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04775" y="2185189"/>
            <a:ext cx="551930" cy="59958"/>
          </a:xfrm>
          <a:prstGeom prst="straightConnector1">
            <a:avLst/>
          </a:prstGeom>
          <a:ln w="38100">
            <a:solidFill>
              <a:srgbClr val="FD4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383480" y="3905558"/>
            <a:ext cx="6594462" cy="51856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"/>
            <a:ext cx="12192000" cy="58958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64739" y="6387865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659CED"/>
                </a:solidFill>
              </a:rPr>
              <a:t>Title (h2)</a:t>
            </a:r>
            <a:endParaRPr lang="ko-KR" altLang="en-US" sz="1400" b="1" dirty="0">
              <a:solidFill>
                <a:srgbClr val="659CE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17" y="2165007"/>
            <a:ext cx="12041516" cy="421808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58341" y="2227689"/>
            <a:ext cx="8682489" cy="408167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12017" y="2227689"/>
            <a:ext cx="1879821" cy="408167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90" y="2138374"/>
            <a:ext cx="12449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err="1" smtClean="0">
                <a:solidFill>
                  <a:srgbClr val="AE0268"/>
                </a:solidFill>
              </a:rPr>
              <a:t>Swiper</a:t>
            </a:r>
            <a:r>
              <a:rPr lang="en-US" altLang="ko-KR" sz="1400" b="1" dirty="0" smtClean="0">
                <a:solidFill>
                  <a:srgbClr val="AE0268"/>
                </a:solidFill>
              </a:rPr>
              <a:t>-wrap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1947" y="5652654"/>
            <a:ext cx="1710140" cy="26600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82196" y="5371668"/>
            <a:ext cx="10949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rgbClr val="AE0268"/>
                </a:solidFill>
              </a:rPr>
              <a:t>Pagination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8716" y="5705294"/>
            <a:ext cx="195287" cy="16779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6" name="직사각형 25"/>
          <p:cNvSpPr/>
          <p:nvPr/>
        </p:nvSpPr>
        <p:spPr>
          <a:xfrm>
            <a:off x="1953901" y="5719382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7" name="직사각형 26"/>
          <p:cNvSpPr/>
          <p:nvPr/>
        </p:nvSpPr>
        <p:spPr>
          <a:xfrm>
            <a:off x="2106301" y="5717110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8" name="직사각형 27"/>
          <p:cNvSpPr/>
          <p:nvPr/>
        </p:nvSpPr>
        <p:spPr>
          <a:xfrm>
            <a:off x="2249603" y="5723931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9" name="직사각형 28"/>
          <p:cNvSpPr/>
          <p:nvPr/>
        </p:nvSpPr>
        <p:spPr>
          <a:xfrm>
            <a:off x="1481947" y="2446151"/>
            <a:ext cx="1710141" cy="2267577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73559" y="3030193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73559" y="3387955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3559" y="3737020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73559" y="4082182"/>
            <a:ext cx="117300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47059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016474" y="2290372"/>
            <a:ext cx="2022590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33386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4931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498575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493835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656612" y="3432757"/>
            <a:ext cx="334748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81751" y="3480463"/>
            <a:ext cx="895766" cy="3918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55558" y="2394669"/>
            <a:ext cx="1944490" cy="2632256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17283" y="3432757"/>
            <a:ext cx="502710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31704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31704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69397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664657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702526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702526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860010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5270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93139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893139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014708" y="2337685"/>
            <a:ext cx="2014508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010032" y="5169524"/>
            <a:ext cx="2019184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037704" y="5224780"/>
            <a:ext cx="1277185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044818" y="5544659"/>
            <a:ext cx="1794858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56577" y="3387955"/>
            <a:ext cx="8682489" cy="69422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814"/>
            <a:ext cx="12192000" cy="59623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17" y="2165007"/>
            <a:ext cx="12041516" cy="421808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290" y="2138374"/>
            <a:ext cx="12449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err="1" smtClean="0">
                <a:solidFill>
                  <a:srgbClr val="AE0268"/>
                </a:solidFill>
              </a:rPr>
              <a:t>Swiper</a:t>
            </a:r>
            <a:r>
              <a:rPr lang="en-US" altLang="ko-KR" sz="1400" b="1" dirty="0" smtClean="0">
                <a:solidFill>
                  <a:srgbClr val="AE0268"/>
                </a:solidFill>
              </a:rPr>
              <a:t>-wrap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13811" y="2227689"/>
            <a:ext cx="7527019" cy="408167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12017" y="2227689"/>
            <a:ext cx="3035291" cy="408167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1948" y="2301422"/>
            <a:ext cx="2873922" cy="266958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81948" y="5719156"/>
            <a:ext cx="2873922" cy="407324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17298" y="5818884"/>
            <a:ext cx="195287" cy="16779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직사각형 18"/>
          <p:cNvSpPr/>
          <p:nvPr/>
        </p:nvSpPr>
        <p:spPr>
          <a:xfrm>
            <a:off x="1947551" y="5840032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0" name="직사각형 19"/>
          <p:cNvSpPr/>
          <p:nvPr/>
        </p:nvSpPr>
        <p:spPr>
          <a:xfrm>
            <a:off x="2092091" y="5840032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1" name="직사각형 20"/>
          <p:cNvSpPr/>
          <p:nvPr/>
        </p:nvSpPr>
        <p:spPr>
          <a:xfrm>
            <a:off x="1717298" y="3061943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7298" y="3506433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17298" y="3970401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17298" y="4435666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91001" y="2301422"/>
            <a:ext cx="3752899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09717" y="2301422"/>
            <a:ext cx="3557885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657381" y="3786241"/>
            <a:ext cx="334748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74517" y="3786241"/>
            <a:ext cx="502710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13811" y="3741439"/>
            <a:ext cx="7527019" cy="69422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659CED"/>
                </a:solidFill>
              </a:rPr>
              <a:t>Title (h2)</a:t>
            </a:r>
            <a:endParaRPr lang="ko-KR" altLang="en-US" sz="1400" b="1" dirty="0">
              <a:solidFill>
                <a:srgbClr val="659CED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431"/>
            <a:ext cx="12192000" cy="59400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25276"/>
            <a:ext cx="12192000" cy="533155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1095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74264" y="290431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867" y="1202520"/>
            <a:ext cx="11992833" cy="66055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867" y="1911738"/>
            <a:ext cx="11992833" cy="386041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85900" y="1960406"/>
            <a:ext cx="5267326" cy="347836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8948" y="1960406"/>
            <a:ext cx="3819527" cy="347836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96098" y="2025940"/>
            <a:ext cx="3686177" cy="268893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05622" y="4780409"/>
            <a:ext cx="3686177" cy="58910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91373" y="2686747"/>
            <a:ext cx="1914528" cy="53270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91373" y="3277644"/>
            <a:ext cx="1914528" cy="408532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1373" y="3754938"/>
            <a:ext cx="1914528" cy="387435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91373" y="4827502"/>
            <a:ext cx="1581152" cy="387435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919" y="1173944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19" y="1924676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Section-body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2017" y="1403660"/>
            <a:ext cx="4531583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87"/>
            <a:ext cx="12192000" cy="5615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1125276"/>
            <a:ext cx="12192000" cy="533155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11095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74264" y="290431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867" y="1202520"/>
            <a:ext cx="11992833" cy="54888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867" y="1828645"/>
            <a:ext cx="11992833" cy="425885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919" y="1173944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813868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Section-body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1542" y="1895321"/>
            <a:ext cx="11859483" cy="332437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1542" y="5296942"/>
            <a:ext cx="11859483" cy="500807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08843" y="1981959"/>
            <a:ext cx="3315558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91076" y="1981959"/>
            <a:ext cx="3228974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104917" y="1981959"/>
            <a:ext cx="2505933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227401" y="3233791"/>
            <a:ext cx="334748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91076" y="1979944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29376" y="1979944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91076" y="3580759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29376" y="3580759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16387" y="3188989"/>
            <a:ext cx="9294464" cy="69422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00663" y="5391149"/>
            <a:ext cx="1590674" cy="38016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12017" y="1315806"/>
            <a:ext cx="4531583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3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866"/>
            <a:ext cx="12192000" cy="158226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2662073"/>
            <a:ext cx="12192000" cy="1671802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34289" y="2256431"/>
            <a:ext cx="8617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footer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867" y="2745570"/>
            <a:ext cx="11992833" cy="50245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5342" y="3293422"/>
            <a:ext cx="12002358" cy="926712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553575" y="3340060"/>
            <a:ext cx="1952625" cy="539314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48375" y="3336564"/>
            <a:ext cx="5991225" cy="711561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1543" y="3362422"/>
            <a:ext cx="5715858" cy="133253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51543" y="3519883"/>
            <a:ext cx="5715858" cy="118668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09599" y="3681693"/>
            <a:ext cx="2495551" cy="257015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6275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75467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74659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697053" y="3550998"/>
            <a:ext cx="16450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659CED"/>
                </a:solidFill>
              </a:rPr>
              <a:t>Select or </a:t>
            </a:r>
            <a:r>
              <a:rPr lang="en-US" altLang="ko-KR" b="1" dirty="0" err="1" smtClean="0">
                <a:solidFill>
                  <a:srgbClr val="659CED"/>
                </a:solidFill>
              </a:rPr>
              <a:t>ul</a:t>
            </a:r>
            <a:r>
              <a:rPr lang="en-US" altLang="ko-KR" b="1" dirty="0">
                <a:solidFill>
                  <a:srgbClr val="659CED"/>
                </a:solidFill>
              </a:rPr>
              <a:t> </a:t>
            </a:r>
            <a:r>
              <a:rPr lang="en-US" altLang="ko-KR" b="1" dirty="0" smtClean="0">
                <a:solidFill>
                  <a:srgbClr val="659CED"/>
                </a:solidFill>
              </a:rPr>
              <a:t>li</a:t>
            </a:r>
            <a:endParaRPr lang="ko-KR" altLang="en-US" b="1" dirty="0">
              <a:solidFill>
                <a:srgbClr val="659CED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711039" y="3368496"/>
            <a:ext cx="1604661" cy="310297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451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헤라 상품 상세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85"/>
            <a:ext cx="12192000" cy="62181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7175"/>
            <a:ext cx="12192000" cy="663541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19675" y="-3130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1600" y="322972"/>
            <a:ext cx="998378" cy="54380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50648" y="338025"/>
            <a:ext cx="3340552" cy="54149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10750" y="257176"/>
            <a:ext cx="790576" cy="643698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6015" y="230039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5243" y="198662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218" y="197857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98267" y="1777260"/>
            <a:ext cx="997908" cy="3343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9854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58518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126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80660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25243" y="531542"/>
            <a:ext cx="71205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659CED"/>
                </a:solidFill>
              </a:rPr>
              <a:t>Ul</a:t>
            </a:r>
            <a:r>
              <a:rPr lang="en-US" altLang="ko-KR" b="1" dirty="0" smtClean="0">
                <a:solidFill>
                  <a:srgbClr val="659CED"/>
                </a:solidFill>
              </a:rPr>
              <a:t>&gt;li</a:t>
            </a:r>
            <a:endParaRPr lang="ko-KR" altLang="en-US" b="1" dirty="0">
              <a:solidFill>
                <a:srgbClr val="659CE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16405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16430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16455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10039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60024" y="6469970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99" y="1074076"/>
            <a:ext cx="6223239" cy="5395894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57328" y="1074076"/>
            <a:ext cx="5767997" cy="5395894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5218" y="1674151"/>
            <a:ext cx="5633907" cy="1069049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15218" y="2789700"/>
            <a:ext cx="5633907" cy="120127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5218" y="4036531"/>
            <a:ext cx="5633907" cy="120127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98267" y="2157144"/>
            <a:ext cx="997908" cy="188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98267" y="2344205"/>
            <a:ext cx="997908" cy="14542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98266" y="2532858"/>
            <a:ext cx="2264733" cy="17532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8266" y="2886648"/>
            <a:ext cx="474034" cy="19905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69691" y="3129449"/>
            <a:ext cx="2740983" cy="77729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513662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49751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4465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539179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876275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13371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58656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910017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13662" y="3522402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849751" y="3522402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98265" y="4074255"/>
            <a:ext cx="696199" cy="19905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98265" y="4323767"/>
            <a:ext cx="2060391" cy="44457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52357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96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cttd1695(김성하)</dc:creator>
  <cp:lastModifiedBy>cttd1695(김성하)</cp:lastModifiedBy>
  <cp:revision>87</cp:revision>
  <dcterms:created xsi:type="dcterms:W3CDTF">2022-06-28T06:43:30Z</dcterms:created>
  <dcterms:modified xsi:type="dcterms:W3CDTF">2022-07-04T00:58:36Z</dcterms:modified>
</cp:coreProperties>
</file>