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64" r:id="rId5"/>
    <p:sldId id="265" r:id="rId6"/>
    <p:sldId id="260" r:id="rId7"/>
    <p:sldId id="263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51FB5-DD0D-47AA-BB0F-95E622693C4F}" v="74" dt="2022-10-26T07:04:41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유림" userId="0ffaccf5-0a8c-4d6b-bafd-993c50ec3610" providerId="ADAL" clId="{F5551FB5-DD0D-47AA-BB0F-95E622693C4F}"/>
    <pc:docChg chg="undo redo custSel addSld delSld modSld">
      <pc:chgData name="신유림" userId="0ffaccf5-0a8c-4d6b-bafd-993c50ec3610" providerId="ADAL" clId="{F5551FB5-DD0D-47AA-BB0F-95E622693C4F}" dt="2022-10-26T07:04:42.312" v="1151" actId="20577"/>
      <pc:docMkLst>
        <pc:docMk/>
      </pc:docMkLst>
      <pc:sldChg chg="modSp mod">
        <pc:chgData name="신유림" userId="0ffaccf5-0a8c-4d6b-bafd-993c50ec3610" providerId="ADAL" clId="{F5551FB5-DD0D-47AA-BB0F-95E622693C4F}" dt="2022-10-26T06:58:00.545" v="9" actId="404"/>
        <pc:sldMkLst>
          <pc:docMk/>
          <pc:sldMk cId="2783649135" sldId="264"/>
        </pc:sldMkLst>
        <pc:spChg chg="mod">
          <ac:chgData name="신유림" userId="0ffaccf5-0a8c-4d6b-bafd-993c50ec3610" providerId="ADAL" clId="{F5551FB5-DD0D-47AA-BB0F-95E622693C4F}" dt="2022-10-26T06:58:00.545" v="9" actId="404"/>
          <ac:spMkLst>
            <pc:docMk/>
            <pc:sldMk cId="2783649135" sldId="264"/>
            <ac:spMk id="14" creationId="{8D57E9BB-68EF-C2B8-0FAF-98EF765D6DB5}"/>
          </ac:spMkLst>
        </pc:spChg>
      </pc:sldChg>
      <pc:sldChg chg="modSp mod">
        <pc:chgData name="신유림" userId="0ffaccf5-0a8c-4d6b-bafd-993c50ec3610" providerId="ADAL" clId="{F5551FB5-DD0D-47AA-BB0F-95E622693C4F}" dt="2022-10-26T06:56:12.052" v="1" actId="20577"/>
        <pc:sldMkLst>
          <pc:docMk/>
          <pc:sldMk cId="463606864" sldId="266"/>
        </pc:sldMkLst>
        <pc:spChg chg="mod">
          <ac:chgData name="신유림" userId="0ffaccf5-0a8c-4d6b-bafd-993c50ec3610" providerId="ADAL" clId="{F5551FB5-DD0D-47AA-BB0F-95E622693C4F}" dt="2022-10-26T06:56:12.052" v="1" actId="20577"/>
          <ac:spMkLst>
            <pc:docMk/>
            <pc:sldMk cId="463606864" sldId="266"/>
            <ac:spMk id="3" creationId="{A04C6CFF-1CB0-27A3-070D-F9FD8CA04984}"/>
          </ac:spMkLst>
        </pc:spChg>
      </pc:sldChg>
      <pc:sldChg chg="addSp delSp modSp add mod">
        <pc:chgData name="신유림" userId="0ffaccf5-0a8c-4d6b-bafd-993c50ec3610" providerId="ADAL" clId="{F5551FB5-DD0D-47AA-BB0F-95E622693C4F}" dt="2022-10-26T07:04:42.312" v="1151" actId="20577"/>
        <pc:sldMkLst>
          <pc:docMk/>
          <pc:sldMk cId="293516270" sldId="267"/>
        </pc:sldMkLst>
        <pc:spChg chg="add mod">
          <ac:chgData name="신유림" userId="0ffaccf5-0a8c-4d6b-bafd-993c50ec3610" providerId="ADAL" clId="{F5551FB5-DD0D-47AA-BB0F-95E622693C4F}" dt="2022-10-26T07:04:42.312" v="1151" actId="20577"/>
          <ac:spMkLst>
            <pc:docMk/>
            <pc:sldMk cId="293516270" sldId="267"/>
            <ac:spMk id="2" creationId="{8BF9F366-3A5E-9283-C8B2-83087C966BBC}"/>
          </ac:spMkLst>
        </pc:spChg>
        <pc:spChg chg="mod">
          <ac:chgData name="신유림" userId="0ffaccf5-0a8c-4d6b-bafd-993c50ec3610" providerId="ADAL" clId="{F5551FB5-DD0D-47AA-BB0F-95E622693C4F}" dt="2022-10-26T06:58:46.142" v="69"/>
          <ac:spMkLst>
            <pc:docMk/>
            <pc:sldMk cId="293516270" sldId="267"/>
            <ac:spMk id="5" creationId="{E5FD8A57-BA67-3A01-9562-29317F147614}"/>
          </ac:spMkLst>
        </pc:spChg>
        <pc:spChg chg="del">
          <ac:chgData name="신유림" userId="0ffaccf5-0a8c-4d6b-bafd-993c50ec3610" providerId="ADAL" clId="{F5551FB5-DD0D-47AA-BB0F-95E622693C4F}" dt="2022-10-26T06:58:52.781" v="71" actId="478"/>
          <ac:spMkLst>
            <pc:docMk/>
            <pc:sldMk cId="293516270" sldId="267"/>
            <ac:spMk id="6" creationId="{5341AF17-58E7-A099-605D-4A517A575A00}"/>
          </ac:spMkLst>
        </pc:spChg>
        <pc:spChg chg="del">
          <ac:chgData name="신유림" userId="0ffaccf5-0a8c-4d6b-bafd-993c50ec3610" providerId="ADAL" clId="{F5551FB5-DD0D-47AA-BB0F-95E622693C4F}" dt="2022-10-26T06:58:52.781" v="71" actId="478"/>
          <ac:spMkLst>
            <pc:docMk/>
            <pc:sldMk cId="293516270" sldId="267"/>
            <ac:spMk id="7" creationId="{BF0AAB49-536D-1E3C-DD5B-1B6D0FEF4BF0}"/>
          </ac:spMkLst>
        </pc:spChg>
        <pc:spChg chg="del">
          <ac:chgData name="신유림" userId="0ffaccf5-0a8c-4d6b-bafd-993c50ec3610" providerId="ADAL" clId="{F5551FB5-DD0D-47AA-BB0F-95E622693C4F}" dt="2022-10-26T06:58:48.078" v="70" actId="478"/>
          <ac:spMkLst>
            <pc:docMk/>
            <pc:sldMk cId="293516270" sldId="267"/>
            <ac:spMk id="8" creationId="{E10F2428-7E81-4BD3-780F-CB24C317F15F}"/>
          </ac:spMkLst>
        </pc:spChg>
        <pc:spChg chg="mod">
          <ac:chgData name="신유림" userId="0ffaccf5-0a8c-4d6b-bafd-993c50ec3610" providerId="ADAL" clId="{F5551FB5-DD0D-47AA-BB0F-95E622693C4F}" dt="2022-10-26T06:59:21.913" v="170" actId="1076"/>
          <ac:spMkLst>
            <pc:docMk/>
            <pc:sldMk cId="293516270" sldId="267"/>
            <ac:spMk id="9" creationId="{FFCDC24B-3D38-427E-2215-06FDD0CE893B}"/>
          </ac:spMkLst>
        </pc:spChg>
        <pc:spChg chg="del">
          <ac:chgData name="신유림" userId="0ffaccf5-0a8c-4d6b-bafd-993c50ec3610" providerId="ADAL" clId="{F5551FB5-DD0D-47AA-BB0F-95E622693C4F}" dt="2022-10-26T06:58:48.078" v="70" actId="478"/>
          <ac:spMkLst>
            <pc:docMk/>
            <pc:sldMk cId="293516270" sldId="267"/>
            <ac:spMk id="10" creationId="{75BBEC00-4214-3AB0-2B9D-0BB9482E0D00}"/>
          </ac:spMkLst>
        </pc:spChg>
        <pc:spChg chg="del">
          <ac:chgData name="신유림" userId="0ffaccf5-0a8c-4d6b-bafd-993c50ec3610" providerId="ADAL" clId="{F5551FB5-DD0D-47AA-BB0F-95E622693C4F}" dt="2022-10-26T06:58:55.788" v="72" actId="478"/>
          <ac:spMkLst>
            <pc:docMk/>
            <pc:sldMk cId="293516270" sldId="267"/>
            <ac:spMk id="11" creationId="{CCE3C405-2EEA-6701-07EB-4909547DDBFB}"/>
          </ac:spMkLst>
        </pc:spChg>
      </pc:sldChg>
      <pc:sldChg chg="del">
        <pc:chgData name="신유림" userId="0ffaccf5-0a8c-4d6b-bafd-993c50ec3610" providerId="ADAL" clId="{F5551FB5-DD0D-47AA-BB0F-95E622693C4F}" dt="2022-10-26T06:58:11.727" v="10" actId="47"/>
        <pc:sldMkLst>
          <pc:docMk/>
          <pc:sldMk cId="1454767900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8D9C58-48AD-97EB-752C-88DB6F775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5A948-9580-A0DD-3F03-27C6A46B5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02363-DD38-3697-9FB0-FE4C8C93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A2EF-AC69-43AC-9A18-1F1A70DFF9D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63541-F502-4856-8A96-40BD8D74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5965E-7169-2545-13B4-396D3173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E21-2E6B-4297-9536-B88AC7ED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60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719A6-9B07-36D5-B481-D5A1452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98527E-9E75-3A40-A6B7-70A181624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8971F-4B80-E761-3461-7F516FE3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A2EF-AC69-43AC-9A18-1F1A70DFF9D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FD3B3C-A926-CB67-F1E8-478B2317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9841F-715C-9904-2B48-FACAAE8E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E21-2E6B-4297-9536-B88AC7ED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89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7FF8DA-2AF2-61F4-F309-9A9DDD417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6A0EBB-7BF0-4D89-60D7-BD8B191C7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CC2B08-E31F-07E3-E61D-5C2B1E6A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A2EF-AC69-43AC-9A18-1F1A70DFF9D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05BE05-9AC3-06B7-9867-77F51204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6A979-5C1D-12AA-AD5F-00B5C46D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E21-2E6B-4297-9536-B88AC7ED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664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249EB-6BB8-3413-D529-4DDAC4C3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FA1A17-38B8-3708-1448-0629501E6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D8550-D3C5-3168-E0B6-CDBDB53F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A2EF-AC69-43AC-9A18-1F1A70DFF9D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D5118-0153-3DCC-A5C6-F66BF31B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AFA0D-5D63-C0A9-1931-F0CD5264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E21-2E6B-4297-9536-B88AC7ED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30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967CF7-1D0E-77B9-7112-1258561C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34E336-B36E-C43F-BE8C-98BC347B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A0397-46BB-060A-4FED-8A3347C14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A2EF-AC69-43AC-9A18-1F1A70DFF9D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486EE-5EEE-F579-4A9C-9ABB4A1D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F4A2F-6FDD-CBAE-FD8F-D9ED01E4E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E21-2E6B-4297-9536-B88AC7ED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6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E335B-65FB-387B-9C27-0729FBC6C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5E1D4-35FE-D59B-06C4-3F0411380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319531-CA92-93C3-A462-C4BA05D7F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1A441-7306-E245-C139-770FFBA7C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A2EF-AC69-43AC-9A18-1F1A70DFF9D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D8BB7-A252-2308-9788-8C20E5ED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7D20F9-DC9A-217D-4D24-F7835209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E21-2E6B-4297-9536-B88AC7ED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38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69766-39DA-3410-0C6F-9DD9470E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DFDC98-F8FC-428A-6B12-56A5D1568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9F1713-5DB1-7DAC-F0AF-148D4D9E8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65C319-6D8D-4687-20F7-AFA59B672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5D2FA2-DD79-E0D8-8708-A0B5C8880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04769C-CDD8-50DF-FE1A-C3678A04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A2EF-AC69-43AC-9A18-1F1A70DFF9D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E1877D-245F-50C7-1F43-B839750A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96FD1A-2AF8-36EC-0EA0-0D95F64E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E21-2E6B-4297-9536-B88AC7ED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25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13B1B-BCC1-B293-3A41-EABB06B9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8B8418-94E7-0C13-2C7A-CD482535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A2EF-AC69-43AC-9A18-1F1A70DFF9D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C3B8FE-D970-AF13-3568-7A210AEF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131B0-30DB-578F-89BA-15235F42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E21-2E6B-4297-9536-B88AC7ED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893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C51389-B0F4-5E49-F0A1-1B07519E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A2EF-AC69-43AC-9A18-1F1A70DFF9D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1D4EB7-3763-6D59-AC5E-5BCEA756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C9581-A37C-D6F2-E0C3-45001E47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E21-2E6B-4297-9536-B88AC7ED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26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4FADA9-A2D6-E1FF-8643-6EABB143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DF100-2F3C-1EF3-4C55-97C7D8CE5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CF5D15-E023-106C-D98D-6D2D6682B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58BE60-18D5-3597-D3CA-5A63BD56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A2EF-AC69-43AC-9A18-1F1A70DFF9D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8169A9-244C-FA63-8FB1-42C521D4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8D135B-37E1-2EEA-FF89-F17A6C0F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E21-2E6B-4297-9536-B88AC7ED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19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834888-F468-6097-4E9D-64854F29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0019DC-0E05-5181-A571-577EA3683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0D1DAA-CD45-4C07-69BF-465228C74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07B0B0-473B-2E11-A060-3503EA20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FA2EF-AC69-43AC-9A18-1F1A70DFF9D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372AD4-648F-CD33-A224-6576705C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F2CE99-9292-96ED-B37F-78A9AEBC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97E21-2E6B-4297-9536-B88AC7ED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99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56C6FD-BA46-03FE-C3CA-FA76D171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D9B1EE-4CC0-8CF8-C8B4-13BC6EC63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838E6-DB8A-13FC-5B28-3302FD441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FA2EF-AC69-43AC-9A18-1F1A70DFF9DA}" type="datetimeFigureOut">
              <a:rPr lang="ko-KR" altLang="en-US" smtClean="0"/>
              <a:t>2022-10-26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D0A40-8D51-D5EC-7B95-B5B544ECE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9127B-0993-4D26-24D0-93602AEBB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97E21-2E6B-4297-9536-B88AC7EDF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8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FD8A57-BA67-3A01-9562-29317F147614}"/>
              </a:ext>
            </a:extLst>
          </p:cNvPr>
          <p:cNvSpPr txBox="1"/>
          <p:nvPr/>
        </p:nvSpPr>
        <p:spPr>
          <a:xfrm>
            <a:off x="0" y="2318731"/>
            <a:ext cx="12192000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Non Club Heavy Buyer</a:t>
            </a:r>
          </a:p>
          <a:p>
            <a:pPr algn="ctr">
              <a:lnSpc>
                <a:spcPct val="150000"/>
              </a:lnSpc>
            </a:pP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FGD 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참여자 모집을 위한 이벤트 페이지 기획안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4C6CFF-1CB0-27A3-070D-F9FD8CA04984}"/>
              </a:ext>
            </a:extLst>
          </p:cNvPr>
          <p:cNvSpPr txBox="1"/>
          <p:nvPr/>
        </p:nvSpPr>
        <p:spPr>
          <a:xfrm>
            <a:off x="0" y="5449968"/>
            <a:ext cx="12191999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플랫폼마케팅실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Customer Insight Team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2022. 10. 26.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6360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E77F76-FB1F-36D0-90D9-847BCE5C10E0}"/>
              </a:ext>
            </a:extLst>
          </p:cNvPr>
          <p:cNvSpPr/>
          <p:nvPr/>
        </p:nvSpPr>
        <p:spPr>
          <a:xfrm>
            <a:off x="3905190" y="117068"/>
            <a:ext cx="5036283" cy="67409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D8A57-BA67-3A01-9562-29317F147614}"/>
              </a:ext>
            </a:extLst>
          </p:cNvPr>
          <p:cNvSpPr txBox="1"/>
          <p:nvPr/>
        </p:nvSpPr>
        <p:spPr>
          <a:xfrm>
            <a:off x="206061" y="238261"/>
            <a:ext cx="3451539" cy="2235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이벤트 진입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이벤트 페이지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(Main)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디자인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마켓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옥션 각각 별도 제작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PC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버전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MO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버전 모두 제작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문구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배열은 동일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색깔만 다르게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D6741-07BA-D74D-9AD7-92827F40D148}"/>
              </a:ext>
            </a:extLst>
          </p:cNvPr>
          <p:cNvSpPr txBox="1"/>
          <p:nvPr/>
        </p:nvSpPr>
        <p:spPr>
          <a:xfrm>
            <a:off x="3905190" y="165287"/>
            <a:ext cx="5036283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</a:t>
            </a:r>
            <a:r>
              <a:rPr lang="ko-KR" altLang="en-US" sz="1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마켓 좌담회 참석 고객 모집</a:t>
            </a:r>
            <a:endParaRPr lang="en-US" altLang="ko-KR" sz="1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41CCE-3B5F-04B3-C595-DF0880D55E3C}"/>
              </a:ext>
            </a:extLst>
          </p:cNvPr>
          <p:cNvSpPr txBox="1"/>
          <p:nvPr/>
        </p:nvSpPr>
        <p:spPr>
          <a:xfrm>
            <a:off x="8925049" y="236401"/>
            <a:ext cx="2949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◀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이벤트 제목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70A43-E8D3-30AE-A01B-69ACDF362429}"/>
              </a:ext>
            </a:extLst>
          </p:cNvPr>
          <p:cNvSpPr txBox="1"/>
          <p:nvPr/>
        </p:nvSpPr>
        <p:spPr>
          <a:xfrm>
            <a:off x="3905189" y="484738"/>
            <a:ext cx="5036283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</a:t>
            </a: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마켓의 서비스에 대한 소중한 의견을 들려주실 고객님을 찾습니다</a:t>
            </a:r>
            <a:r>
              <a:rPr lang="en-US" altLang="ko-KR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D6C303-9D15-798A-47BB-8F854FF75F0D}"/>
              </a:ext>
            </a:extLst>
          </p:cNvPr>
          <p:cNvSpPr txBox="1"/>
          <p:nvPr/>
        </p:nvSpPr>
        <p:spPr>
          <a:xfrm>
            <a:off x="4005328" y="2775691"/>
            <a:ext cx="4936144" cy="254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모집 인원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모집 기간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22. 11. 14. (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~ 22. 11. 21. (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모집 방법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본 이벤트 페이지에서 참여 동의하기 클릭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전문 조사회사에서 유선전화를 통해 참여 여부 재확인 및 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    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간단한 인터뷰 진행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후 참여 여부 확정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활동 내용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오프라인 좌담회 참석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(12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초중순경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진행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약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시간 소요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지역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서울 및 부산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참여 혜택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좌담회 종료 후 현금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10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만원의 사례비 지급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18E34E-A713-E942-7D38-F6032273FFCB}"/>
              </a:ext>
            </a:extLst>
          </p:cNvPr>
          <p:cNvSpPr txBox="1"/>
          <p:nvPr/>
        </p:nvSpPr>
        <p:spPr>
          <a:xfrm>
            <a:off x="8925049" y="532355"/>
            <a:ext cx="2949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◀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이벤트 소제목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960BEC-2394-2BDE-5D76-2D4F007794C0}"/>
              </a:ext>
            </a:extLst>
          </p:cNvPr>
          <p:cNvSpPr txBox="1"/>
          <p:nvPr/>
        </p:nvSpPr>
        <p:spPr>
          <a:xfrm>
            <a:off x="3903047" y="884962"/>
            <a:ext cx="5036283" cy="1848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안녕하세요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G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마켓입니다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저희 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마켓에서는 </a:t>
            </a:r>
            <a:r>
              <a:rPr lang="ko-KR" altLang="en-US" sz="11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고객님들께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더 나은 서비스를 제공하기 위해</a:t>
            </a:r>
            <a:endParaRPr lang="en-US" altLang="ko-KR" sz="11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오프라인 좌담회를 통해 고객님의 목소리를 듣고자 합니다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좌담회란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? 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전문 진행자와 함께 비슷한 구매 성향을 가진 </a:t>
            </a:r>
            <a:r>
              <a:rPr lang="ko-KR" altLang="en-US" sz="11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고객님들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5~6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분이 모여서 </a:t>
            </a:r>
            <a:endParaRPr lang="en-US" altLang="ko-KR" sz="11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온라인쇼핑에 관한 대화를 나누는 것입니다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F6596E-BCE7-22DC-8E14-736A5E00E003}"/>
              </a:ext>
            </a:extLst>
          </p:cNvPr>
          <p:cNvSpPr txBox="1"/>
          <p:nvPr/>
        </p:nvSpPr>
        <p:spPr>
          <a:xfrm>
            <a:off x="8925049" y="1329470"/>
            <a:ext cx="2949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◀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인사말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FD9E75-135A-5658-FBB7-803F6113D93D}"/>
              </a:ext>
            </a:extLst>
          </p:cNvPr>
          <p:cNvSpPr txBox="1"/>
          <p:nvPr/>
        </p:nvSpPr>
        <p:spPr>
          <a:xfrm>
            <a:off x="8925049" y="3477484"/>
            <a:ext cx="2949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◀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이벤트 상세 내용 소개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147CD02-5D27-EA6E-1952-FC6B9368F71A}"/>
              </a:ext>
            </a:extLst>
          </p:cNvPr>
          <p:cNvSpPr/>
          <p:nvPr/>
        </p:nvSpPr>
        <p:spPr>
          <a:xfrm>
            <a:off x="5652371" y="5428719"/>
            <a:ext cx="1642057" cy="38636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참여하기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E9D2B9-262D-6635-40D2-B3E2771D0817}"/>
              </a:ext>
            </a:extLst>
          </p:cNvPr>
          <p:cNvSpPr txBox="1"/>
          <p:nvPr/>
        </p:nvSpPr>
        <p:spPr>
          <a:xfrm>
            <a:off x="8941472" y="5483402"/>
            <a:ext cx="2949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◀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참여하기 클릭 후 다음 페이지로 이동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773904-905D-FB17-31C0-7E5EA8768859}"/>
              </a:ext>
            </a:extLst>
          </p:cNvPr>
          <p:cNvSpPr txBox="1"/>
          <p:nvPr/>
        </p:nvSpPr>
        <p:spPr>
          <a:xfrm>
            <a:off x="3903047" y="5997070"/>
            <a:ext cx="503628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본 이벤트는 </a:t>
            </a:r>
            <a:r>
              <a:rPr lang="ko-KR" altLang="en-US" sz="1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고객님들의</a:t>
            </a:r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참여 현황에 따라 조기 종료될 수 있습니다</a:t>
            </a:r>
            <a:r>
              <a:rPr lang="en-US" altLang="ko-KR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참여에 동의하신 고객님께는 선착순으로 연락을 드리며</a:t>
            </a:r>
            <a:r>
              <a:rPr lang="en-US" altLang="ko-KR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참여자 모집이 완료되면 늦게 동의하신 고객님께는 연락을 드리지 못할 수 있습니다</a:t>
            </a:r>
            <a:r>
              <a:rPr lang="en-US" altLang="ko-KR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본 이벤트는 가입기간과 구매횟수를 고려하여 대상 </a:t>
            </a:r>
            <a:r>
              <a:rPr lang="ko-KR" altLang="en-US" sz="1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고객님께만</a:t>
            </a:r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발송되었으므로 타인에게 참여 링크를 공유하실 경우 </a:t>
            </a:r>
            <a:r>
              <a:rPr lang="ko-KR" altLang="en-US" sz="1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공유받으신</a:t>
            </a:r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분은 참여가 제한될 수 있습니다</a:t>
            </a:r>
            <a:r>
              <a:rPr lang="en-US" altLang="ko-KR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ACF5A8-00BB-50DD-0339-27FB15C710F5}"/>
              </a:ext>
            </a:extLst>
          </p:cNvPr>
          <p:cNvSpPr txBox="1"/>
          <p:nvPr/>
        </p:nvSpPr>
        <p:spPr>
          <a:xfrm>
            <a:off x="8933261" y="6317676"/>
            <a:ext cx="29492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◀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유의사항</a:t>
            </a:r>
          </a:p>
        </p:txBody>
      </p:sp>
    </p:spTree>
    <p:extLst>
      <p:ext uri="{BB962C8B-B14F-4D97-AF65-F5344CB8AC3E}">
        <p14:creationId xmlns:p14="http://schemas.microsoft.com/office/powerpoint/2010/main" val="137072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FD8A57-BA67-3A01-9562-29317F147614}"/>
              </a:ext>
            </a:extLst>
          </p:cNvPr>
          <p:cNvSpPr txBox="1"/>
          <p:nvPr/>
        </p:nvSpPr>
        <p:spPr>
          <a:xfrm>
            <a:off x="437883" y="238261"/>
            <a:ext cx="1146863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‘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참여하기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’ 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버튼 클릭 후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로그인 상태 확인 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&amp; 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로그인 요청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03489E9-DD6A-4DCE-ED4F-991DBD7829A4}"/>
              </a:ext>
            </a:extLst>
          </p:cNvPr>
          <p:cNvSpPr/>
          <p:nvPr/>
        </p:nvSpPr>
        <p:spPr>
          <a:xfrm>
            <a:off x="1252761" y="1677625"/>
            <a:ext cx="3251272" cy="772733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Case ①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로그인 되어 있는 경우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0CB379C-5908-F8B4-6750-CE0D0A0E0CB0}"/>
              </a:ext>
            </a:extLst>
          </p:cNvPr>
          <p:cNvSpPr/>
          <p:nvPr/>
        </p:nvSpPr>
        <p:spPr>
          <a:xfrm>
            <a:off x="6518318" y="1677625"/>
            <a:ext cx="3251272" cy="772733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Case </a:t>
            </a:r>
            <a:r>
              <a:rPr lang="en-US" altLang="ko-KR" sz="16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altLang="ko-KR" sz="1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로그인 안 되어 있는 경우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D1BABB-0F92-AC5F-3312-5AC2969CC85D}"/>
              </a:ext>
            </a:extLst>
          </p:cNvPr>
          <p:cNvSpPr txBox="1"/>
          <p:nvPr/>
        </p:nvSpPr>
        <p:spPr>
          <a:xfrm>
            <a:off x="1400546" y="2538601"/>
            <a:ext cx="2955702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해당 페이지 패스</a:t>
            </a:r>
            <a:r>
              <a:rPr lang="en-US" altLang="ko-KR" dirty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A7704B-D809-6113-43EA-680634CB5378}"/>
              </a:ext>
            </a:extLst>
          </p:cNvPr>
          <p:cNvSpPr txBox="1"/>
          <p:nvPr/>
        </p:nvSpPr>
        <p:spPr>
          <a:xfrm>
            <a:off x="6666104" y="2538601"/>
            <a:ext cx="2955699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로그인 요청</a:t>
            </a:r>
            <a:r>
              <a:rPr lang="en-US" altLang="ko-KR" dirty="0">
                <a:solidFill>
                  <a:srgbClr val="0070C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20FF8B-A0D7-C4F7-4852-638A03980297}"/>
              </a:ext>
            </a:extLst>
          </p:cNvPr>
          <p:cNvSpPr txBox="1"/>
          <p:nvPr/>
        </p:nvSpPr>
        <p:spPr>
          <a:xfrm>
            <a:off x="6354206" y="6263510"/>
            <a:ext cx="528971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https://signinssl.gmarket.co.kr/login/login?url=https://www.gmarket.co.kr/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E82BE6-54ED-947E-50DE-DC7587D40443}"/>
              </a:ext>
            </a:extLst>
          </p:cNvPr>
          <p:cNvSpPr txBox="1"/>
          <p:nvPr/>
        </p:nvSpPr>
        <p:spPr>
          <a:xfrm>
            <a:off x="6354206" y="6476017"/>
            <a:ext cx="52897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https://memberssl.auction.co.kr/Authenticate/?url=http%3a%2f%2fwww.auction.co.kr%2f&amp;return_value=0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734A20B8-E4D1-F89D-F47B-4809C7122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691" y="3078964"/>
            <a:ext cx="2052413" cy="29084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011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FD8A57-BA67-3A01-9562-29317F147614}"/>
              </a:ext>
            </a:extLst>
          </p:cNvPr>
          <p:cNvSpPr txBox="1"/>
          <p:nvPr/>
        </p:nvSpPr>
        <p:spPr>
          <a:xfrm>
            <a:off x="437883" y="238261"/>
            <a:ext cx="1146863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로그인 후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추가 정보 기입 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&amp; 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개인 정보 이용 동의 받기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896BED-7068-D56E-1A40-7AA76F227F93}"/>
              </a:ext>
            </a:extLst>
          </p:cNvPr>
          <p:cNvSpPr/>
          <p:nvPr/>
        </p:nvSpPr>
        <p:spPr>
          <a:xfrm>
            <a:off x="501838" y="1568741"/>
            <a:ext cx="4212773" cy="4874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참여 의사를 </a:t>
            </a:r>
            <a:r>
              <a:rPr lang="ko-KR" altLang="en-US" sz="10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밝혀주셔서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감사합니다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고객님께 연락드릴 수 있도록 아래 정보를 기입해 </a:t>
            </a:r>
            <a:r>
              <a:rPr lang="ko-KR" altLang="en-US" sz="10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주시길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부탁 드립니다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아래 정보는 좌담회 진행 이후 모두 파기됩니다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로그인하신 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ID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고객님 본인의 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ID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</a:t>
            </a:r>
            <a:r>
              <a:rPr lang="ko-KR" altLang="en-US" sz="10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맞으실까요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ㅁ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예        </a:t>
            </a:r>
            <a:r>
              <a:rPr lang="ko-KR" altLang="en-US" sz="10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ㅁ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아니오</a:t>
            </a: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고객님의 현재 거주지는 </a:t>
            </a:r>
            <a:r>
              <a:rPr lang="ko-KR" altLang="en-US" sz="10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어디신가요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 좌담회가 있을 장소에 거주 </a:t>
            </a:r>
            <a:r>
              <a:rPr lang="ko-KR" altLang="en-US" sz="10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중이신지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확인하기 </a:t>
            </a:r>
            <a:r>
              <a:rPr lang="ko-KR" altLang="en-US" sz="10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위함입니다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ㅁ서울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</a:t>
            </a:r>
            <a:r>
              <a:rPr lang="ko-KR" altLang="en-US" sz="10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ㅁ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부산       </a:t>
            </a:r>
            <a:r>
              <a:rPr lang="ko-KR" altLang="en-US" sz="10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ㅁ기타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어디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:____)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고객님의 성함은 어떻게 </a:t>
            </a:r>
            <a:r>
              <a:rPr lang="ko-KR" altLang="en-US" sz="10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되실까요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__________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고객님의 휴대폰번호는 어떻게 </a:t>
            </a:r>
            <a:r>
              <a:rPr lang="ko-KR" altLang="en-US" sz="10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되실까요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고객님의 본인확인 및 시간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장소 약속을 잡기 </a:t>
            </a:r>
            <a:r>
              <a:rPr lang="ko-KR" altLang="en-US" sz="10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위함입니다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없이 숫자만 입력해 주십시오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_____________________________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E1C6935-FF74-5326-29EE-7D0FBEED8688}"/>
              </a:ext>
            </a:extLst>
          </p:cNvPr>
          <p:cNvSpPr/>
          <p:nvPr/>
        </p:nvSpPr>
        <p:spPr>
          <a:xfrm>
            <a:off x="1929687" y="6008344"/>
            <a:ext cx="1357072" cy="35124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 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57E9BB-68EF-C2B8-0FAF-98EF765D6DB5}"/>
              </a:ext>
            </a:extLst>
          </p:cNvPr>
          <p:cNvSpPr/>
          <p:nvPr/>
        </p:nvSpPr>
        <p:spPr>
          <a:xfrm>
            <a:off x="5563619" y="1568741"/>
            <a:ext cx="4212773" cy="48740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 좌담회 진행을 위하여 앞서 기입해 주신 고객님의 개인 정보 이용 및 수집에 대한 동의를 부탁 드립니다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고객님께서는 개인정보 수집 및 이용 동의를 거부하실 수 있습니다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동의하지 않으실 경우 좌담회에 참여하실 수 없습니다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목적 </a:t>
            </a:r>
            <a:r>
              <a:rPr lang="en-US" altLang="ko-KR" sz="10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오프라인 고객 좌담회 참여자 모집</a:t>
            </a:r>
            <a:endParaRPr lang="en-US" altLang="ko-KR" sz="1000" b="1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항목 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ID, 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성명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연락처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거주지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(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광역시 </a:t>
            </a:r>
            <a:r>
              <a:rPr lang="ko-KR" altLang="en-US" sz="10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단위까지만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보유 및 이용기간 </a:t>
            </a:r>
            <a:r>
              <a:rPr lang="en-US" altLang="ko-KR" sz="10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좌담회 종료 후 즉시 파기</a:t>
            </a:r>
            <a:endParaRPr lang="en-US" altLang="ko-KR" sz="1000" b="1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ㅁ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예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동의합니다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ㅁ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아니오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동의하지 않습니다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개인정보 위탁업무 고지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수탁업체 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리서치회사 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미정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위탁업무내용 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오프라인 고객 좌담회 참여자 확인 및 안내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좌담회 운영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rPr>
              <a:t>및 진행</a:t>
            </a: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07E58E-45CC-0269-F076-67484977F22E}"/>
              </a:ext>
            </a:extLst>
          </p:cNvPr>
          <p:cNvSpPr txBox="1"/>
          <p:nvPr/>
        </p:nvSpPr>
        <p:spPr>
          <a:xfrm>
            <a:off x="501838" y="1199409"/>
            <a:ext cx="78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endParaRPr lang="ko-KR" altLang="en-US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1A9BF6-3F2F-EA1C-7E53-98F63756E0BE}"/>
              </a:ext>
            </a:extLst>
          </p:cNvPr>
          <p:cNvSpPr txBox="1"/>
          <p:nvPr/>
        </p:nvSpPr>
        <p:spPr>
          <a:xfrm>
            <a:off x="5485646" y="1199409"/>
            <a:ext cx="788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endParaRPr lang="ko-KR" altLang="en-US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" name="오른쪽 대괄호 1">
            <a:extLst>
              <a:ext uri="{FF2B5EF4-FFF2-40B4-BE49-F238E27FC236}">
                <a16:creationId xmlns:a16="http://schemas.microsoft.com/office/drawing/2014/main" id="{EEB06EE0-2CCF-E053-3E25-3CF60610E32F}"/>
              </a:ext>
            </a:extLst>
          </p:cNvPr>
          <p:cNvSpPr/>
          <p:nvPr/>
        </p:nvSpPr>
        <p:spPr>
          <a:xfrm>
            <a:off x="9828085" y="3920450"/>
            <a:ext cx="259295" cy="42605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2DDC6-4999-3A9A-8A19-12FE8DA16D1B}"/>
              </a:ext>
            </a:extLst>
          </p:cNvPr>
          <p:cNvSpPr txBox="1"/>
          <p:nvPr/>
        </p:nvSpPr>
        <p:spPr>
          <a:xfrm>
            <a:off x="10104983" y="3818807"/>
            <a:ext cx="1966775" cy="832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선택한 답변에 따라</a:t>
            </a:r>
            <a:endParaRPr lang="en-US" altLang="ko-KR"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보여지는 페이지가 달라짐</a:t>
            </a:r>
            <a:endParaRPr lang="en-US" altLang="ko-KR"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다음 페이지에</a:t>
            </a:r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…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0DBD675-1706-8FF8-924A-370E2E52FE39}"/>
              </a:ext>
            </a:extLst>
          </p:cNvPr>
          <p:cNvCxnSpPr/>
          <p:nvPr/>
        </p:nvCxnSpPr>
        <p:spPr>
          <a:xfrm>
            <a:off x="8019876" y="3103927"/>
            <a:ext cx="20301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44C0A61-46BB-DFCB-C1AB-829206908891}"/>
              </a:ext>
            </a:extLst>
          </p:cNvPr>
          <p:cNvSpPr txBox="1"/>
          <p:nvPr/>
        </p:nvSpPr>
        <p:spPr>
          <a:xfrm>
            <a:off x="10008868" y="2973816"/>
            <a:ext cx="2125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문구 강조표시 필수</a:t>
            </a:r>
            <a:endParaRPr lang="ko-KR" altLang="en-US" sz="12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64E3014-1F7F-D0BF-9E27-9A1D603D4A14}"/>
              </a:ext>
            </a:extLst>
          </p:cNvPr>
          <p:cNvCxnSpPr>
            <a:cxnSpLocks/>
          </p:cNvCxnSpPr>
          <p:nvPr/>
        </p:nvCxnSpPr>
        <p:spPr>
          <a:xfrm>
            <a:off x="8187655" y="3558331"/>
            <a:ext cx="1863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3331E4-45D3-E6A1-D9E7-520270FE67AE}"/>
              </a:ext>
            </a:extLst>
          </p:cNvPr>
          <p:cNvSpPr txBox="1"/>
          <p:nvPr/>
        </p:nvSpPr>
        <p:spPr>
          <a:xfrm>
            <a:off x="10010266" y="3428220"/>
            <a:ext cx="2125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문구 강조표시 필수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8364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FD8A57-BA67-3A01-9562-29317F147614}"/>
              </a:ext>
            </a:extLst>
          </p:cNvPr>
          <p:cNvSpPr txBox="1"/>
          <p:nvPr/>
        </p:nvSpPr>
        <p:spPr>
          <a:xfrm>
            <a:off x="437883" y="238261"/>
            <a:ext cx="1146863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개인 정보 동의 이후 마무리 페이지 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F2A66EF-7421-9E32-E03D-10A4C9120697}"/>
              </a:ext>
            </a:extLst>
          </p:cNvPr>
          <p:cNvSpPr/>
          <p:nvPr/>
        </p:nvSpPr>
        <p:spPr>
          <a:xfrm>
            <a:off x="1400546" y="1824088"/>
            <a:ext cx="2955702" cy="479806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‘</a:t>
            </a:r>
            <a:r>
              <a:rPr lang="ko-KR" altLang="en-US" sz="16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아니오</a:t>
            </a:r>
            <a:r>
              <a:rPr lang="en-US" altLang="ko-KR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’ </a:t>
            </a:r>
            <a:r>
              <a:rPr lang="ko-KR" altLang="en-US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클릭한 경우</a:t>
            </a:r>
            <a:endParaRPr lang="en-US" altLang="ko-KR" sz="1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ACE98-A03E-B9F9-4E4F-EEAB9E1E14FB}"/>
              </a:ext>
            </a:extLst>
          </p:cNvPr>
          <p:cNvSpPr/>
          <p:nvPr/>
        </p:nvSpPr>
        <p:spPr>
          <a:xfrm>
            <a:off x="1439706" y="3398297"/>
            <a:ext cx="2877381" cy="29941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고객님의 소중한 의견 감사 드립니다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고객님께서 입력해주신 </a:t>
            </a: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성함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연락처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거주지는 바로 폐기하겠습니다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저희 좌담회에 관심을 보여주셔서 고맙습니다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                            닫기</a:t>
            </a: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655F56-F177-199B-8A64-7D2D94C420D2}"/>
              </a:ext>
            </a:extLst>
          </p:cNvPr>
          <p:cNvSpPr txBox="1"/>
          <p:nvPr/>
        </p:nvSpPr>
        <p:spPr>
          <a:xfrm>
            <a:off x="1361383" y="2521061"/>
            <a:ext cx="2955703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아래 안내문 팝업 띄우기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닫기 클릭하면 </a:t>
            </a:r>
            <a:r>
              <a:rPr lang="ko-KR" altLang="en-US" sz="1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홈메인으로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이동 </a:t>
            </a:r>
            <a:endParaRPr lang="ko-KR" altLang="en-US" sz="1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E1BCC3A-A854-D981-54C2-2F57EBAB9CBD}"/>
              </a:ext>
            </a:extLst>
          </p:cNvPr>
          <p:cNvSpPr/>
          <p:nvPr/>
        </p:nvSpPr>
        <p:spPr>
          <a:xfrm>
            <a:off x="5898443" y="1824088"/>
            <a:ext cx="2955702" cy="479806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‘</a:t>
            </a:r>
            <a:r>
              <a:rPr lang="ko-KR" altLang="en-US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예</a:t>
            </a:r>
            <a:r>
              <a:rPr lang="en-US" altLang="ko-KR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’ </a:t>
            </a:r>
            <a:r>
              <a:rPr lang="ko-KR" altLang="en-US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클릭한 경우</a:t>
            </a:r>
            <a:endParaRPr lang="en-US" altLang="ko-KR" sz="1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8F081D-3BA1-82F3-8441-BE02F53CF23F}"/>
              </a:ext>
            </a:extLst>
          </p:cNvPr>
          <p:cNvSpPr/>
          <p:nvPr/>
        </p:nvSpPr>
        <p:spPr>
          <a:xfrm>
            <a:off x="5937603" y="3398297"/>
            <a:ext cx="2877381" cy="29941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고객님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좌담회에 참여 의사를 내주셔서 감사합니다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11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말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~ 12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초에 고객님께 </a:t>
            </a:r>
            <a:r>
              <a:rPr lang="ko-KR" altLang="en-US" sz="10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전화드려</a:t>
            </a: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간단한 질문 및 일정 약속을 잡도록 하겠습니다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참여 의사를 내주신 고객님이 좌담회 모집인원을 넘을 경우 모든 고객님께 </a:t>
            </a:r>
            <a:r>
              <a:rPr lang="ko-KR" altLang="en-US" sz="10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전화드리지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못하는 점은 미리 양해 부탁 드립니다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전화드리지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못할 경우 제공해주신 개인정보는 좌담회 이전에 모두 폐기하겠습니다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                           </a:t>
            </a: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                             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닫기</a:t>
            </a: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4DFFE9-7A25-0A0A-D643-E56AB691FF27}"/>
              </a:ext>
            </a:extLst>
          </p:cNvPr>
          <p:cNvSpPr txBox="1"/>
          <p:nvPr/>
        </p:nvSpPr>
        <p:spPr>
          <a:xfrm>
            <a:off x="5859280" y="2521061"/>
            <a:ext cx="2955703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아래 안내문 팝업 띄우기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닫기 클릭하면 </a:t>
            </a:r>
            <a:r>
              <a:rPr lang="ko-KR" altLang="en-US" sz="1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홈메인으로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이동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0754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FD8A57-BA67-3A01-9562-29317F147614}"/>
              </a:ext>
            </a:extLst>
          </p:cNvPr>
          <p:cNvSpPr txBox="1"/>
          <p:nvPr/>
        </p:nvSpPr>
        <p:spPr>
          <a:xfrm>
            <a:off x="437883" y="238261"/>
            <a:ext cx="1146863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 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테이블에 수집할 정보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7F6A94-5D69-FFB8-782D-63552DBA7BB0}"/>
              </a:ext>
            </a:extLst>
          </p:cNvPr>
          <p:cNvSpPr txBox="1"/>
          <p:nvPr/>
        </p:nvSpPr>
        <p:spPr>
          <a:xfrm>
            <a:off x="482535" y="1396530"/>
            <a:ext cx="896346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로그인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ID  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로그인하면 자동으로 조회해서 적재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고객번호 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로그인하면 자동으로 조회해서 적재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이름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고객이 기입한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지역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고객이 선택한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전화번호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고객이 기입한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개인 정보 이용 동의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Y, N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 -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처음에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했다가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Y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변경한 경우는 두 번 모두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적재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이벤트 페이지에 진입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&amp;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로그인 했다가 바로 이탈한 케이스의 고객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ID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도 적재 가능할까요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8265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FD8A57-BA67-3A01-9562-29317F147614}"/>
              </a:ext>
            </a:extLst>
          </p:cNvPr>
          <p:cNvSpPr txBox="1"/>
          <p:nvPr/>
        </p:nvSpPr>
        <p:spPr>
          <a:xfrm>
            <a:off x="437883" y="238261"/>
            <a:ext cx="1146863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추가 페이지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이미 참여 완료했는데 참여하기를 다시 누른 경우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341AF17-58E7-A099-605D-4A517A575A00}"/>
              </a:ext>
            </a:extLst>
          </p:cNvPr>
          <p:cNvSpPr/>
          <p:nvPr/>
        </p:nvSpPr>
        <p:spPr>
          <a:xfrm>
            <a:off x="1400546" y="1597585"/>
            <a:ext cx="2955702" cy="868778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개인정보 </a:t>
            </a:r>
            <a:r>
              <a:rPr lang="en-US" altLang="ko-KR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Y </a:t>
            </a:r>
            <a:r>
              <a:rPr lang="ko-KR" altLang="en-US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체크하고</a:t>
            </a:r>
            <a:endParaRPr lang="en-US" altLang="ko-KR" sz="1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참여 완료된 경우</a:t>
            </a:r>
            <a:endParaRPr lang="en-US" altLang="ko-KR" sz="1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0AAB49-536D-1E3C-DD5B-1B6D0FEF4BF0}"/>
              </a:ext>
            </a:extLst>
          </p:cNvPr>
          <p:cNvSpPr/>
          <p:nvPr/>
        </p:nvSpPr>
        <p:spPr>
          <a:xfrm>
            <a:off x="5898443" y="1597584"/>
            <a:ext cx="2955702" cy="868777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개인정보 </a:t>
            </a:r>
            <a:r>
              <a:rPr lang="en-US" altLang="ko-KR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N </a:t>
            </a:r>
            <a:r>
              <a:rPr lang="ko-KR" altLang="en-US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체크하고</a:t>
            </a:r>
            <a:endParaRPr lang="en-US" altLang="ko-KR" sz="1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참여 완료된 경우</a:t>
            </a:r>
            <a:endParaRPr lang="en-US" altLang="ko-KR" sz="1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0F2428-7E81-4BD3-780F-CB24C317F15F}"/>
              </a:ext>
            </a:extLst>
          </p:cNvPr>
          <p:cNvSpPr/>
          <p:nvPr/>
        </p:nvSpPr>
        <p:spPr>
          <a:xfrm>
            <a:off x="1439706" y="3398297"/>
            <a:ext cx="2877381" cy="29941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고객님께서는 이미 참여 동의가 정상적으로 완료되셨습니다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                            닫기</a:t>
            </a: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CDC24B-3D38-427E-2215-06FDD0CE893B}"/>
              </a:ext>
            </a:extLst>
          </p:cNvPr>
          <p:cNvSpPr txBox="1"/>
          <p:nvPr/>
        </p:nvSpPr>
        <p:spPr>
          <a:xfrm>
            <a:off x="1361383" y="2521061"/>
            <a:ext cx="2955703" cy="711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아래 안내문 팝업 띄우기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닫기 클릭하면 </a:t>
            </a:r>
            <a:r>
              <a:rPr lang="ko-KR" altLang="en-US" sz="1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홈메인으로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이동 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BBEC00-4214-3AB0-2B9D-0BB9482E0D00}"/>
              </a:ext>
            </a:extLst>
          </p:cNvPr>
          <p:cNvSpPr/>
          <p:nvPr/>
        </p:nvSpPr>
        <p:spPr>
          <a:xfrm>
            <a:off x="5976764" y="3398297"/>
            <a:ext cx="3016234" cy="29941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고객님께서는 개인 정보 이용에 동의하지 않으셨습니다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개인 정보 이용에 동의하시고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좌담회 참여 신청을 다시 하시겠습니까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                            </a:t>
            </a: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아니오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팝업 닫고 </a:t>
            </a:r>
            <a:r>
              <a:rPr lang="ko-KR" altLang="en-US" sz="10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홈메인으로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 이동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예 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(</a:t>
            </a:r>
            <a:r>
              <a:rPr lang="en-US" altLang="ko-KR" sz="1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 4</a:t>
            </a:r>
            <a:r>
              <a:rPr lang="ko-KR" altLang="en-US" sz="1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페이지의 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2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번 개인정보 동의 페이지로 이동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E3C405-2EEA-6701-07EB-4909547DDBFB}"/>
              </a:ext>
            </a:extLst>
          </p:cNvPr>
          <p:cNvSpPr txBox="1"/>
          <p:nvPr/>
        </p:nvSpPr>
        <p:spPr>
          <a:xfrm>
            <a:off x="5898441" y="2521061"/>
            <a:ext cx="2955703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아래 안내문 팝업 띄우기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837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FD8A57-BA67-3A01-9562-29317F147614}"/>
              </a:ext>
            </a:extLst>
          </p:cNvPr>
          <p:cNvSpPr txBox="1"/>
          <p:nvPr/>
        </p:nvSpPr>
        <p:spPr>
          <a:xfrm>
            <a:off x="437883" y="238261"/>
            <a:ext cx="11468635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추가 페이지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 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이벤트를 조기 종료하게 되었을 경우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CDC24B-3D38-427E-2215-06FDD0CE893B}"/>
              </a:ext>
            </a:extLst>
          </p:cNvPr>
          <p:cNvSpPr txBox="1"/>
          <p:nvPr/>
        </p:nvSpPr>
        <p:spPr>
          <a:xfrm>
            <a:off x="530695" y="1716131"/>
            <a:ext cx="5696240" cy="388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팝업 형태가 아닌 전체 화면 형태로 종료 메시지 화면 띄우기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F9F366-3A5E-9283-C8B2-83087C966BBC}"/>
              </a:ext>
            </a:extLst>
          </p:cNvPr>
          <p:cNvSpPr/>
          <p:nvPr/>
        </p:nvSpPr>
        <p:spPr>
          <a:xfrm>
            <a:off x="770004" y="2554730"/>
            <a:ext cx="3228886" cy="36850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저희 이벤트에 관심을 보여주셔서 감사합니다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고객님들의</a:t>
            </a: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적극적인 참여로 이벤트를 조기 종료하게 되었습니다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향후 더 나은 이벤트로 </a:t>
            </a:r>
            <a:r>
              <a:rPr lang="ko-KR" altLang="en-US" sz="1000" dirty="0" err="1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찾아뵙겠습니다</a:t>
            </a:r>
            <a:r>
              <a:rPr lang="en-US" altLang="ko-KR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감사합니다</a:t>
            </a:r>
            <a:r>
              <a:rPr lang="en-US" altLang="ko-KR" sz="10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닫기</a:t>
            </a: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51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d67598d-16bc-42f1-a18d-e8fb794aedca}" enabled="0" method="" siteId="{4d67598d-16bc-42f1-a18d-e8fb794aedc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894</Words>
  <Application>Microsoft Office PowerPoint</Application>
  <PresentationFormat>와이드스크린</PresentationFormat>
  <Paragraphs>148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G마켓 산스 TTF Bold</vt:lpstr>
      <vt:lpstr>G마켓 산스 TTF Light</vt:lpstr>
      <vt:lpstr>G마켓 산스 TTF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신유림</dc:creator>
  <cp:lastModifiedBy>신유림</cp:lastModifiedBy>
  <cp:revision>2</cp:revision>
  <dcterms:created xsi:type="dcterms:W3CDTF">2022-10-17T00:39:38Z</dcterms:created>
  <dcterms:modified xsi:type="dcterms:W3CDTF">2022-10-26T07:04:45Z</dcterms:modified>
</cp:coreProperties>
</file>