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CED"/>
    <a:srgbClr val="BAE6FC"/>
    <a:srgbClr val="FD4DB6"/>
    <a:srgbClr val="AE0268"/>
    <a:srgbClr val="FEA0D8"/>
    <a:srgbClr val="FFFFFF"/>
    <a:srgbClr val="E7038B"/>
    <a:srgbClr val="2545AD"/>
    <a:srgbClr val="14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753-6D73-4C91-8964-5A03B3DDE2B6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70431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마몽드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14"/>
            <a:ext cx="12192000" cy="59436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2362" y="815336"/>
            <a:ext cx="11787966" cy="57101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736"/>
            <a:ext cx="12192000" cy="644438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191" y="-113619"/>
            <a:ext cx="10919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AE0268"/>
                </a:solidFill>
              </a:rPr>
              <a:t>wrapper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75" y="731513"/>
            <a:ext cx="11953875" cy="586878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10" y="503747"/>
            <a:ext cx="11953875" cy="819443"/>
          </a:xfrm>
          <a:prstGeom prst="rect">
            <a:avLst/>
          </a:prstGeom>
          <a:solidFill>
            <a:schemeClr val="tx1">
              <a:alpha val="54902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8208" y="23073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Header(fixed</a:t>
            </a:r>
            <a:r>
              <a:rPr lang="en-US" altLang="ko-KR" b="1" dirty="0" smtClean="0">
                <a:solidFill>
                  <a:srgbClr val="AE0268"/>
                </a:solidFill>
              </a:rPr>
              <a:t>)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772" y="607092"/>
            <a:ext cx="1552203" cy="655126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3989" y="607091"/>
            <a:ext cx="3299336" cy="62466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7749" y="600067"/>
            <a:ext cx="1560257" cy="631687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207" y="7225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5265" y="722523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2218" y="769193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3360" y="722523"/>
            <a:ext cx="96786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2681" y="722523"/>
            <a:ext cx="81418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7105" y="740520"/>
            <a:ext cx="686669" cy="401519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4133" y="862423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err="1">
                <a:solidFill>
                  <a:srgbClr val="BAE6FC"/>
                </a:solidFill>
              </a:rPr>
              <a:t>Ul</a:t>
            </a:r>
            <a:r>
              <a:rPr lang="en-US" altLang="ko-KR" b="1" dirty="0">
                <a:solidFill>
                  <a:srgbClr val="BAE6FC"/>
                </a:solidFill>
              </a:rPr>
              <a:t> &gt; li</a:t>
            </a:r>
            <a:endParaRPr lang="ko-KR" altLang="en-US" b="1" dirty="0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75136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4661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54186" y="674277"/>
            <a:ext cx="237465" cy="4642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976" y="3905558"/>
            <a:ext cx="1639435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3045" y="3234891"/>
            <a:ext cx="3555289" cy="254244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95302" y="3302629"/>
            <a:ext cx="3415921" cy="175150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95302" y="5121868"/>
            <a:ext cx="3415921" cy="59298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2892" y="3363586"/>
            <a:ext cx="3272440" cy="1012907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44931" y="4576518"/>
            <a:ext cx="1022465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44931" y="3424558"/>
            <a:ext cx="3124034" cy="341101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44931" y="3840997"/>
            <a:ext cx="3124034" cy="464990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69869" y="5444827"/>
            <a:ext cx="2918339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462" y="5444827"/>
            <a:ext cx="141314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6961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93694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553325" y="3052642"/>
            <a:ext cx="557825" cy="310944"/>
          </a:xfrm>
          <a:prstGeom prst="straightConnector1">
            <a:avLst/>
          </a:prstGeom>
          <a:ln w="28575">
            <a:solidFill>
              <a:srgbClr val="AE0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80253" y="2775642"/>
            <a:ext cx="24559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AE0268"/>
                </a:solidFill>
              </a:rPr>
              <a:t>Visual-section background-</a:t>
            </a:r>
            <a:r>
              <a:rPr lang="en-US" altLang="ko-KR" sz="1200" b="1" dirty="0" err="1" smtClean="0">
                <a:solidFill>
                  <a:srgbClr val="AE0268"/>
                </a:solidFill>
              </a:rPr>
              <a:t>img</a:t>
            </a:r>
            <a:endParaRPr lang="ko-KR" altLang="en-US" sz="1200" b="1" dirty="0">
              <a:solidFill>
                <a:srgbClr val="AE026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927" y="1973146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main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3711" y="2470269"/>
            <a:ext cx="17203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AE0268"/>
                </a:solidFill>
              </a:rPr>
              <a:t>Visual-section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04775" y="2185189"/>
            <a:ext cx="551930" cy="59958"/>
          </a:xfrm>
          <a:prstGeom prst="straightConnector1">
            <a:avLst/>
          </a:prstGeom>
          <a:ln w="38100">
            <a:solidFill>
              <a:srgbClr val="FD4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83480" y="3905558"/>
            <a:ext cx="6594462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"/>
            <a:ext cx="12192000" cy="5895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4739" y="6387865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Title (h2)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29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cttd1695(김성하)</dc:creator>
  <cp:lastModifiedBy>cttd1695(김성하)</cp:lastModifiedBy>
  <cp:revision>22</cp:revision>
  <dcterms:created xsi:type="dcterms:W3CDTF">2022-06-28T06:43:30Z</dcterms:created>
  <dcterms:modified xsi:type="dcterms:W3CDTF">2022-06-28T09:00:26Z</dcterms:modified>
</cp:coreProperties>
</file>