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38B"/>
    <a:srgbClr val="659CED"/>
    <a:srgbClr val="FD4DB6"/>
    <a:srgbClr val="2545AD"/>
    <a:srgbClr val="FEA0D8"/>
    <a:srgbClr val="BAE6FC"/>
    <a:srgbClr val="7F7F7F"/>
    <a:srgbClr val="AE0268"/>
    <a:srgbClr val="FFFFFF"/>
    <a:srgbClr val="145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1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84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30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4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147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8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58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1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72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9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FC753-6D73-4C91-8964-5A03B3DDE2B6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7E64-2B91-449D-8EE9-6500B84A32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41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3843" y="3483479"/>
            <a:ext cx="170431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마몽드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메인페이지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190670" y="3067981"/>
            <a:ext cx="38106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/>
              <a:t>블럭요소와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앨리먼트요소</a:t>
            </a:r>
            <a:r>
              <a:rPr lang="ko-KR" altLang="en-US" dirty="0" smtClean="0"/>
              <a:t> 구분하기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64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26"/>
            <a:ext cx="12192000" cy="677494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09339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568" y="963308"/>
            <a:ext cx="12044232" cy="760717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1926" y="1880272"/>
            <a:ext cx="11887199" cy="242502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1926" y="4495412"/>
            <a:ext cx="11887199" cy="110528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1568" y="5778997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98041" y="1002691"/>
            <a:ext cx="2417133" cy="2831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438651" y="1327823"/>
            <a:ext cx="2971800" cy="2831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5273" y="2030107"/>
            <a:ext cx="3305178" cy="2232384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676650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124323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571996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019669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486392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934065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381738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29411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286609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734282" y="4870450"/>
            <a:ext cx="447673" cy="615950"/>
          </a:xfrm>
          <a:prstGeom prst="rect">
            <a:avLst/>
          </a:prstGeom>
          <a:noFill/>
          <a:ln w="1905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00450" y="4802186"/>
            <a:ext cx="4660900" cy="76041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03746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603746" y="5296666"/>
            <a:ext cx="390523" cy="1516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5607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703635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94994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502270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049832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312796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65123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12685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760469" y="4902966"/>
            <a:ext cx="390523" cy="367534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1568" y="6148329"/>
            <a:ext cx="5929181" cy="59537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76950" y="6148329"/>
            <a:ext cx="6038850" cy="59537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324101" y="6248401"/>
            <a:ext cx="828674" cy="42975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162300" y="6248400"/>
            <a:ext cx="828674" cy="42975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200400" y="6284788"/>
            <a:ext cx="742950" cy="179512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200400" y="6481470"/>
            <a:ext cx="742950" cy="179512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568" y="1792289"/>
            <a:ext cx="12044232" cy="391393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267" y="1760248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86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2" y="0"/>
            <a:ext cx="1151059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400674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991882"/>
            <a:ext cx="12044232" cy="836919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68" y="1896756"/>
            <a:ext cx="12044232" cy="4046843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71950" y="1306846"/>
            <a:ext cx="1095375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267325" y="1306846"/>
            <a:ext cx="1095375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50859" y="1306846"/>
            <a:ext cx="1373916" cy="418460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267" y="1885536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070655" y="2039423"/>
            <a:ext cx="5854270" cy="3608901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228975" y="2193313"/>
            <a:ext cx="5257800" cy="3498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28974" y="2571749"/>
            <a:ext cx="5324475" cy="24765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228975" y="2930219"/>
            <a:ext cx="5257800" cy="3498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28974" y="3315618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228974" y="3559787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28974" y="3810000"/>
            <a:ext cx="4800601" cy="20863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228974" y="4053383"/>
            <a:ext cx="4800601" cy="36621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228975" y="4497080"/>
            <a:ext cx="5257800" cy="332095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228975" y="4849504"/>
            <a:ext cx="4314825" cy="22732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956480" y="1206626"/>
            <a:ext cx="4196920" cy="55309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2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7" y="0"/>
            <a:ext cx="12156026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400674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991883"/>
            <a:ext cx="12044232" cy="32950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1568" y="1361216"/>
            <a:ext cx="12044232" cy="458238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568" y="969407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0" y="1287579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Section-body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276850" y="963308"/>
            <a:ext cx="1238250" cy="30436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142999" y="1445406"/>
            <a:ext cx="9515475" cy="378972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142999" y="1897986"/>
            <a:ext cx="9515475" cy="2978813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142999" y="4950407"/>
            <a:ext cx="9515475" cy="94716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276849" y="5016221"/>
            <a:ext cx="1323975" cy="4987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81098" y="1501168"/>
            <a:ext cx="928595" cy="30156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276848" y="1483068"/>
            <a:ext cx="1323975" cy="319668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334499" y="1483068"/>
            <a:ext cx="1323975" cy="31966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181097" y="1541348"/>
            <a:ext cx="462431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643528" y="1541348"/>
            <a:ext cx="462431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293783" y="1541348"/>
            <a:ext cx="772638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120001" y="1541348"/>
            <a:ext cx="395099" cy="17783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203219" y="1966384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6801" y="2019285"/>
            <a:ext cx="1036574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353594" y="2019285"/>
            <a:ext cx="7461457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9868632" y="2019285"/>
            <a:ext cx="675082" cy="819780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01638" y="2219632"/>
            <a:ext cx="718891" cy="213852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01638" y="2450383"/>
            <a:ext cx="718891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279516" y="2138516"/>
            <a:ext cx="826443" cy="561866"/>
          </a:xfrm>
          <a:prstGeom prst="rect">
            <a:avLst/>
          </a:prstGeom>
          <a:noFill/>
          <a:ln w="28575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45915" y="2266935"/>
            <a:ext cx="2630933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984658" y="2266935"/>
            <a:ext cx="559056" cy="18344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03219" y="2937889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03219" y="3898137"/>
            <a:ext cx="9386123" cy="93167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5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24"/>
            <a:ext cx="12192000" cy="6803151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1"/>
            <a:ext cx="12192000" cy="514350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0" y="3542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38176"/>
            <a:ext cx="12192000" cy="5400674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9525" y="59397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067424"/>
            <a:ext cx="12192000" cy="763125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568" y="6264320"/>
            <a:ext cx="72725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fixed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568" y="638150"/>
            <a:ext cx="12044232" cy="68323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2923" y="593950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E7038B"/>
                </a:solidFill>
              </a:rPr>
              <a:t>Section-header</a:t>
            </a:r>
            <a:endParaRPr lang="ko-KR" altLang="en-US" sz="1400" b="1" dirty="0">
              <a:solidFill>
                <a:srgbClr val="E7038B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467224" y="650704"/>
            <a:ext cx="2790825" cy="2510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67224" y="945901"/>
            <a:ext cx="2790825" cy="2510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28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31547"/>
            <a:ext cx="12192000" cy="199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27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1514"/>
            <a:ext cx="12192000" cy="5943600"/>
          </a:xfrm>
          <a:prstGeom prst="rect">
            <a:avLst/>
          </a:prstGeom>
        </p:spPr>
      </p:pic>
      <p:sp>
        <p:nvSpPr>
          <p:cNvPr id="38" name="직사각형 37"/>
          <p:cNvSpPr/>
          <p:nvPr/>
        </p:nvSpPr>
        <p:spPr>
          <a:xfrm>
            <a:off x="182362" y="815336"/>
            <a:ext cx="11787966" cy="571015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230736"/>
            <a:ext cx="12192000" cy="644438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-58191" y="-113619"/>
            <a:ext cx="109196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AE0268"/>
                </a:solidFill>
              </a:rPr>
              <a:t>wrapper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775" y="731513"/>
            <a:ext cx="11953875" cy="5868785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210" y="503747"/>
            <a:ext cx="11953875" cy="819443"/>
          </a:xfrm>
          <a:prstGeom prst="rect">
            <a:avLst/>
          </a:prstGeom>
          <a:solidFill>
            <a:schemeClr val="tx1">
              <a:alpha val="54902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988208" y="23073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Header(fixed</a:t>
            </a:r>
            <a:r>
              <a:rPr lang="en-US" altLang="ko-KR" b="1" dirty="0" smtClean="0">
                <a:solidFill>
                  <a:srgbClr val="AE0268"/>
                </a:solidFill>
              </a:rPr>
              <a:t>)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676772" y="607092"/>
            <a:ext cx="1552203" cy="655126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253989" y="607091"/>
            <a:ext cx="3299336" cy="624663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667749" y="600067"/>
            <a:ext cx="1560257" cy="631687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78207" y="722523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Logo(h1)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45265" y="722523"/>
            <a:ext cx="5741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nav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12218" y="769193"/>
            <a:ext cx="5421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util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343360" y="722523"/>
            <a:ext cx="967863" cy="41951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22681" y="722523"/>
            <a:ext cx="814183" cy="41951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37105" y="740520"/>
            <a:ext cx="686669" cy="401519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24133" y="862423"/>
            <a:ext cx="875561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err="1">
                <a:solidFill>
                  <a:srgbClr val="BAE6FC"/>
                </a:solidFill>
              </a:rPr>
              <a:t>Ul</a:t>
            </a:r>
            <a:r>
              <a:rPr lang="en-US" altLang="ko-KR" b="1" dirty="0">
                <a:solidFill>
                  <a:srgbClr val="BAE6FC"/>
                </a:solidFill>
              </a:rPr>
              <a:t> &gt; li</a:t>
            </a:r>
            <a:endParaRPr lang="ko-KR" altLang="en-US" b="1" dirty="0">
              <a:solidFill>
                <a:srgbClr val="BAE6FC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8775136" y="674275"/>
            <a:ext cx="434750" cy="464250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314661" y="674275"/>
            <a:ext cx="434750" cy="464250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854186" y="674277"/>
            <a:ext cx="237465" cy="4642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89976" y="3905558"/>
            <a:ext cx="1633069" cy="51856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823045" y="3234891"/>
            <a:ext cx="3555289" cy="254244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895302" y="3302629"/>
            <a:ext cx="3415921" cy="175150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895302" y="5121868"/>
            <a:ext cx="3415921" cy="59298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972892" y="3363586"/>
            <a:ext cx="3272440" cy="1012907"/>
          </a:xfrm>
          <a:prstGeom prst="rect">
            <a:avLst/>
          </a:prstGeom>
          <a:noFill/>
          <a:ln w="38100">
            <a:solidFill>
              <a:srgbClr val="E703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2044931" y="4576518"/>
            <a:ext cx="1022465" cy="419422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044931" y="3424558"/>
            <a:ext cx="3124034" cy="341101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044931" y="3840997"/>
            <a:ext cx="3124034" cy="464990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2069869" y="5444827"/>
            <a:ext cx="2918339" cy="156420"/>
          </a:xfrm>
          <a:prstGeom prst="rect">
            <a:avLst/>
          </a:prstGeom>
          <a:noFill/>
          <a:ln w="28575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021462" y="5444827"/>
            <a:ext cx="141314" cy="156420"/>
          </a:xfrm>
          <a:prstGeom prst="rect">
            <a:avLst/>
          </a:prstGeom>
          <a:noFill/>
          <a:ln w="28575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236961" y="3955127"/>
            <a:ext cx="195302" cy="419422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693694" y="3955127"/>
            <a:ext cx="195302" cy="419422"/>
          </a:xfrm>
          <a:prstGeom prst="rect">
            <a:avLst/>
          </a:prstGeom>
          <a:noFill/>
          <a:ln w="3810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7553325" y="3052642"/>
            <a:ext cx="557825" cy="310944"/>
          </a:xfrm>
          <a:prstGeom prst="straightConnector1">
            <a:avLst/>
          </a:prstGeom>
          <a:ln w="28575">
            <a:solidFill>
              <a:srgbClr val="AE026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880253" y="2775642"/>
            <a:ext cx="245592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b="1" dirty="0" smtClean="0">
                <a:solidFill>
                  <a:srgbClr val="AE0268"/>
                </a:solidFill>
              </a:rPr>
              <a:t>Visual-section background-</a:t>
            </a:r>
            <a:r>
              <a:rPr lang="en-US" altLang="ko-KR" sz="1200" b="1" dirty="0" err="1" smtClean="0">
                <a:solidFill>
                  <a:srgbClr val="AE0268"/>
                </a:solidFill>
              </a:rPr>
              <a:t>img</a:t>
            </a:r>
            <a:endParaRPr lang="ko-KR" altLang="en-US" sz="1200" b="1" dirty="0">
              <a:solidFill>
                <a:srgbClr val="AE0268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45927" y="1973146"/>
            <a:ext cx="7280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main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53711" y="2470269"/>
            <a:ext cx="172034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AE0268"/>
                </a:solidFill>
              </a:rPr>
              <a:t>Visual-section</a:t>
            </a:r>
            <a:endParaRPr lang="ko-KR" altLang="en-US" b="1" dirty="0">
              <a:solidFill>
                <a:srgbClr val="AE0268"/>
              </a:solidFill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V="1">
            <a:off x="104775" y="2185189"/>
            <a:ext cx="551930" cy="59958"/>
          </a:xfrm>
          <a:prstGeom prst="straightConnector1">
            <a:avLst/>
          </a:prstGeom>
          <a:ln w="38100">
            <a:solidFill>
              <a:srgbClr val="FD4D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383480" y="3905558"/>
            <a:ext cx="6594462" cy="51856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139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22"/>
            <a:ext cx="12192000" cy="589587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0" y="388543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64739" y="1682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9277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64739" y="6387865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5817" y="1001536"/>
            <a:ext cx="12041516" cy="108973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467" y="954429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Section-header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12017" y="1151718"/>
            <a:ext cx="10568316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3640667" y="1174815"/>
            <a:ext cx="9605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659CED"/>
                </a:solidFill>
              </a:rPr>
              <a:t>Title (h2)</a:t>
            </a:r>
            <a:endParaRPr lang="ko-KR" altLang="en-US" sz="1400" b="1" dirty="0">
              <a:solidFill>
                <a:srgbClr val="659CED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12017" y="1569749"/>
            <a:ext cx="10568316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5817" y="2165007"/>
            <a:ext cx="12041516" cy="421808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58341" y="2227689"/>
            <a:ext cx="8682489" cy="408167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412017" y="2227689"/>
            <a:ext cx="1879821" cy="408167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1290" y="2138374"/>
            <a:ext cx="12449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err="1" smtClean="0">
                <a:solidFill>
                  <a:srgbClr val="AE0268"/>
                </a:solidFill>
              </a:rPr>
              <a:t>Swiper</a:t>
            </a:r>
            <a:r>
              <a:rPr lang="en-US" altLang="ko-KR" sz="1400" b="1" dirty="0" smtClean="0">
                <a:solidFill>
                  <a:srgbClr val="AE0268"/>
                </a:solidFill>
              </a:rPr>
              <a:t>-wrap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81947" y="5652654"/>
            <a:ext cx="1710140" cy="26600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382196" y="5371668"/>
            <a:ext cx="10949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rgbClr val="AE0268"/>
                </a:solidFill>
              </a:rPr>
              <a:t>Pagination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728716" y="5705294"/>
            <a:ext cx="195287" cy="16779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6" name="직사각형 25"/>
          <p:cNvSpPr/>
          <p:nvPr/>
        </p:nvSpPr>
        <p:spPr>
          <a:xfrm>
            <a:off x="1953901" y="5719382"/>
            <a:ext cx="123167" cy="124130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7" name="직사각형 26"/>
          <p:cNvSpPr/>
          <p:nvPr/>
        </p:nvSpPr>
        <p:spPr>
          <a:xfrm>
            <a:off x="2106301" y="5717110"/>
            <a:ext cx="123167" cy="124130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8" name="직사각형 27"/>
          <p:cNvSpPr/>
          <p:nvPr/>
        </p:nvSpPr>
        <p:spPr>
          <a:xfrm>
            <a:off x="2249603" y="5723931"/>
            <a:ext cx="123167" cy="124130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9" name="직사각형 28"/>
          <p:cNvSpPr/>
          <p:nvPr/>
        </p:nvSpPr>
        <p:spPr>
          <a:xfrm>
            <a:off x="1481947" y="2446151"/>
            <a:ext cx="1710141" cy="2267577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673559" y="3030193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673559" y="3387955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673559" y="3737020"/>
            <a:ext cx="110939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673559" y="4082182"/>
            <a:ext cx="1173008" cy="28638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447059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10016474" y="2290372"/>
            <a:ext cx="2022590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5633386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824931" y="2290372"/>
            <a:ext cx="2126806" cy="3919598"/>
          </a:xfrm>
          <a:prstGeom prst="rect">
            <a:avLst/>
          </a:prstGeom>
          <a:solidFill>
            <a:schemeClr val="tx1">
              <a:alpha val="25098"/>
            </a:schemeClr>
          </a:solidFill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3498575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493835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656612" y="3432757"/>
            <a:ext cx="334748" cy="5906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4081751" y="3480463"/>
            <a:ext cx="895766" cy="39182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3555558" y="2394669"/>
            <a:ext cx="1944490" cy="2632256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417283" y="3432757"/>
            <a:ext cx="502710" cy="5906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31704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3531704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5669397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664657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702526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702526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7860010" y="2337685"/>
            <a:ext cx="2042193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7855270" y="5169524"/>
            <a:ext cx="2046933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7893139" y="5224780"/>
            <a:ext cx="1294737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893139" y="5544659"/>
            <a:ext cx="1819524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10014708" y="2337685"/>
            <a:ext cx="2014508" cy="2735248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0010032" y="5169524"/>
            <a:ext cx="2019184" cy="1000992"/>
          </a:xfrm>
          <a:prstGeom prst="rect">
            <a:avLst/>
          </a:prstGeom>
          <a:noFill/>
          <a:ln w="28575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10037704" y="5224780"/>
            <a:ext cx="1277185" cy="26957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10044818" y="5544659"/>
            <a:ext cx="1794858" cy="3284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3356577" y="3387955"/>
            <a:ext cx="8682489" cy="69422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0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7814"/>
            <a:ext cx="12192000" cy="596237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9277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388543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-64739" y="16825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817" y="1001536"/>
            <a:ext cx="12041516" cy="108973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67" y="954429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Section-header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5817" y="2165007"/>
            <a:ext cx="12041516" cy="421808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1290" y="2138374"/>
            <a:ext cx="124495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err="1" smtClean="0">
                <a:solidFill>
                  <a:srgbClr val="AE0268"/>
                </a:solidFill>
              </a:rPr>
              <a:t>Swiper</a:t>
            </a:r>
            <a:r>
              <a:rPr lang="en-US" altLang="ko-KR" sz="1400" b="1" dirty="0" smtClean="0">
                <a:solidFill>
                  <a:srgbClr val="AE0268"/>
                </a:solidFill>
              </a:rPr>
              <a:t>-wrap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13811" y="2227689"/>
            <a:ext cx="7527019" cy="408167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412017" y="2227689"/>
            <a:ext cx="3035291" cy="4081671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81948" y="2301422"/>
            <a:ext cx="2873922" cy="266958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481948" y="5719156"/>
            <a:ext cx="2873922" cy="407324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717298" y="5818884"/>
            <a:ext cx="195287" cy="167793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19" name="직사각형 18"/>
          <p:cNvSpPr/>
          <p:nvPr/>
        </p:nvSpPr>
        <p:spPr>
          <a:xfrm>
            <a:off x="1947551" y="5840032"/>
            <a:ext cx="123167" cy="124130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0" name="직사각형 19"/>
          <p:cNvSpPr/>
          <p:nvPr/>
        </p:nvSpPr>
        <p:spPr>
          <a:xfrm>
            <a:off x="2092091" y="5840032"/>
            <a:ext cx="123167" cy="124130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21" name="직사각형 20"/>
          <p:cNvSpPr/>
          <p:nvPr/>
        </p:nvSpPr>
        <p:spPr>
          <a:xfrm>
            <a:off x="1717298" y="3061943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17298" y="3506433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717298" y="3970401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717298" y="4435666"/>
            <a:ext cx="2010152" cy="41785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591001" y="2301422"/>
            <a:ext cx="3752899" cy="391840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09717" y="2301422"/>
            <a:ext cx="3557885" cy="3918403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1657381" y="3786241"/>
            <a:ext cx="334748" cy="5906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574517" y="3786241"/>
            <a:ext cx="502710" cy="5906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513811" y="3741439"/>
            <a:ext cx="7527019" cy="69422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412017" y="1151718"/>
            <a:ext cx="10568316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640667" y="1174815"/>
            <a:ext cx="96051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659CED"/>
                </a:solidFill>
              </a:rPr>
              <a:t>Title (h2)</a:t>
            </a:r>
            <a:endParaRPr lang="ko-KR" altLang="en-US" sz="1400" b="1" dirty="0">
              <a:solidFill>
                <a:srgbClr val="659CED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412017" y="1569749"/>
            <a:ext cx="10568316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7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8431"/>
            <a:ext cx="12192000" cy="594001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1125276"/>
            <a:ext cx="12192000" cy="533155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0" y="611095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74264" y="290431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4867" y="1202520"/>
            <a:ext cx="11992833" cy="660550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84867" y="1911738"/>
            <a:ext cx="11992833" cy="386041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485900" y="1960406"/>
            <a:ext cx="5267326" cy="347836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838948" y="1960406"/>
            <a:ext cx="3819527" cy="347836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896098" y="2025940"/>
            <a:ext cx="3686177" cy="2688935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905622" y="4780409"/>
            <a:ext cx="3686177" cy="589108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91373" y="2686747"/>
            <a:ext cx="1914528" cy="532703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91373" y="3277644"/>
            <a:ext cx="1914528" cy="408532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91373" y="3754938"/>
            <a:ext cx="1914528" cy="387435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191373" y="4827502"/>
            <a:ext cx="1581152" cy="387435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1919" y="1173944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Section-header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919" y="1924676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</a:t>
            </a:r>
            <a:r>
              <a:rPr lang="en-US" altLang="ko-KR" sz="1400" b="1" dirty="0" smtClean="0">
                <a:solidFill>
                  <a:srgbClr val="AE0268"/>
                </a:solidFill>
              </a:rPr>
              <a:t>body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12017" y="1403660"/>
            <a:ext cx="4531583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9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1087"/>
            <a:ext cx="12192000" cy="5615825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0" y="1125276"/>
            <a:ext cx="12192000" cy="533155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0" y="6410186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611095"/>
            <a:ext cx="12192000" cy="465513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-74264" y="290431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4867" y="1202520"/>
            <a:ext cx="11992833" cy="54888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4867" y="1828645"/>
            <a:ext cx="11992833" cy="4258855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1919" y="1173944"/>
            <a:ext cx="147348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Section-header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0" y="5813868"/>
            <a:ext cx="13163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 smtClean="0">
                <a:solidFill>
                  <a:srgbClr val="AE0268"/>
                </a:solidFill>
              </a:rPr>
              <a:t>Section-</a:t>
            </a:r>
            <a:r>
              <a:rPr lang="en-US" altLang="ko-KR" sz="1400" b="1" dirty="0" smtClean="0">
                <a:solidFill>
                  <a:srgbClr val="AE0268"/>
                </a:solidFill>
              </a:rPr>
              <a:t>body</a:t>
            </a:r>
            <a:endParaRPr lang="ko-KR" altLang="en-US" sz="1400" b="1" dirty="0">
              <a:solidFill>
                <a:srgbClr val="AE0268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51542" y="1895321"/>
            <a:ext cx="11859483" cy="3324379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51542" y="5296942"/>
            <a:ext cx="11859483" cy="500807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408843" y="1981959"/>
            <a:ext cx="3315558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4791076" y="1981959"/>
            <a:ext cx="3228974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8104917" y="1981959"/>
            <a:ext cx="2505933" cy="3165572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0227401" y="3233791"/>
            <a:ext cx="334748" cy="590646"/>
          </a:xfrm>
          <a:prstGeom prst="rect">
            <a:avLst/>
          </a:prstGeom>
          <a:noFill/>
          <a:ln w="38100">
            <a:solidFill>
              <a:srgbClr val="BAE6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791076" y="1979944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429376" y="1979944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4791076" y="3580759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6429376" y="3580759"/>
            <a:ext cx="1590674" cy="1544306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316387" y="3188989"/>
            <a:ext cx="9294464" cy="69422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300663" y="5391149"/>
            <a:ext cx="1590674" cy="380167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1412017" y="1315806"/>
            <a:ext cx="4531583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31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7866"/>
            <a:ext cx="12192000" cy="1582268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0" y="2662073"/>
            <a:ext cx="12192000" cy="1671802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5234289" y="2256431"/>
            <a:ext cx="86171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footer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4867" y="2745570"/>
            <a:ext cx="11992833" cy="502455"/>
          </a:xfrm>
          <a:prstGeom prst="rect">
            <a:avLst/>
          </a:prstGeom>
          <a:noFill/>
          <a:ln w="3810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75342" y="3293422"/>
            <a:ext cx="12002358" cy="926712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9553575" y="3340060"/>
            <a:ext cx="1952625" cy="539314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048375" y="3336564"/>
            <a:ext cx="5991225" cy="711561"/>
          </a:xfrm>
          <a:prstGeom prst="rect">
            <a:avLst/>
          </a:prstGeom>
          <a:noFill/>
          <a:ln w="19050">
            <a:solidFill>
              <a:srgbClr val="AE026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151543" y="3362422"/>
            <a:ext cx="5715858" cy="133253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151543" y="3519883"/>
            <a:ext cx="5715858" cy="118668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609599" y="3681693"/>
            <a:ext cx="2495551" cy="257015"/>
          </a:xfrm>
          <a:prstGeom prst="rect">
            <a:avLst/>
          </a:prstGeom>
          <a:noFill/>
          <a:ln w="19050">
            <a:solidFill>
              <a:srgbClr val="2545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676275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075467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1474659" y="2822608"/>
            <a:ext cx="314325" cy="355349"/>
          </a:xfrm>
          <a:prstGeom prst="rect">
            <a:avLst/>
          </a:prstGeom>
          <a:noFill/>
          <a:ln w="3810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9697053" y="3550998"/>
            <a:ext cx="164500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659CED"/>
                </a:solidFill>
              </a:rPr>
              <a:t>Select or </a:t>
            </a:r>
            <a:r>
              <a:rPr lang="en-US" altLang="ko-KR" b="1" dirty="0" err="1" smtClean="0">
                <a:solidFill>
                  <a:srgbClr val="659CED"/>
                </a:solidFill>
              </a:rPr>
              <a:t>ul</a:t>
            </a:r>
            <a:r>
              <a:rPr lang="en-US" altLang="ko-KR" b="1" dirty="0">
                <a:solidFill>
                  <a:srgbClr val="659CED"/>
                </a:solidFill>
              </a:rPr>
              <a:t> </a:t>
            </a:r>
            <a:r>
              <a:rPr lang="en-US" altLang="ko-KR" b="1" dirty="0" smtClean="0">
                <a:solidFill>
                  <a:srgbClr val="659CED"/>
                </a:solidFill>
              </a:rPr>
              <a:t>li</a:t>
            </a:r>
            <a:endParaRPr lang="ko-KR" altLang="en-US" b="1" dirty="0">
              <a:solidFill>
                <a:srgbClr val="659CED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9711039" y="3368496"/>
            <a:ext cx="1604661" cy="310297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56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3843" y="3483479"/>
            <a:ext cx="145103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 smtClean="0"/>
              <a:t>- </a:t>
            </a:r>
            <a:r>
              <a:rPr lang="ko-KR" altLang="en-US" sz="1200" dirty="0" smtClean="0"/>
              <a:t>헤라 상품 상세 </a:t>
            </a:r>
            <a:r>
              <a:rPr lang="en-US" altLang="ko-KR" sz="1200" dirty="0" smtClean="0"/>
              <a:t>-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4190670" y="3067981"/>
            <a:ext cx="381065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dirty="0" err="1" smtClean="0"/>
              <a:t>블럭요소와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앨리먼트요소</a:t>
            </a:r>
            <a:r>
              <a:rPr lang="ko-KR" altLang="en-US" dirty="0" smtClean="0"/>
              <a:t> 구분하기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7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1385"/>
            <a:ext cx="12192000" cy="621812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0" y="257175"/>
            <a:ext cx="12192000" cy="663541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19675" y="-31307"/>
            <a:ext cx="168584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EA0D8"/>
                </a:solidFill>
              </a:rPr>
              <a:t>Header(fixed)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371600" y="322972"/>
            <a:ext cx="998378" cy="543803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450648" y="338025"/>
            <a:ext cx="3340552" cy="541495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810750" y="257176"/>
            <a:ext cx="790576" cy="643698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96015" y="230039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altLang="ko-KR" b="1" dirty="0" smtClean="0">
                <a:solidFill>
                  <a:srgbClr val="FD4DB6"/>
                </a:solidFill>
              </a:rPr>
              <a:t>Logo(h1)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5243" y="198662"/>
            <a:ext cx="57419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nav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55218" y="197857"/>
            <a:ext cx="5421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FD4DB6"/>
                </a:solidFill>
              </a:rPr>
              <a:t>util</a:t>
            </a:r>
            <a:endParaRPr lang="ko-KR" altLang="en-US" b="1" dirty="0">
              <a:solidFill>
                <a:srgbClr val="FD4DB6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498267" y="1777260"/>
            <a:ext cx="997908" cy="334328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19854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858518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54126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180660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5725243" y="531542"/>
            <a:ext cx="71205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 err="1" smtClean="0">
                <a:solidFill>
                  <a:srgbClr val="659CED"/>
                </a:solidFill>
              </a:rPr>
              <a:t>Ul</a:t>
            </a:r>
            <a:r>
              <a:rPr lang="en-US" altLang="ko-KR" b="1" dirty="0" smtClean="0">
                <a:solidFill>
                  <a:srgbClr val="659CED"/>
                </a:solidFill>
              </a:rPr>
              <a:t>&gt;li</a:t>
            </a:r>
            <a:endParaRPr lang="ko-KR" altLang="en-US" b="1" dirty="0">
              <a:solidFill>
                <a:srgbClr val="659CED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916405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116430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0316455" y="519960"/>
            <a:ext cx="161046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0" y="1003996"/>
            <a:ext cx="12192000" cy="5529037"/>
          </a:xfrm>
          <a:prstGeom prst="rect">
            <a:avLst/>
          </a:prstGeom>
          <a:noFill/>
          <a:ln w="38100">
            <a:solidFill>
              <a:srgbClr val="FEA0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460024" y="6469970"/>
            <a:ext cx="96693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rgbClr val="FEA0D8"/>
                </a:solidFill>
              </a:rPr>
              <a:t>section</a:t>
            </a:r>
            <a:endParaRPr lang="ko-KR" altLang="en-US" b="1" dirty="0">
              <a:solidFill>
                <a:srgbClr val="FEA0D8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6199" y="1074076"/>
            <a:ext cx="6223239" cy="5395894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357328" y="1074076"/>
            <a:ext cx="5767997" cy="5395894"/>
          </a:xfrm>
          <a:prstGeom prst="rect">
            <a:avLst/>
          </a:prstGeom>
          <a:noFill/>
          <a:ln w="38100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415218" y="1674151"/>
            <a:ext cx="5633907" cy="1069049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415218" y="2789700"/>
            <a:ext cx="5633907" cy="120127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415218" y="4036531"/>
            <a:ext cx="5633907" cy="1201275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BAE6FC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98267" y="2157144"/>
            <a:ext cx="997908" cy="188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498267" y="2344205"/>
            <a:ext cx="997908" cy="14542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98266" y="2532858"/>
            <a:ext cx="2264733" cy="175321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498266" y="2886648"/>
            <a:ext cx="474034" cy="19905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6469691" y="3129449"/>
            <a:ext cx="2740983" cy="777294"/>
          </a:xfrm>
          <a:prstGeom prst="rect">
            <a:avLst/>
          </a:prstGeom>
          <a:noFill/>
          <a:ln w="28575">
            <a:solidFill>
              <a:srgbClr val="FD4D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6513662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849751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7194465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7539179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7876275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8213371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8558656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910017" y="3182653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6513662" y="3522402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6849751" y="3522402"/>
            <a:ext cx="307874" cy="306653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498265" y="4074255"/>
            <a:ext cx="696199" cy="19905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98265" y="4323767"/>
            <a:ext cx="2060391" cy="444577"/>
          </a:xfrm>
          <a:prstGeom prst="rect">
            <a:avLst/>
          </a:prstGeom>
          <a:noFill/>
          <a:ln w="28575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2523571" y="491385"/>
            <a:ext cx="558729" cy="334328"/>
          </a:xfrm>
          <a:prstGeom prst="rect">
            <a:avLst/>
          </a:prstGeom>
          <a:noFill/>
          <a:ln w="19050">
            <a:solidFill>
              <a:srgbClr val="659C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5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94</Words>
  <Application>Microsoft Office PowerPoint</Application>
  <PresentationFormat>와이드스크린</PresentationFormat>
  <Paragraphs>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cttd1695(김성하)</dc:creator>
  <cp:lastModifiedBy>cttd1695(김성하)</cp:lastModifiedBy>
  <cp:revision>84</cp:revision>
  <dcterms:created xsi:type="dcterms:W3CDTF">2022-06-28T06:43:30Z</dcterms:created>
  <dcterms:modified xsi:type="dcterms:W3CDTF">2022-07-01T09:03:25Z</dcterms:modified>
</cp:coreProperties>
</file>