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368eca48447c3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368eca48447c3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68eca48447c3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68eca48447c3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8129321545d04e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8129321545d04e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8129321545d04e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8129321545d04e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8129321545d04e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8129321545d04e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8129321545d04e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8129321545d04e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8129321545d04e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8129321545d04e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68eca48447c3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68eca48447c3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76A5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31315" l="0" r="0" t="31319"/>
          <a:stretch/>
        </p:blipFill>
        <p:spPr>
          <a:xfrm>
            <a:off x="0" y="8"/>
            <a:ext cx="9144001" cy="514350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490250" y="488250"/>
            <a:ext cx="6744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/>
              <a:t>Игра - симулятор садовника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Выполнила Абашева Арина Александровна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20336" l="35101" r="35104" t="20336"/>
          <a:stretch/>
        </p:blipFill>
        <p:spPr>
          <a:xfrm>
            <a:off x="-9150" y="0"/>
            <a:ext cx="4594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Игровой экран: создание новой карты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21130" l="35503" r="35503" t="21136"/>
          <a:stretch/>
        </p:blipFill>
        <p:spPr>
          <a:xfrm>
            <a:off x="-9150" y="0"/>
            <a:ext cx="45945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Финальный</a:t>
            </a:r>
            <a:r>
              <a:rPr lang="ru" sz="2400"/>
              <a:t> экран: </a:t>
            </a:r>
            <a:r>
              <a:rPr lang="ru" sz="2400"/>
              <a:t>результат - количество пройденных карт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90250" y="1430875"/>
            <a:ext cx="4877700" cy="19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вопросы: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45100" y="813450"/>
            <a:ext cx="8653800" cy="35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Функционально простая игра, работает как антистресс, смена нестриженой травы на ровный газон, сопровождается приятным звуком ножниц и легкой музыкой, заставляет пользователя отвлечься, скоротать время, при этом проследить свой прогресс, конкретнее, количество пройденных карт.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Создать </a:t>
            </a:r>
            <a:r>
              <a:rPr b="1" i="1" lang="ru" sz="1600">
                <a:solidFill>
                  <a:srgbClr val="FFFFFF"/>
                </a:solidFill>
              </a:rPr>
              <a:t>игру, используя технологии pygame.</a:t>
            </a:r>
            <a:endParaRPr b="1" i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ru" sz="1600">
                <a:solidFill>
                  <a:srgbClr val="FFFFFF"/>
                </a:solidFill>
              </a:rPr>
              <a:t>Реализовать механику, реалистично воплотить концепцию. </a:t>
            </a:r>
            <a:endParaRPr b="1" i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Реализовать задуманный функционал игры.</a:t>
            </a:r>
            <a:endParaRPr sz="1300"/>
          </a:p>
        </p:txBody>
      </p:sp>
      <p:cxnSp>
        <p:nvCxnSpPr>
          <p:cNvPr id="85" name="Google Shape;85;p16"/>
          <p:cNvCxnSpPr>
            <a:stCxn id="84" idx="2"/>
            <a:endCxn id="86" idx="0"/>
          </p:cNvCxnSpPr>
          <p:nvPr/>
        </p:nvCxnSpPr>
        <p:spPr>
          <a:xfrm>
            <a:off x="6214450" y="1476250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>
            <p:ph type="title"/>
          </p:nvPr>
        </p:nvSpPr>
        <p:spPr>
          <a:xfrm>
            <a:off x="4337500" y="2090676"/>
            <a:ext cx="3753900" cy="962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Украсить игру, добавив интерактивные визуальные элементы</a:t>
            </a:r>
            <a:endParaRPr sz="1300"/>
          </a:p>
        </p:txBody>
      </p:sp>
      <p:cxnSp>
        <p:nvCxnSpPr>
          <p:cNvPr id="87" name="Google Shape;87;p16"/>
          <p:cNvCxnSpPr>
            <a:stCxn id="86" idx="2"/>
            <a:endCxn id="88" idx="0"/>
          </p:cNvCxnSpPr>
          <p:nvPr/>
        </p:nvCxnSpPr>
        <p:spPr>
          <a:xfrm>
            <a:off x="6214450" y="3052776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>
            <p:ph type="title"/>
          </p:nvPr>
        </p:nvSpPr>
        <p:spPr>
          <a:xfrm>
            <a:off x="4337501" y="3667157"/>
            <a:ext cx="3753900" cy="962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Протестировать проект и презентовать его</a:t>
            </a:r>
            <a:endParaRPr sz="1300"/>
          </a:p>
        </p:txBody>
      </p:sp>
      <p:sp>
        <p:nvSpPr>
          <p:cNvPr id="89" name="Google Shape;89;p16"/>
          <p:cNvSpPr txBox="1"/>
          <p:nvPr/>
        </p:nvSpPr>
        <p:spPr>
          <a:xfrm>
            <a:off x="226075" y="912544"/>
            <a:ext cx="28080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Задачи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26075" y="4629256"/>
            <a:ext cx="2808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16500" l="33179" r="33176" t="16507"/>
          <a:stretch/>
        </p:blipFill>
        <p:spPr>
          <a:xfrm>
            <a:off x="-9150" y="0"/>
            <a:ext cx="4594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Начальный экран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18620" l="34705" r="34708" t="18620"/>
          <a:stretch/>
        </p:blipFill>
        <p:spPr>
          <a:xfrm>
            <a:off x="0" y="50"/>
            <a:ext cx="4571999" cy="5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Пояснительный экран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8426" l="34144" r="34144" t="18426"/>
          <a:stretch/>
        </p:blipFill>
        <p:spPr>
          <a:xfrm>
            <a:off x="-9150" y="0"/>
            <a:ext cx="45945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Игровой экран: начальное проявление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19690" l="34776" r="34776" t="19684"/>
          <a:stretch/>
        </p:blipFill>
        <p:spPr>
          <a:xfrm>
            <a:off x="-9150" y="0"/>
            <a:ext cx="45945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Игровой экран: движение ножниц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19810" l="34836" r="34839" t="19810"/>
          <a:stretch/>
        </p:blipFill>
        <p:spPr>
          <a:xfrm>
            <a:off x="-9150" y="0"/>
            <a:ext cx="45945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Игровой экран: обнуление </a:t>
            </a:r>
            <a:r>
              <a:rPr lang="ru" sz="2400"/>
              <a:t>уровня, возвращение в начальное положение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