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235B-C372-4100-A3F4-7032B32DC06A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6F4C-AA56-431A-93DB-2D46082BA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22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235B-C372-4100-A3F4-7032B32DC06A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6F4C-AA56-431A-93DB-2D46082BA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54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235B-C372-4100-A3F4-7032B32DC06A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6F4C-AA56-431A-93DB-2D46082BA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55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235B-C372-4100-A3F4-7032B32DC06A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6F4C-AA56-431A-93DB-2D46082BA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43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235B-C372-4100-A3F4-7032B32DC06A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6F4C-AA56-431A-93DB-2D46082BA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5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235B-C372-4100-A3F4-7032B32DC06A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6F4C-AA56-431A-93DB-2D46082BA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0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235B-C372-4100-A3F4-7032B32DC06A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6F4C-AA56-431A-93DB-2D46082BA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5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235B-C372-4100-A3F4-7032B32DC06A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6F4C-AA56-431A-93DB-2D46082BA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21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235B-C372-4100-A3F4-7032B32DC06A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6F4C-AA56-431A-93DB-2D46082BA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58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235B-C372-4100-A3F4-7032B32DC06A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6F4C-AA56-431A-93DB-2D46082BA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08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235B-C372-4100-A3F4-7032B32DC06A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6F4C-AA56-431A-93DB-2D46082BA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67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C235B-C372-4100-A3F4-7032B32DC06A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46F4C-AA56-431A-93DB-2D46082BA1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19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22847" cy="31089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936866" y="3108960"/>
            <a:ext cx="181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</a:t>
            </a:r>
            <a:r>
              <a:rPr lang="pt-BR" dirty="0" smtClean="0"/>
              <a:t>esktop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611" y="0"/>
            <a:ext cx="2589674" cy="474876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153874" y="4748761"/>
            <a:ext cx="181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Mobile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286" y="0"/>
            <a:ext cx="3235012" cy="433924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315482" y="4345010"/>
            <a:ext cx="181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Tablet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293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</cp:revision>
  <dcterms:created xsi:type="dcterms:W3CDTF">2021-10-06T22:50:09Z</dcterms:created>
  <dcterms:modified xsi:type="dcterms:W3CDTF">2021-10-07T01:07:25Z</dcterms:modified>
</cp:coreProperties>
</file>