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73" r:id="rId4"/>
    <p:sldId id="272" r:id="rId5"/>
    <p:sldId id="269" r:id="rId6"/>
    <p:sldId id="270" r:id="rId7"/>
    <p:sldId id="271" r:id="rId8"/>
    <p:sldId id="268" r:id="rId9"/>
    <p:sldId id="26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250" autoAdjust="0"/>
    <p:restoredTop sz="94660"/>
  </p:normalViewPr>
  <p:slideViewPr>
    <p:cSldViewPr snapToGrid="0">
      <p:cViewPr varScale="1">
        <p:scale>
          <a:sx n="74" d="100"/>
          <a:sy n="74" d="100"/>
        </p:scale>
        <p:origin x="6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4/11/2016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284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smtClean="0"/>
              <a:t>4/11/2016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68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smtClean="0"/>
              <a:t>4/11/2016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303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smtClean="0"/>
              <a:t>4/11/2016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7561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smtClean="0"/>
              <a:t>4/11/2016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496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smtClean="0"/>
              <a:t>4/11/2016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1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smtClean="0"/>
              <a:t>4/11/2016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170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685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045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00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833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4/11/2016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562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4/11/2016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177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4/11/2016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305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4/11/2016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018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4/11/2016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76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4/11/2016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5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smtClean="0"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391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30576" y="1024749"/>
            <a:ext cx="6858000" cy="1532921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Características de um </a:t>
            </a:r>
            <a:b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Empreendedor </a:t>
            </a:r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de Sucesso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014330" y="3869635"/>
            <a:ext cx="52245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Arthur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Miksza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					RA: </a:t>
            </a: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Augusto Henrique				RA: 1478052</a:t>
            </a: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Cristiano Minato					RA: 712060</a:t>
            </a: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Diego Pereira do Nascimento		RA: 1581570</a:t>
            </a: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Leonardo Santos Martins			RA: 1583026</a:t>
            </a: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Lucas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Reinaldi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					RA: 1478133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17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1669775"/>
            <a:ext cx="914399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2 -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Persistência</a:t>
            </a: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•	Não desiste diante de obstáculos</a:t>
            </a: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•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	Reavalia e insiste ou muda seus planos para superar objetivos</a:t>
            </a: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•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	Esforça-se além da média para atingir seus objetivos</a:t>
            </a:r>
          </a:p>
        </p:txBody>
      </p:sp>
    </p:spTree>
    <p:extLst>
      <p:ext uri="{BB962C8B-B14F-4D97-AF65-F5344CB8AC3E}">
        <p14:creationId xmlns:p14="http://schemas.microsoft.com/office/powerpoint/2010/main" val="3675881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1669775"/>
            <a:ext cx="914399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3 -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Correr 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Riscos Calculados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•	Procura e avalia alternativas para tomar decisões</a:t>
            </a: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•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	Busca reduzir as chances de erro</a:t>
            </a: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•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	Aceita desafios moderados, com boas chances de sucesso.</a:t>
            </a:r>
          </a:p>
        </p:txBody>
      </p:sp>
    </p:spTree>
    <p:extLst>
      <p:ext uri="{BB962C8B-B14F-4D97-AF65-F5344CB8AC3E}">
        <p14:creationId xmlns:p14="http://schemas.microsoft.com/office/powerpoint/2010/main" val="745690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1669775"/>
            <a:ext cx="914399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4 -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Exigência de Qualidade e 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Eficiência</a:t>
            </a:r>
          </a:p>
          <a:p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•	Melhora continuamente seu negócio ou seus produtos</a:t>
            </a: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•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	Satisfaz e excede as expectativas dos clientes</a:t>
            </a: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•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	Cria procedimentos para cumprir prazos e padrões de qualidade</a:t>
            </a:r>
          </a:p>
        </p:txBody>
      </p:sp>
    </p:spTree>
    <p:extLst>
      <p:ext uri="{BB962C8B-B14F-4D97-AF65-F5344CB8AC3E}">
        <p14:creationId xmlns:p14="http://schemas.microsoft.com/office/powerpoint/2010/main" val="4019859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1669775"/>
            <a:ext cx="9143999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Comprometimento</a:t>
            </a:r>
          </a:p>
          <a:p>
            <a:endParaRPr lang="pt-BR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•	Traz para si mesmo as responsabilidades sobre sucesso e fracasso</a:t>
            </a: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•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	Atua em conjunto com a sua equipe para atingir os resultados</a:t>
            </a: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•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	Coloca o relacionamento com os clientes acima das necessidades de curto prazo.</a:t>
            </a:r>
          </a:p>
        </p:txBody>
      </p:sp>
    </p:spTree>
    <p:extLst>
      <p:ext uri="{BB962C8B-B14F-4D97-AF65-F5344CB8AC3E}">
        <p14:creationId xmlns:p14="http://schemas.microsoft.com/office/powerpoint/2010/main" val="4236878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1669775"/>
            <a:ext cx="914399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6 -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Busca de Informações</a:t>
            </a:r>
            <a:endParaRPr lang="pt-BR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•	Envolve-se pessoalmente na avaliação do seu mercado</a:t>
            </a: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•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	Investiga sempre como oferecer novos produtos e serviços</a:t>
            </a: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•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	Busca a orientação de especialistas para decidir</a:t>
            </a:r>
          </a:p>
        </p:txBody>
      </p:sp>
    </p:spTree>
    <p:extLst>
      <p:ext uri="{BB962C8B-B14F-4D97-AF65-F5344CB8AC3E}">
        <p14:creationId xmlns:p14="http://schemas.microsoft.com/office/powerpoint/2010/main" val="752598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1669775"/>
            <a:ext cx="914399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7 - </a:t>
            </a:r>
            <a:r>
              <a:rPr lang="pt-BR" sz="3200" dirty="0"/>
              <a:t>Estabelecimento de Metas</a:t>
            </a:r>
          </a:p>
          <a:p>
            <a:endParaRPr lang="pt-BR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400" dirty="0"/>
              <a:t>•	Persegue objetivos desafiantes e importantes para si mesmo</a:t>
            </a:r>
          </a:p>
          <a:p>
            <a:r>
              <a:rPr lang="pt-BR" sz="2400" dirty="0" smtClean="0"/>
              <a:t>	•</a:t>
            </a:r>
            <a:r>
              <a:rPr lang="pt-BR" sz="2400" dirty="0"/>
              <a:t>	Tem clara visão de longo prazo</a:t>
            </a:r>
          </a:p>
          <a:p>
            <a:r>
              <a:rPr lang="pt-BR" sz="2400" dirty="0" smtClean="0"/>
              <a:t>	•</a:t>
            </a:r>
            <a:r>
              <a:rPr lang="pt-BR" sz="2400" dirty="0"/>
              <a:t>	Cria objetivos mensuráveis, com indicadores de resultado</a:t>
            </a:r>
          </a:p>
        </p:txBody>
      </p:sp>
    </p:spTree>
    <p:extLst>
      <p:ext uri="{BB962C8B-B14F-4D97-AF65-F5344CB8AC3E}">
        <p14:creationId xmlns:p14="http://schemas.microsoft.com/office/powerpoint/2010/main" val="2488548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1669775"/>
            <a:ext cx="91439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8 -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Planejamento e Monitoramento Sistemáticos</a:t>
            </a:r>
          </a:p>
          <a:p>
            <a:endParaRPr lang="pt-BR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•	Enfrenta grandes desafios, agindo por etapas</a:t>
            </a: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•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	Adequa rapidamente seus planos às mudanças e variáveis de mercado</a:t>
            </a: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•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	Acompanha os indicadores financeiros e os leva em consideração no momento de tomada de decisão.</a:t>
            </a:r>
          </a:p>
        </p:txBody>
      </p:sp>
    </p:spTree>
    <p:extLst>
      <p:ext uri="{BB962C8B-B14F-4D97-AF65-F5344CB8AC3E}">
        <p14:creationId xmlns:p14="http://schemas.microsoft.com/office/powerpoint/2010/main" val="4121381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1669775"/>
            <a:ext cx="914399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9 -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Persuasão e Rede de Contatos</a:t>
            </a:r>
          </a:p>
          <a:p>
            <a:endParaRPr lang="pt-BR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•	Cria estratégias para conseguir apoio para seus projetos</a:t>
            </a: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•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	Obtém apoio de pessoas chave para seus objetivos</a:t>
            </a: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•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	Desenvolve redes de contatos e constrói bons relacionamentos comerciais</a:t>
            </a:r>
          </a:p>
        </p:txBody>
      </p:sp>
    </p:spTree>
    <p:extLst>
      <p:ext uri="{BB962C8B-B14F-4D97-AF65-F5344CB8AC3E}">
        <p14:creationId xmlns:p14="http://schemas.microsoft.com/office/powerpoint/2010/main" val="3324266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1669775"/>
            <a:ext cx="914399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10 -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Independência e Autoconfiança</a:t>
            </a:r>
          </a:p>
          <a:p>
            <a:endParaRPr lang="pt-BR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•	Confia em suas próprias opiniões mais do que nas dos outros</a:t>
            </a: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•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	É otimista e determinado, mesmo diante da oposição</a:t>
            </a: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•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	Transmite confiança na sua própria capacidade</a:t>
            </a:r>
          </a:p>
        </p:txBody>
      </p:sp>
    </p:spTree>
    <p:extLst>
      <p:ext uri="{BB962C8B-B14F-4D97-AF65-F5344CB8AC3E}">
        <p14:creationId xmlns:p14="http://schemas.microsoft.com/office/powerpoint/2010/main" val="1915564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10442" y="416786"/>
            <a:ext cx="824322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Fontes: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https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://www.google.com.br/webhp?sourceid=chrome-instant&amp;ion=1&amp;espv=2&amp;ie=UTF-8#q=empreendedor%20significado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https://www.google.com.br/webhp?sourceid=chrome-instant&amp;ion=1&amp;espv=2&amp;ie=UTF-8#q=empreender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http://www.sebrae.com.br/sites/PortalSebrae/bis/O-que-%C3%A9-ser-empreendedor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http://exame.abril.com.br/pme/noticias/5-principais-caracteristicas-de-um-empreendedor-de-sucesso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http://www.empreendedoresweb.com.br/caracteristicas-dos-empreendedores-de-sucesso/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http://www.digai.com.br/2015/07/10-caracteristicas-de-um-empreendedor-de-sucesso-segundo-onu-e-sebrae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  <a:p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www.iped.com.br/materias/gestao-e-lideranca/empreendedorismo.html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438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06062" y="137186"/>
            <a:ext cx="8718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	</a:t>
            </a:r>
            <a:r>
              <a:rPr lang="pt-BR" sz="4000" dirty="0"/>
              <a:t> 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Quando surgiu o empreendedorismo?</a:t>
            </a:r>
          </a:p>
        </p:txBody>
      </p:sp>
      <p:pic>
        <p:nvPicPr>
          <p:cNvPr id="1026" name="Picture 2" descr="Quando surgiu o empreendedorismo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67" y="908497"/>
            <a:ext cx="8875342" cy="442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298011" y="5331853"/>
            <a:ext cx="87189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smtClean="0"/>
              <a:t>	</a:t>
            </a:r>
            <a:r>
              <a:rPr lang="pt-BR" sz="4000" dirty="0"/>
              <a:t> </a:t>
            </a:r>
            <a:r>
              <a:rPr lang="pt-BR" sz="2400" dirty="0"/>
              <a:t>O empreendedor surge como uma figura independente de capitalistas, sendo o profissional que trabalha com seus próprios planos e investimentos, sem o dedo de terceiros.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3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786389" y="2760743"/>
            <a:ext cx="18803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 smtClean="0">
                <a:latin typeface="Arial" panose="020B0604020202020204" pitchFamily="34" charset="0"/>
                <a:cs typeface="Arial" panose="020B0604020202020204" pitchFamily="34" charset="0"/>
              </a:rPr>
              <a:t>FIM</a:t>
            </a:r>
            <a:endParaRPr lang="pt-BR" sz="7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451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06062" y="137186"/>
            <a:ext cx="8718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	</a:t>
            </a:r>
            <a:r>
              <a:rPr lang="pt-BR" sz="4000" dirty="0"/>
              <a:t> </a:t>
            </a:r>
            <a:r>
              <a:rPr lang="pt-BR" sz="3600" dirty="0"/>
              <a:t>História do empreendedorismo no </a:t>
            </a:r>
            <a:r>
              <a:rPr lang="pt-BR" sz="3600" dirty="0" smtClean="0"/>
              <a:t>Brasil</a:t>
            </a:r>
            <a:endParaRPr lang="pt-BR" sz="36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98011" y="5331853"/>
            <a:ext cx="87189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smtClean="0"/>
              <a:t>	</a:t>
            </a:r>
            <a:r>
              <a:rPr lang="pt-BR" sz="4000" dirty="0"/>
              <a:t>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 empreendedorismo surge no Brasil nos anos 90, durante a abertura brasileira para a economia.</a:t>
            </a:r>
          </a:p>
        </p:txBody>
      </p:sp>
      <p:pic>
        <p:nvPicPr>
          <p:cNvPr id="2050" name="Picture 2" descr="Quando surgiu o empreendedorismo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549" y="845071"/>
            <a:ext cx="6734622" cy="4725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22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183" y="2545537"/>
            <a:ext cx="87189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smtClean="0"/>
              <a:t>	Qual a diferença de Empreendedor</a:t>
            </a:r>
            <a:r>
              <a:rPr lang="pt-BR" sz="4000" dirty="0"/>
              <a:t>, Empreender e </a:t>
            </a:r>
            <a:r>
              <a:rPr lang="pt-BR" sz="4000" dirty="0" smtClean="0"/>
              <a:t>Empreendedorismo?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52062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183" y="2545537"/>
            <a:ext cx="87189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 Empreendedor é aquele que toma a iniciativa de empreender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58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183" y="1412202"/>
            <a:ext cx="871899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Empreender é ter autonomia para usar as melhores competências para criar algo diferente e com valor, com comprometimento, pela dedicação de tempo e esforço necessários, assumindo os riscos financeiros, físicos e sociais.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62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183" y="2416753"/>
            <a:ext cx="87189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Empreendedorismo significa empreender, resolver um problema ou situação complicada.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44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86556" y="1675138"/>
            <a:ext cx="26916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Oportunidade e Iniciativa</a:t>
            </a:r>
            <a:endParaRPr lang="pt-BR" sz="2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536030" y="5895099"/>
            <a:ext cx="24748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Persistência</a:t>
            </a:r>
            <a:endParaRPr lang="pt-BR" sz="2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16795" y="4541295"/>
            <a:ext cx="2925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Correr Riscos</a:t>
            </a:r>
            <a:endParaRPr lang="pt-BR" sz="2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22857" y="5648878"/>
            <a:ext cx="27195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Qualidade e Eficiência</a:t>
            </a:r>
            <a:endParaRPr lang="pt-BR" sz="3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306097" y="447386"/>
            <a:ext cx="3837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Comprometimento</a:t>
            </a:r>
            <a:endParaRPr lang="pt-BR" sz="2400" b="1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78854" y="212018"/>
            <a:ext cx="2601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Informações</a:t>
            </a:r>
            <a:endParaRPr lang="pt-BR" sz="2400" b="1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336294" y="5064103"/>
            <a:ext cx="1586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Metas</a:t>
            </a:r>
            <a:endParaRPr lang="pt-BR" sz="2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525870" y="2573659"/>
            <a:ext cx="34021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Planejamento e Monitoramento</a:t>
            </a:r>
            <a:endParaRPr lang="pt-BR" sz="3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5431665" y="2101393"/>
            <a:ext cx="35867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Persuasão e Rede de </a:t>
            </a:r>
            <a:r>
              <a:rPr lang="pt-B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Contatos</a:t>
            </a:r>
            <a:endParaRPr lang="pt-BR" sz="3200" b="1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5129418" y="3747586"/>
            <a:ext cx="34021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Independência e </a:t>
            </a:r>
            <a:r>
              <a:rPr lang="pt-B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Autoconfiança</a:t>
            </a:r>
            <a:endParaRPr lang="pt-BR" sz="3200" b="1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23960" y="850361"/>
            <a:ext cx="266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Autoconfiança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2856158" y="4104022"/>
            <a:ext cx="24614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Acreditar </a:t>
            </a:r>
            <a:r>
              <a:rPr lang="pt-BR" sz="3200" dirty="0"/>
              <a:t>nos </a:t>
            </a:r>
            <a:r>
              <a:rPr lang="pt-BR" sz="3200" dirty="0" smtClean="0"/>
              <a:t>Sonhos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66352" y="2943407"/>
            <a:ext cx="25757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Separar Profissional </a:t>
            </a:r>
            <a:r>
              <a:rPr lang="pt-BR" sz="3200" dirty="0"/>
              <a:t>do </a:t>
            </a:r>
            <a:r>
              <a:rPr lang="pt-BR" sz="3200" dirty="0" smtClean="0"/>
              <a:t>Emocional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2996217" y="171821"/>
            <a:ext cx="24614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Afastar-se </a:t>
            </a:r>
            <a:r>
              <a:rPr lang="pt-BR" sz="3200" dirty="0"/>
              <a:t>de </a:t>
            </a:r>
            <a:r>
              <a:rPr lang="pt-BR" sz="3200" dirty="0" smtClean="0"/>
              <a:t>Pessoas Negativas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6070109" y="1000502"/>
            <a:ext cx="24614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Mantenha </a:t>
            </a:r>
            <a:r>
              <a:rPr lang="pt-BR" sz="3200" dirty="0"/>
              <a:t>o </a:t>
            </a:r>
            <a:r>
              <a:rPr lang="pt-BR" sz="3200" dirty="0" smtClean="0"/>
              <a:t>Foco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5928037" y="4889134"/>
            <a:ext cx="24614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Aprender </a:t>
            </a:r>
            <a:r>
              <a:rPr lang="pt-BR" sz="3200" dirty="0"/>
              <a:t>com os </a:t>
            </a:r>
            <a:r>
              <a:rPr lang="pt-BR" sz="3200" dirty="0" smtClean="0"/>
              <a:t>Erros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3255670" y="5648878"/>
            <a:ext cx="24614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Aperfeiçoamento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76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1669775"/>
            <a:ext cx="914399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1 - Busca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de Oportunidades e 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Iniciativa</a:t>
            </a:r>
          </a:p>
          <a:p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•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	Age com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proatividade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, antecipando-se as situações</a:t>
            </a: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•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	Busca a possibilidade de expandir seus negócios</a:t>
            </a: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•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	Aproveita oportunidades incomuns para progredir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87374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undidade">
  <a:themeElements>
    <a:clrScheme name="Profundidade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TM04033923[[fn=Profundidade]]</Template>
  <TotalTime>163</TotalTime>
  <Words>129</Words>
  <Application>Microsoft Office PowerPoint</Application>
  <PresentationFormat>Apresentação na tela (4:3)</PresentationFormat>
  <Paragraphs>110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3" baseType="lpstr">
      <vt:lpstr>Arial</vt:lpstr>
      <vt:lpstr>Corbel</vt:lpstr>
      <vt:lpstr>Profundidade</vt:lpstr>
      <vt:lpstr>Características de um  Empreendedor de Sucesso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Características de um  Empreendedor de Sucesso</dc:title>
  <dc:creator>Cristiano Minato</dc:creator>
  <cp:lastModifiedBy>Cristiano Minato</cp:lastModifiedBy>
  <cp:revision>12</cp:revision>
  <dcterms:created xsi:type="dcterms:W3CDTF">2016-04-10T22:26:52Z</dcterms:created>
  <dcterms:modified xsi:type="dcterms:W3CDTF">2016-04-12T00:42:34Z</dcterms:modified>
</cp:coreProperties>
</file>