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2" r:id="rId1"/>
  </p:sldMasterIdLst>
  <p:sldIdLst>
    <p:sldId id="262" r:id="rId2"/>
    <p:sldId id="256" r:id="rId3"/>
    <p:sldId id="257" r:id="rId4"/>
    <p:sldId id="258" r:id="rId5"/>
    <p:sldId id="259" r:id="rId6"/>
    <p:sldId id="260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57" d="100"/>
          <a:sy n="57" d="100"/>
        </p:scale>
        <p:origin x="69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CA71F88-D7BC-493E-A601-803B99CAD45A}" type="doc">
      <dgm:prSet loTypeId="urn:microsoft.com/office/officeart/2005/8/layout/orgChart1" loCatId="hierarchy" qsTypeId="urn:microsoft.com/office/officeart/2005/8/quickstyle/3d1" qsCatId="3D" csTypeId="urn:microsoft.com/office/officeart/2005/8/colors/accent2_1" csCatId="accent2" phldr="1"/>
      <dgm:spPr/>
      <dgm:t>
        <a:bodyPr/>
        <a:lstStyle/>
        <a:p>
          <a:endParaRPr lang="pt-BR"/>
        </a:p>
      </dgm:t>
    </dgm:pt>
    <dgm:pt modelId="{E3C6FBB4-8641-4FB9-AF8B-27F003E015A8}">
      <dgm:prSet phldrT="[Texto]" custT="1"/>
      <dgm:spPr/>
      <dgm:t>
        <a:bodyPr/>
        <a:lstStyle/>
        <a:p>
          <a:r>
            <a:rPr lang="pt-BR" sz="4000" dirty="0">
              <a:latin typeface="Arial" panose="020B0604020202020204" pitchFamily="34" charset="0"/>
              <a:cs typeface="Arial" panose="020B0604020202020204" pitchFamily="34" charset="0"/>
            </a:rPr>
            <a:t>Empresa</a:t>
          </a:r>
        </a:p>
      </dgm:t>
    </dgm:pt>
    <dgm:pt modelId="{40820A44-7D2D-4A6F-8061-3655836DBB12}" type="parTrans" cxnId="{387548CA-197E-4DA7-8304-3F21F6610826}">
      <dgm:prSet/>
      <dgm:spPr/>
      <dgm:t>
        <a:bodyPr/>
        <a:lstStyle/>
        <a:p>
          <a:endParaRPr lang="pt-BR"/>
        </a:p>
      </dgm:t>
    </dgm:pt>
    <dgm:pt modelId="{228EA4FA-04C8-4189-9DD3-0994D425300F}" type="sibTrans" cxnId="{387548CA-197E-4DA7-8304-3F21F6610826}">
      <dgm:prSet/>
      <dgm:spPr/>
      <dgm:t>
        <a:bodyPr/>
        <a:lstStyle/>
        <a:p>
          <a:endParaRPr lang="pt-BR"/>
        </a:p>
      </dgm:t>
    </dgm:pt>
    <dgm:pt modelId="{45333313-609F-40EA-841E-F566C2AE9DD1}" type="asst">
      <dgm:prSet phldrT="[Texto]" custT="1"/>
      <dgm:spPr/>
      <dgm:t>
        <a:bodyPr/>
        <a:lstStyle/>
        <a:p>
          <a:r>
            <a:rPr lang="pt-BR" sz="2500" dirty="0">
              <a:latin typeface="Arial" panose="020B0604020202020204" pitchFamily="34" charset="0"/>
              <a:cs typeface="Arial" panose="020B0604020202020204" pitchFamily="34" charset="0"/>
            </a:rPr>
            <a:t>Dinheiro</a:t>
          </a:r>
        </a:p>
      </dgm:t>
    </dgm:pt>
    <dgm:pt modelId="{11FBB85D-5F88-46E8-BA6E-EAD7E13BA36B}" type="parTrans" cxnId="{A7719934-4FA9-434A-9455-774C400848EF}">
      <dgm:prSet/>
      <dgm:spPr/>
      <dgm:t>
        <a:bodyPr/>
        <a:lstStyle/>
        <a:p>
          <a:endParaRPr lang="pt-BR"/>
        </a:p>
      </dgm:t>
    </dgm:pt>
    <dgm:pt modelId="{79E59D34-297A-4472-B822-0F82BF1B33C2}" type="sibTrans" cxnId="{A7719934-4FA9-434A-9455-774C400848EF}">
      <dgm:prSet/>
      <dgm:spPr/>
      <dgm:t>
        <a:bodyPr/>
        <a:lstStyle/>
        <a:p>
          <a:endParaRPr lang="pt-BR"/>
        </a:p>
      </dgm:t>
    </dgm:pt>
    <dgm:pt modelId="{B094871B-6703-4423-B9A3-17F781844E3D}">
      <dgm:prSet phldrT="[Texto]" custT="1"/>
      <dgm:spPr/>
      <dgm:t>
        <a:bodyPr/>
        <a:lstStyle/>
        <a:p>
          <a:r>
            <a:rPr lang="pt-BR" sz="2500" dirty="0">
              <a:latin typeface="Arial" panose="020B0604020202020204" pitchFamily="34" charset="0"/>
              <a:cs typeface="Arial" panose="020B0604020202020204" pitchFamily="34" charset="0"/>
            </a:rPr>
            <a:t>Imóvel </a:t>
          </a:r>
        </a:p>
      </dgm:t>
    </dgm:pt>
    <dgm:pt modelId="{E4BBB33E-6546-4500-B3C2-1160929C1C62}" type="parTrans" cxnId="{9252FBED-4106-4E4F-9A8A-6CEBAF3258FE}">
      <dgm:prSet/>
      <dgm:spPr/>
      <dgm:t>
        <a:bodyPr/>
        <a:lstStyle/>
        <a:p>
          <a:endParaRPr lang="pt-BR"/>
        </a:p>
      </dgm:t>
    </dgm:pt>
    <dgm:pt modelId="{34AD9E2D-04FF-4678-BE01-1AB4F63ECC47}" type="sibTrans" cxnId="{9252FBED-4106-4E4F-9A8A-6CEBAF3258FE}">
      <dgm:prSet/>
      <dgm:spPr/>
      <dgm:t>
        <a:bodyPr/>
        <a:lstStyle/>
        <a:p>
          <a:endParaRPr lang="pt-BR"/>
        </a:p>
      </dgm:t>
    </dgm:pt>
    <dgm:pt modelId="{267316E2-E959-4DC7-B927-DE2C38233E46}">
      <dgm:prSet phldrT="[Texto]" custT="1"/>
      <dgm:spPr/>
      <dgm:t>
        <a:bodyPr/>
        <a:lstStyle/>
        <a:p>
          <a:r>
            <a:rPr lang="pt-BR" sz="1800" dirty="0">
              <a:latin typeface="Arial" panose="020B0604020202020204" pitchFamily="34" charset="0"/>
              <a:cs typeface="Arial" panose="020B0604020202020204" pitchFamily="34" charset="0"/>
            </a:rPr>
            <a:t>Máquinas/equipamentos</a:t>
          </a:r>
        </a:p>
      </dgm:t>
    </dgm:pt>
    <dgm:pt modelId="{7D288D0F-B7A1-4A50-84CE-794991D8C7A3}" type="parTrans" cxnId="{9679C2CB-8A25-49B1-92D6-478B8DEE8026}">
      <dgm:prSet/>
      <dgm:spPr/>
      <dgm:t>
        <a:bodyPr/>
        <a:lstStyle/>
        <a:p>
          <a:endParaRPr lang="pt-BR"/>
        </a:p>
      </dgm:t>
    </dgm:pt>
    <dgm:pt modelId="{7E9AB29A-A2A9-479E-B5BE-49A470A48686}" type="sibTrans" cxnId="{9679C2CB-8A25-49B1-92D6-478B8DEE8026}">
      <dgm:prSet/>
      <dgm:spPr/>
      <dgm:t>
        <a:bodyPr/>
        <a:lstStyle/>
        <a:p>
          <a:endParaRPr lang="pt-BR"/>
        </a:p>
      </dgm:t>
    </dgm:pt>
    <dgm:pt modelId="{A2E18A96-B4D5-46EB-B272-2960EC593804}">
      <dgm:prSet phldrT="[Texto]" custT="1"/>
      <dgm:spPr/>
      <dgm:t>
        <a:bodyPr/>
        <a:lstStyle/>
        <a:p>
          <a:r>
            <a:rPr lang="pt-BR" sz="2500" dirty="0">
              <a:latin typeface="Arial" panose="020B0604020202020204" pitchFamily="34" charset="0"/>
              <a:cs typeface="Arial" panose="020B0604020202020204" pitchFamily="34" charset="0"/>
            </a:rPr>
            <a:t>Funcionários</a:t>
          </a:r>
        </a:p>
      </dgm:t>
    </dgm:pt>
    <dgm:pt modelId="{219F3474-3EF0-402B-B8A7-7767BA1756E5}" type="parTrans" cxnId="{5EB718DE-70CF-4D72-B3BA-5B588B2962C2}">
      <dgm:prSet/>
      <dgm:spPr/>
      <dgm:t>
        <a:bodyPr/>
        <a:lstStyle/>
        <a:p>
          <a:endParaRPr lang="pt-BR"/>
        </a:p>
      </dgm:t>
    </dgm:pt>
    <dgm:pt modelId="{19078F04-2353-4AF0-BC5A-44F7ECF961DB}" type="sibTrans" cxnId="{5EB718DE-70CF-4D72-B3BA-5B588B2962C2}">
      <dgm:prSet/>
      <dgm:spPr/>
      <dgm:t>
        <a:bodyPr/>
        <a:lstStyle/>
        <a:p>
          <a:endParaRPr lang="pt-BR"/>
        </a:p>
      </dgm:t>
    </dgm:pt>
    <dgm:pt modelId="{048D07C7-37B1-47BD-9A1F-532030B976DA}">
      <dgm:prSet phldrT="[Texto]" custT="1"/>
      <dgm:spPr/>
      <dgm:t>
        <a:bodyPr/>
        <a:lstStyle/>
        <a:p>
          <a:r>
            <a:rPr lang="pt-BR" sz="2500" dirty="0">
              <a:latin typeface="Arial" panose="020B0604020202020204" pitchFamily="34" charset="0"/>
              <a:cs typeface="Arial" panose="020B0604020202020204" pitchFamily="34" charset="0"/>
            </a:rPr>
            <a:t>Matéria-prima</a:t>
          </a:r>
        </a:p>
      </dgm:t>
    </dgm:pt>
    <dgm:pt modelId="{4A708FCD-95DC-444D-9F78-06F7EC29890B}" type="parTrans" cxnId="{986C7247-26F3-40DB-90FB-51E96C6592CB}">
      <dgm:prSet/>
      <dgm:spPr/>
      <dgm:t>
        <a:bodyPr/>
        <a:lstStyle/>
        <a:p>
          <a:endParaRPr lang="pt-BR"/>
        </a:p>
      </dgm:t>
    </dgm:pt>
    <dgm:pt modelId="{4244E4F6-A4F6-4A30-8194-A48FB12E5EB3}" type="sibTrans" cxnId="{986C7247-26F3-40DB-90FB-51E96C6592CB}">
      <dgm:prSet/>
      <dgm:spPr/>
      <dgm:t>
        <a:bodyPr/>
        <a:lstStyle/>
        <a:p>
          <a:endParaRPr lang="pt-BR"/>
        </a:p>
      </dgm:t>
    </dgm:pt>
    <dgm:pt modelId="{51D99A12-C51C-462F-956F-59A5A962DC1F}" type="pres">
      <dgm:prSet presAssocID="{DCA71F88-D7BC-493E-A601-803B99CAD45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1C8E6ABD-2195-4D0F-81B3-4BFF259748A8}" type="pres">
      <dgm:prSet presAssocID="{E3C6FBB4-8641-4FB9-AF8B-27F003E015A8}" presName="hierRoot1" presStyleCnt="0">
        <dgm:presLayoutVars>
          <dgm:hierBranch val="init"/>
        </dgm:presLayoutVars>
      </dgm:prSet>
      <dgm:spPr/>
    </dgm:pt>
    <dgm:pt modelId="{5F6096FE-39EC-41B6-AB5F-CA57A71D1CA6}" type="pres">
      <dgm:prSet presAssocID="{E3C6FBB4-8641-4FB9-AF8B-27F003E015A8}" presName="rootComposite1" presStyleCnt="0"/>
      <dgm:spPr/>
    </dgm:pt>
    <dgm:pt modelId="{52BE20C1-4C41-4513-ABBC-97B25E9F37F0}" type="pres">
      <dgm:prSet presAssocID="{E3C6FBB4-8641-4FB9-AF8B-27F003E015A8}" presName="rootText1" presStyleLbl="node0" presStyleIdx="0" presStyleCnt="1" custScaleX="132469" custScaleY="122538">
        <dgm:presLayoutVars>
          <dgm:chPref val="3"/>
        </dgm:presLayoutVars>
      </dgm:prSet>
      <dgm:spPr/>
    </dgm:pt>
    <dgm:pt modelId="{49F77B92-276D-4022-B0D0-4E2A4D1ABA65}" type="pres">
      <dgm:prSet presAssocID="{E3C6FBB4-8641-4FB9-AF8B-27F003E015A8}" presName="rootConnector1" presStyleLbl="node1" presStyleIdx="0" presStyleCnt="0"/>
      <dgm:spPr/>
    </dgm:pt>
    <dgm:pt modelId="{B1BF763B-3FA7-489B-8859-6233E5B09AF9}" type="pres">
      <dgm:prSet presAssocID="{E3C6FBB4-8641-4FB9-AF8B-27F003E015A8}" presName="hierChild2" presStyleCnt="0"/>
      <dgm:spPr/>
    </dgm:pt>
    <dgm:pt modelId="{0306C09B-6861-490D-8804-F3DA6CBE9D3A}" type="pres">
      <dgm:prSet presAssocID="{E4BBB33E-6546-4500-B3C2-1160929C1C62}" presName="Name37" presStyleLbl="parChTrans1D2" presStyleIdx="0" presStyleCnt="5"/>
      <dgm:spPr/>
    </dgm:pt>
    <dgm:pt modelId="{F481397B-6125-4955-9942-16DDADECBFC4}" type="pres">
      <dgm:prSet presAssocID="{B094871B-6703-4423-B9A3-17F781844E3D}" presName="hierRoot2" presStyleCnt="0">
        <dgm:presLayoutVars>
          <dgm:hierBranch val="init"/>
        </dgm:presLayoutVars>
      </dgm:prSet>
      <dgm:spPr/>
    </dgm:pt>
    <dgm:pt modelId="{B8CA8753-6718-42A4-8621-B2BA509C5549}" type="pres">
      <dgm:prSet presAssocID="{B094871B-6703-4423-B9A3-17F781844E3D}" presName="rootComposite" presStyleCnt="0"/>
      <dgm:spPr/>
    </dgm:pt>
    <dgm:pt modelId="{E7660AD7-311A-41C8-A61C-5ECF370B8771}" type="pres">
      <dgm:prSet presAssocID="{B094871B-6703-4423-B9A3-17F781844E3D}" presName="rootText" presStyleLbl="node2" presStyleIdx="0" presStyleCnt="4">
        <dgm:presLayoutVars>
          <dgm:chPref val="3"/>
        </dgm:presLayoutVars>
      </dgm:prSet>
      <dgm:spPr/>
    </dgm:pt>
    <dgm:pt modelId="{FFAC62AC-11AD-433F-873F-28715940B052}" type="pres">
      <dgm:prSet presAssocID="{B094871B-6703-4423-B9A3-17F781844E3D}" presName="rootConnector" presStyleLbl="node2" presStyleIdx="0" presStyleCnt="4"/>
      <dgm:spPr/>
    </dgm:pt>
    <dgm:pt modelId="{B263556B-0B92-45FD-AD1F-AB828CFE095D}" type="pres">
      <dgm:prSet presAssocID="{B094871B-6703-4423-B9A3-17F781844E3D}" presName="hierChild4" presStyleCnt="0"/>
      <dgm:spPr/>
    </dgm:pt>
    <dgm:pt modelId="{7680458C-E904-4594-B005-2F6B4C7E679D}" type="pres">
      <dgm:prSet presAssocID="{B094871B-6703-4423-B9A3-17F781844E3D}" presName="hierChild5" presStyleCnt="0"/>
      <dgm:spPr/>
    </dgm:pt>
    <dgm:pt modelId="{BEF2FDB9-4D2E-4F63-83F3-1FC954CA0BC6}" type="pres">
      <dgm:prSet presAssocID="{7D288D0F-B7A1-4A50-84CE-794991D8C7A3}" presName="Name37" presStyleLbl="parChTrans1D2" presStyleIdx="1" presStyleCnt="5"/>
      <dgm:spPr/>
    </dgm:pt>
    <dgm:pt modelId="{776B47B8-1F0E-4CEA-8665-B14B7C69CD32}" type="pres">
      <dgm:prSet presAssocID="{267316E2-E959-4DC7-B927-DE2C38233E46}" presName="hierRoot2" presStyleCnt="0">
        <dgm:presLayoutVars>
          <dgm:hierBranch val="init"/>
        </dgm:presLayoutVars>
      </dgm:prSet>
      <dgm:spPr/>
    </dgm:pt>
    <dgm:pt modelId="{AF6130E7-26A8-448A-8667-F02EFFF80793}" type="pres">
      <dgm:prSet presAssocID="{267316E2-E959-4DC7-B927-DE2C38233E46}" presName="rootComposite" presStyleCnt="0"/>
      <dgm:spPr/>
    </dgm:pt>
    <dgm:pt modelId="{871E5589-16D2-40EE-B926-09E787D68161}" type="pres">
      <dgm:prSet presAssocID="{267316E2-E959-4DC7-B927-DE2C38233E46}" presName="rootText" presStyleLbl="node2" presStyleIdx="1" presStyleCnt="4" custScaleX="113920" custScaleY="105615">
        <dgm:presLayoutVars>
          <dgm:chPref val="3"/>
        </dgm:presLayoutVars>
      </dgm:prSet>
      <dgm:spPr/>
    </dgm:pt>
    <dgm:pt modelId="{796921C0-651F-4E21-925A-525A62A88873}" type="pres">
      <dgm:prSet presAssocID="{267316E2-E959-4DC7-B927-DE2C38233E46}" presName="rootConnector" presStyleLbl="node2" presStyleIdx="1" presStyleCnt="4"/>
      <dgm:spPr/>
    </dgm:pt>
    <dgm:pt modelId="{7EC4AB5D-CA30-46AE-A3CE-6CCB136C06BF}" type="pres">
      <dgm:prSet presAssocID="{267316E2-E959-4DC7-B927-DE2C38233E46}" presName="hierChild4" presStyleCnt="0"/>
      <dgm:spPr/>
    </dgm:pt>
    <dgm:pt modelId="{6ECAE39A-584B-4F1B-8C55-632596132B87}" type="pres">
      <dgm:prSet presAssocID="{267316E2-E959-4DC7-B927-DE2C38233E46}" presName="hierChild5" presStyleCnt="0"/>
      <dgm:spPr/>
    </dgm:pt>
    <dgm:pt modelId="{B5C94632-8796-4869-8016-BD0FD8937F3C}" type="pres">
      <dgm:prSet presAssocID="{219F3474-3EF0-402B-B8A7-7767BA1756E5}" presName="Name37" presStyleLbl="parChTrans1D2" presStyleIdx="2" presStyleCnt="5"/>
      <dgm:spPr/>
    </dgm:pt>
    <dgm:pt modelId="{73A8F413-CF86-4605-82F6-3463EC0E1230}" type="pres">
      <dgm:prSet presAssocID="{A2E18A96-B4D5-46EB-B272-2960EC593804}" presName="hierRoot2" presStyleCnt="0">
        <dgm:presLayoutVars>
          <dgm:hierBranch val="init"/>
        </dgm:presLayoutVars>
      </dgm:prSet>
      <dgm:spPr/>
    </dgm:pt>
    <dgm:pt modelId="{79B57491-72C8-44AA-9FFD-5739EC572D34}" type="pres">
      <dgm:prSet presAssocID="{A2E18A96-B4D5-46EB-B272-2960EC593804}" presName="rootComposite" presStyleCnt="0"/>
      <dgm:spPr/>
    </dgm:pt>
    <dgm:pt modelId="{9BE9D9DF-521A-4EB5-9A77-EDD716C0CBF3}" type="pres">
      <dgm:prSet presAssocID="{A2E18A96-B4D5-46EB-B272-2960EC593804}" presName="rootText" presStyleLbl="node2" presStyleIdx="2" presStyleCnt="4">
        <dgm:presLayoutVars>
          <dgm:chPref val="3"/>
        </dgm:presLayoutVars>
      </dgm:prSet>
      <dgm:spPr/>
    </dgm:pt>
    <dgm:pt modelId="{952D06AA-5CED-435E-A6F4-89D9CFD1EA5F}" type="pres">
      <dgm:prSet presAssocID="{A2E18A96-B4D5-46EB-B272-2960EC593804}" presName="rootConnector" presStyleLbl="node2" presStyleIdx="2" presStyleCnt="4"/>
      <dgm:spPr/>
    </dgm:pt>
    <dgm:pt modelId="{43CA6B42-CF76-4A25-84B6-D844C7974DE0}" type="pres">
      <dgm:prSet presAssocID="{A2E18A96-B4D5-46EB-B272-2960EC593804}" presName="hierChild4" presStyleCnt="0"/>
      <dgm:spPr/>
    </dgm:pt>
    <dgm:pt modelId="{CAA9FE2C-A012-4E0D-9D89-2C9BC1AA2231}" type="pres">
      <dgm:prSet presAssocID="{A2E18A96-B4D5-46EB-B272-2960EC593804}" presName="hierChild5" presStyleCnt="0"/>
      <dgm:spPr/>
    </dgm:pt>
    <dgm:pt modelId="{36EED29A-4077-47F3-A748-19C84D72C483}" type="pres">
      <dgm:prSet presAssocID="{4A708FCD-95DC-444D-9F78-06F7EC29890B}" presName="Name37" presStyleLbl="parChTrans1D2" presStyleIdx="3" presStyleCnt="5"/>
      <dgm:spPr/>
    </dgm:pt>
    <dgm:pt modelId="{2BDE1F69-60CD-4AAF-9081-D5C16E0EBC40}" type="pres">
      <dgm:prSet presAssocID="{048D07C7-37B1-47BD-9A1F-532030B976DA}" presName="hierRoot2" presStyleCnt="0">
        <dgm:presLayoutVars>
          <dgm:hierBranch val="init"/>
        </dgm:presLayoutVars>
      </dgm:prSet>
      <dgm:spPr/>
    </dgm:pt>
    <dgm:pt modelId="{756BDC4E-5123-47E8-B59E-42B893A78BC1}" type="pres">
      <dgm:prSet presAssocID="{048D07C7-37B1-47BD-9A1F-532030B976DA}" presName="rootComposite" presStyleCnt="0"/>
      <dgm:spPr/>
    </dgm:pt>
    <dgm:pt modelId="{E75DFF2F-3EB3-4308-A424-80CF6D840EB7}" type="pres">
      <dgm:prSet presAssocID="{048D07C7-37B1-47BD-9A1F-532030B976DA}" presName="rootText" presStyleLbl="node2" presStyleIdx="3" presStyleCnt="4">
        <dgm:presLayoutVars>
          <dgm:chPref val="3"/>
        </dgm:presLayoutVars>
      </dgm:prSet>
      <dgm:spPr/>
    </dgm:pt>
    <dgm:pt modelId="{EB2BA0F6-883C-41A6-8F6F-C96A10AC8684}" type="pres">
      <dgm:prSet presAssocID="{048D07C7-37B1-47BD-9A1F-532030B976DA}" presName="rootConnector" presStyleLbl="node2" presStyleIdx="3" presStyleCnt="4"/>
      <dgm:spPr/>
    </dgm:pt>
    <dgm:pt modelId="{6E4E6A7E-B81B-46CB-8469-C84E0A883C3A}" type="pres">
      <dgm:prSet presAssocID="{048D07C7-37B1-47BD-9A1F-532030B976DA}" presName="hierChild4" presStyleCnt="0"/>
      <dgm:spPr/>
    </dgm:pt>
    <dgm:pt modelId="{B36B6BD5-EA30-4707-A581-BFE2B5096226}" type="pres">
      <dgm:prSet presAssocID="{048D07C7-37B1-47BD-9A1F-532030B976DA}" presName="hierChild5" presStyleCnt="0"/>
      <dgm:spPr/>
    </dgm:pt>
    <dgm:pt modelId="{F569EE99-C007-4143-9166-05C1D5F5DB0A}" type="pres">
      <dgm:prSet presAssocID="{E3C6FBB4-8641-4FB9-AF8B-27F003E015A8}" presName="hierChild3" presStyleCnt="0"/>
      <dgm:spPr/>
    </dgm:pt>
    <dgm:pt modelId="{FC6AF469-21BC-4CCA-8A2A-C46653AC215D}" type="pres">
      <dgm:prSet presAssocID="{11FBB85D-5F88-46E8-BA6E-EAD7E13BA36B}" presName="Name111" presStyleLbl="parChTrans1D2" presStyleIdx="4" presStyleCnt="5"/>
      <dgm:spPr/>
    </dgm:pt>
    <dgm:pt modelId="{8EDC7E43-97C1-43B5-BACE-14235A0AC8AD}" type="pres">
      <dgm:prSet presAssocID="{45333313-609F-40EA-841E-F566C2AE9DD1}" presName="hierRoot3" presStyleCnt="0">
        <dgm:presLayoutVars>
          <dgm:hierBranch val="init"/>
        </dgm:presLayoutVars>
      </dgm:prSet>
      <dgm:spPr/>
    </dgm:pt>
    <dgm:pt modelId="{03FDFB92-56CA-4C42-A55B-B666CE72432C}" type="pres">
      <dgm:prSet presAssocID="{45333313-609F-40EA-841E-F566C2AE9DD1}" presName="rootComposite3" presStyleCnt="0"/>
      <dgm:spPr/>
    </dgm:pt>
    <dgm:pt modelId="{7C4D36C2-061F-4084-B26E-7209198370A9}" type="pres">
      <dgm:prSet presAssocID="{45333313-609F-40EA-841E-F566C2AE9DD1}" presName="rootText3" presStyleLbl="asst1" presStyleIdx="0" presStyleCnt="1">
        <dgm:presLayoutVars>
          <dgm:chPref val="3"/>
        </dgm:presLayoutVars>
      </dgm:prSet>
      <dgm:spPr/>
    </dgm:pt>
    <dgm:pt modelId="{16624E83-0DD9-4541-BB66-B1160ED1916F}" type="pres">
      <dgm:prSet presAssocID="{45333313-609F-40EA-841E-F566C2AE9DD1}" presName="rootConnector3" presStyleLbl="asst1" presStyleIdx="0" presStyleCnt="1"/>
      <dgm:spPr/>
    </dgm:pt>
    <dgm:pt modelId="{5B066B46-E333-4D9B-8CB3-3DA156CB1922}" type="pres">
      <dgm:prSet presAssocID="{45333313-609F-40EA-841E-F566C2AE9DD1}" presName="hierChild6" presStyleCnt="0"/>
      <dgm:spPr/>
    </dgm:pt>
    <dgm:pt modelId="{163C54B2-31EA-43E4-B65A-A3EF0D0410CE}" type="pres">
      <dgm:prSet presAssocID="{45333313-609F-40EA-841E-F566C2AE9DD1}" presName="hierChild7" presStyleCnt="0"/>
      <dgm:spPr/>
    </dgm:pt>
  </dgm:ptLst>
  <dgm:cxnLst>
    <dgm:cxn modelId="{387548CA-197E-4DA7-8304-3F21F6610826}" srcId="{DCA71F88-D7BC-493E-A601-803B99CAD45A}" destId="{E3C6FBB4-8641-4FB9-AF8B-27F003E015A8}" srcOrd="0" destOrd="0" parTransId="{40820A44-7D2D-4A6F-8061-3655836DBB12}" sibTransId="{228EA4FA-04C8-4189-9DD3-0994D425300F}"/>
    <dgm:cxn modelId="{0BD40D2B-A695-4C7E-BF72-6D2B1CC5E1EB}" type="presOf" srcId="{048D07C7-37B1-47BD-9A1F-532030B976DA}" destId="{EB2BA0F6-883C-41A6-8F6F-C96A10AC8684}" srcOrd="1" destOrd="0" presId="urn:microsoft.com/office/officeart/2005/8/layout/orgChart1"/>
    <dgm:cxn modelId="{5EB718DE-70CF-4D72-B3BA-5B588B2962C2}" srcId="{E3C6FBB4-8641-4FB9-AF8B-27F003E015A8}" destId="{A2E18A96-B4D5-46EB-B272-2960EC593804}" srcOrd="3" destOrd="0" parTransId="{219F3474-3EF0-402B-B8A7-7767BA1756E5}" sibTransId="{19078F04-2353-4AF0-BC5A-44F7ECF961DB}"/>
    <dgm:cxn modelId="{A7719934-4FA9-434A-9455-774C400848EF}" srcId="{E3C6FBB4-8641-4FB9-AF8B-27F003E015A8}" destId="{45333313-609F-40EA-841E-F566C2AE9DD1}" srcOrd="0" destOrd="0" parTransId="{11FBB85D-5F88-46E8-BA6E-EAD7E13BA36B}" sibTransId="{79E59D34-297A-4472-B822-0F82BF1B33C2}"/>
    <dgm:cxn modelId="{36594F4B-FDEA-4CDD-95BD-EF64D889225C}" type="presOf" srcId="{E3C6FBB4-8641-4FB9-AF8B-27F003E015A8}" destId="{49F77B92-276D-4022-B0D0-4E2A4D1ABA65}" srcOrd="1" destOrd="0" presId="urn:microsoft.com/office/officeart/2005/8/layout/orgChart1"/>
    <dgm:cxn modelId="{8E134C4F-AA5D-487F-ADCB-A9D04BAA7FD3}" type="presOf" srcId="{45333313-609F-40EA-841E-F566C2AE9DD1}" destId="{16624E83-0DD9-4541-BB66-B1160ED1916F}" srcOrd="1" destOrd="0" presId="urn:microsoft.com/office/officeart/2005/8/layout/orgChart1"/>
    <dgm:cxn modelId="{45917248-FD33-4BA4-BBFC-B0593665A2FA}" type="presOf" srcId="{E3C6FBB4-8641-4FB9-AF8B-27F003E015A8}" destId="{52BE20C1-4C41-4513-ABBC-97B25E9F37F0}" srcOrd="0" destOrd="0" presId="urn:microsoft.com/office/officeart/2005/8/layout/orgChart1"/>
    <dgm:cxn modelId="{986C7247-26F3-40DB-90FB-51E96C6592CB}" srcId="{E3C6FBB4-8641-4FB9-AF8B-27F003E015A8}" destId="{048D07C7-37B1-47BD-9A1F-532030B976DA}" srcOrd="4" destOrd="0" parTransId="{4A708FCD-95DC-444D-9F78-06F7EC29890B}" sibTransId="{4244E4F6-A4F6-4A30-8194-A48FB12E5EB3}"/>
    <dgm:cxn modelId="{EA1572EF-61DF-4B38-BDED-868204B3576F}" type="presOf" srcId="{A2E18A96-B4D5-46EB-B272-2960EC593804}" destId="{952D06AA-5CED-435E-A6F4-89D9CFD1EA5F}" srcOrd="1" destOrd="0" presId="urn:microsoft.com/office/officeart/2005/8/layout/orgChart1"/>
    <dgm:cxn modelId="{EAA60396-4974-4FCA-97C1-35186E2ACF9C}" type="presOf" srcId="{11FBB85D-5F88-46E8-BA6E-EAD7E13BA36B}" destId="{FC6AF469-21BC-4CCA-8A2A-C46653AC215D}" srcOrd="0" destOrd="0" presId="urn:microsoft.com/office/officeart/2005/8/layout/orgChart1"/>
    <dgm:cxn modelId="{7072D9C8-9A12-4CB0-8955-7C634B1E9946}" type="presOf" srcId="{E4BBB33E-6546-4500-B3C2-1160929C1C62}" destId="{0306C09B-6861-490D-8804-F3DA6CBE9D3A}" srcOrd="0" destOrd="0" presId="urn:microsoft.com/office/officeart/2005/8/layout/orgChart1"/>
    <dgm:cxn modelId="{571FDB4C-D02C-4C6F-9C15-7E745D41E55B}" type="presOf" srcId="{4A708FCD-95DC-444D-9F78-06F7EC29890B}" destId="{36EED29A-4077-47F3-A748-19C84D72C483}" srcOrd="0" destOrd="0" presId="urn:microsoft.com/office/officeart/2005/8/layout/orgChart1"/>
    <dgm:cxn modelId="{7BF9C46B-C802-45FF-976D-6FABAACCC389}" type="presOf" srcId="{267316E2-E959-4DC7-B927-DE2C38233E46}" destId="{796921C0-651F-4E21-925A-525A62A88873}" srcOrd="1" destOrd="0" presId="urn:microsoft.com/office/officeart/2005/8/layout/orgChart1"/>
    <dgm:cxn modelId="{9679C2CB-8A25-49B1-92D6-478B8DEE8026}" srcId="{E3C6FBB4-8641-4FB9-AF8B-27F003E015A8}" destId="{267316E2-E959-4DC7-B927-DE2C38233E46}" srcOrd="2" destOrd="0" parTransId="{7D288D0F-B7A1-4A50-84CE-794991D8C7A3}" sibTransId="{7E9AB29A-A2A9-479E-B5BE-49A470A48686}"/>
    <dgm:cxn modelId="{E3563BF5-BB25-4657-A253-CEC364DEC170}" type="presOf" srcId="{048D07C7-37B1-47BD-9A1F-532030B976DA}" destId="{E75DFF2F-3EB3-4308-A424-80CF6D840EB7}" srcOrd="0" destOrd="0" presId="urn:microsoft.com/office/officeart/2005/8/layout/orgChart1"/>
    <dgm:cxn modelId="{9252FBED-4106-4E4F-9A8A-6CEBAF3258FE}" srcId="{E3C6FBB4-8641-4FB9-AF8B-27F003E015A8}" destId="{B094871B-6703-4423-B9A3-17F781844E3D}" srcOrd="1" destOrd="0" parTransId="{E4BBB33E-6546-4500-B3C2-1160929C1C62}" sibTransId="{34AD9E2D-04FF-4678-BE01-1AB4F63ECC47}"/>
    <dgm:cxn modelId="{A112776E-C4B5-4CB0-AA46-0FA691652FD9}" type="presOf" srcId="{B094871B-6703-4423-B9A3-17F781844E3D}" destId="{FFAC62AC-11AD-433F-873F-28715940B052}" srcOrd="1" destOrd="0" presId="urn:microsoft.com/office/officeart/2005/8/layout/orgChart1"/>
    <dgm:cxn modelId="{128A2CD2-DD4A-401E-B139-2C39BA0C8D0C}" type="presOf" srcId="{B094871B-6703-4423-B9A3-17F781844E3D}" destId="{E7660AD7-311A-41C8-A61C-5ECF370B8771}" srcOrd="0" destOrd="0" presId="urn:microsoft.com/office/officeart/2005/8/layout/orgChart1"/>
    <dgm:cxn modelId="{0E625354-D2CE-4164-9842-9935CB15C59A}" type="presOf" srcId="{267316E2-E959-4DC7-B927-DE2C38233E46}" destId="{871E5589-16D2-40EE-B926-09E787D68161}" srcOrd="0" destOrd="0" presId="urn:microsoft.com/office/officeart/2005/8/layout/orgChart1"/>
    <dgm:cxn modelId="{30CCEE33-3A1E-409F-B253-BC8F12B7488D}" type="presOf" srcId="{7D288D0F-B7A1-4A50-84CE-794991D8C7A3}" destId="{BEF2FDB9-4D2E-4F63-83F3-1FC954CA0BC6}" srcOrd="0" destOrd="0" presId="urn:microsoft.com/office/officeart/2005/8/layout/orgChart1"/>
    <dgm:cxn modelId="{F0212ED8-0737-48A1-B8AE-114B4D485471}" type="presOf" srcId="{DCA71F88-D7BC-493E-A601-803B99CAD45A}" destId="{51D99A12-C51C-462F-956F-59A5A962DC1F}" srcOrd="0" destOrd="0" presId="urn:microsoft.com/office/officeart/2005/8/layout/orgChart1"/>
    <dgm:cxn modelId="{C2E1E201-AE54-453C-917D-4B1731804E8D}" type="presOf" srcId="{45333313-609F-40EA-841E-F566C2AE9DD1}" destId="{7C4D36C2-061F-4084-B26E-7209198370A9}" srcOrd="0" destOrd="0" presId="urn:microsoft.com/office/officeart/2005/8/layout/orgChart1"/>
    <dgm:cxn modelId="{7D7B0B33-16F6-407D-BCED-885E65B7C15E}" type="presOf" srcId="{219F3474-3EF0-402B-B8A7-7767BA1756E5}" destId="{B5C94632-8796-4869-8016-BD0FD8937F3C}" srcOrd="0" destOrd="0" presId="urn:microsoft.com/office/officeart/2005/8/layout/orgChart1"/>
    <dgm:cxn modelId="{416F39CF-1D4D-4B4D-8A4D-1C390336C798}" type="presOf" srcId="{A2E18A96-B4D5-46EB-B272-2960EC593804}" destId="{9BE9D9DF-521A-4EB5-9A77-EDD716C0CBF3}" srcOrd="0" destOrd="0" presId="urn:microsoft.com/office/officeart/2005/8/layout/orgChart1"/>
    <dgm:cxn modelId="{3A0DFFAD-B247-48FF-AF8D-ADC45AE46C3E}" type="presParOf" srcId="{51D99A12-C51C-462F-956F-59A5A962DC1F}" destId="{1C8E6ABD-2195-4D0F-81B3-4BFF259748A8}" srcOrd="0" destOrd="0" presId="urn:microsoft.com/office/officeart/2005/8/layout/orgChart1"/>
    <dgm:cxn modelId="{5A245343-D4DD-4E28-BDC3-A26E72EADFF4}" type="presParOf" srcId="{1C8E6ABD-2195-4D0F-81B3-4BFF259748A8}" destId="{5F6096FE-39EC-41B6-AB5F-CA57A71D1CA6}" srcOrd="0" destOrd="0" presId="urn:microsoft.com/office/officeart/2005/8/layout/orgChart1"/>
    <dgm:cxn modelId="{2429F68E-AA8A-407F-A715-B999034C773A}" type="presParOf" srcId="{5F6096FE-39EC-41B6-AB5F-CA57A71D1CA6}" destId="{52BE20C1-4C41-4513-ABBC-97B25E9F37F0}" srcOrd="0" destOrd="0" presId="urn:microsoft.com/office/officeart/2005/8/layout/orgChart1"/>
    <dgm:cxn modelId="{F52CC36D-7823-4320-9917-8D120BB1F011}" type="presParOf" srcId="{5F6096FE-39EC-41B6-AB5F-CA57A71D1CA6}" destId="{49F77B92-276D-4022-B0D0-4E2A4D1ABA65}" srcOrd="1" destOrd="0" presId="urn:microsoft.com/office/officeart/2005/8/layout/orgChart1"/>
    <dgm:cxn modelId="{780DCB2A-FDAF-4025-A503-824455112874}" type="presParOf" srcId="{1C8E6ABD-2195-4D0F-81B3-4BFF259748A8}" destId="{B1BF763B-3FA7-489B-8859-6233E5B09AF9}" srcOrd="1" destOrd="0" presId="urn:microsoft.com/office/officeart/2005/8/layout/orgChart1"/>
    <dgm:cxn modelId="{A1075044-A495-4D90-8961-91732E0102CA}" type="presParOf" srcId="{B1BF763B-3FA7-489B-8859-6233E5B09AF9}" destId="{0306C09B-6861-490D-8804-F3DA6CBE9D3A}" srcOrd="0" destOrd="0" presId="urn:microsoft.com/office/officeart/2005/8/layout/orgChart1"/>
    <dgm:cxn modelId="{4789C434-FCC4-4F57-933F-B16C26D41B94}" type="presParOf" srcId="{B1BF763B-3FA7-489B-8859-6233E5B09AF9}" destId="{F481397B-6125-4955-9942-16DDADECBFC4}" srcOrd="1" destOrd="0" presId="urn:microsoft.com/office/officeart/2005/8/layout/orgChart1"/>
    <dgm:cxn modelId="{156DFC34-C3BA-455F-8FA0-059FBD103256}" type="presParOf" srcId="{F481397B-6125-4955-9942-16DDADECBFC4}" destId="{B8CA8753-6718-42A4-8621-B2BA509C5549}" srcOrd="0" destOrd="0" presId="urn:microsoft.com/office/officeart/2005/8/layout/orgChart1"/>
    <dgm:cxn modelId="{B1447B77-E3C0-4CA8-9647-5E7A9E309F7A}" type="presParOf" srcId="{B8CA8753-6718-42A4-8621-B2BA509C5549}" destId="{E7660AD7-311A-41C8-A61C-5ECF370B8771}" srcOrd="0" destOrd="0" presId="urn:microsoft.com/office/officeart/2005/8/layout/orgChart1"/>
    <dgm:cxn modelId="{56C71D25-52FF-4C7A-BC9E-1B4DB97ACA91}" type="presParOf" srcId="{B8CA8753-6718-42A4-8621-B2BA509C5549}" destId="{FFAC62AC-11AD-433F-873F-28715940B052}" srcOrd="1" destOrd="0" presId="urn:microsoft.com/office/officeart/2005/8/layout/orgChart1"/>
    <dgm:cxn modelId="{0343BA28-BA15-4439-A520-8BA0CEB467A6}" type="presParOf" srcId="{F481397B-6125-4955-9942-16DDADECBFC4}" destId="{B263556B-0B92-45FD-AD1F-AB828CFE095D}" srcOrd="1" destOrd="0" presId="urn:microsoft.com/office/officeart/2005/8/layout/orgChart1"/>
    <dgm:cxn modelId="{1EB784B9-0BC5-4F86-92DF-4815F22CB546}" type="presParOf" srcId="{F481397B-6125-4955-9942-16DDADECBFC4}" destId="{7680458C-E904-4594-B005-2F6B4C7E679D}" srcOrd="2" destOrd="0" presId="urn:microsoft.com/office/officeart/2005/8/layout/orgChart1"/>
    <dgm:cxn modelId="{6BCDE9EC-E853-4156-9F7D-1FA37E4F8CD7}" type="presParOf" srcId="{B1BF763B-3FA7-489B-8859-6233E5B09AF9}" destId="{BEF2FDB9-4D2E-4F63-83F3-1FC954CA0BC6}" srcOrd="2" destOrd="0" presId="urn:microsoft.com/office/officeart/2005/8/layout/orgChart1"/>
    <dgm:cxn modelId="{A819BEA7-B3C3-4DA8-9B3F-EBD2FE179E85}" type="presParOf" srcId="{B1BF763B-3FA7-489B-8859-6233E5B09AF9}" destId="{776B47B8-1F0E-4CEA-8665-B14B7C69CD32}" srcOrd="3" destOrd="0" presId="urn:microsoft.com/office/officeart/2005/8/layout/orgChart1"/>
    <dgm:cxn modelId="{0D24AD26-E8A7-47FA-A299-3A44FE6A291B}" type="presParOf" srcId="{776B47B8-1F0E-4CEA-8665-B14B7C69CD32}" destId="{AF6130E7-26A8-448A-8667-F02EFFF80793}" srcOrd="0" destOrd="0" presId="urn:microsoft.com/office/officeart/2005/8/layout/orgChart1"/>
    <dgm:cxn modelId="{7F17DAF2-7444-4FD9-9AE8-FADEB31813A4}" type="presParOf" srcId="{AF6130E7-26A8-448A-8667-F02EFFF80793}" destId="{871E5589-16D2-40EE-B926-09E787D68161}" srcOrd="0" destOrd="0" presId="urn:microsoft.com/office/officeart/2005/8/layout/orgChart1"/>
    <dgm:cxn modelId="{2CD0E119-DD08-49B9-8A61-FD1A5AB1B682}" type="presParOf" srcId="{AF6130E7-26A8-448A-8667-F02EFFF80793}" destId="{796921C0-651F-4E21-925A-525A62A88873}" srcOrd="1" destOrd="0" presId="urn:microsoft.com/office/officeart/2005/8/layout/orgChart1"/>
    <dgm:cxn modelId="{DB3077CA-3B88-42DF-91FC-60E02FB94D8A}" type="presParOf" srcId="{776B47B8-1F0E-4CEA-8665-B14B7C69CD32}" destId="{7EC4AB5D-CA30-46AE-A3CE-6CCB136C06BF}" srcOrd="1" destOrd="0" presId="urn:microsoft.com/office/officeart/2005/8/layout/orgChart1"/>
    <dgm:cxn modelId="{7BEB8D08-FE15-49C5-95AD-BE827980915E}" type="presParOf" srcId="{776B47B8-1F0E-4CEA-8665-B14B7C69CD32}" destId="{6ECAE39A-584B-4F1B-8C55-632596132B87}" srcOrd="2" destOrd="0" presId="urn:microsoft.com/office/officeart/2005/8/layout/orgChart1"/>
    <dgm:cxn modelId="{3F854D7D-5C96-43B6-845F-8686DC3892E3}" type="presParOf" srcId="{B1BF763B-3FA7-489B-8859-6233E5B09AF9}" destId="{B5C94632-8796-4869-8016-BD0FD8937F3C}" srcOrd="4" destOrd="0" presId="urn:microsoft.com/office/officeart/2005/8/layout/orgChart1"/>
    <dgm:cxn modelId="{04062A10-E51A-4DD4-AF2C-C1CC6D8F5B9C}" type="presParOf" srcId="{B1BF763B-3FA7-489B-8859-6233E5B09AF9}" destId="{73A8F413-CF86-4605-82F6-3463EC0E1230}" srcOrd="5" destOrd="0" presId="urn:microsoft.com/office/officeart/2005/8/layout/orgChart1"/>
    <dgm:cxn modelId="{67D9C0E2-FBE1-4EAD-BEEF-415F11AB4B21}" type="presParOf" srcId="{73A8F413-CF86-4605-82F6-3463EC0E1230}" destId="{79B57491-72C8-44AA-9FFD-5739EC572D34}" srcOrd="0" destOrd="0" presId="urn:microsoft.com/office/officeart/2005/8/layout/orgChart1"/>
    <dgm:cxn modelId="{47020707-AFB1-4A24-B857-4A6CB857093A}" type="presParOf" srcId="{79B57491-72C8-44AA-9FFD-5739EC572D34}" destId="{9BE9D9DF-521A-4EB5-9A77-EDD716C0CBF3}" srcOrd="0" destOrd="0" presId="urn:microsoft.com/office/officeart/2005/8/layout/orgChart1"/>
    <dgm:cxn modelId="{E443C3BB-6A7B-4C1D-9077-6192C4B2B868}" type="presParOf" srcId="{79B57491-72C8-44AA-9FFD-5739EC572D34}" destId="{952D06AA-5CED-435E-A6F4-89D9CFD1EA5F}" srcOrd="1" destOrd="0" presId="urn:microsoft.com/office/officeart/2005/8/layout/orgChart1"/>
    <dgm:cxn modelId="{0136A1C1-3216-4149-9B71-137E9222EBDC}" type="presParOf" srcId="{73A8F413-CF86-4605-82F6-3463EC0E1230}" destId="{43CA6B42-CF76-4A25-84B6-D844C7974DE0}" srcOrd="1" destOrd="0" presId="urn:microsoft.com/office/officeart/2005/8/layout/orgChart1"/>
    <dgm:cxn modelId="{A7DC8C3E-70B7-4BD1-B708-D349F13EDA93}" type="presParOf" srcId="{73A8F413-CF86-4605-82F6-3463EC0E1230}" destId="{CAA9FE2C-A012-4E0D-9D89-2C9BC1AA2231}" srcOrd="2" destOrd="0" presId="urn:microsoft.com/office/officeart/2005/8/layout/orgChart1"/>
    <dgm:cxn modelId="{5BA5D887-DFF3-436B-BCD6-E7959F204DFF}" type="presParOf" srcId="{B1BF763B-3FA7-489B-8859-6233E5B09AF9}" destId="{36EED29A-4077-47F3-A748-19C84D72C483}" srcOrd="6" destOrd="0" presId="urn:microsoft.com/office/officeart/2005/8/layout/orgChart1"/>
    <dgm:cxn modelId="{B2FB8AE5-BE43-448D-BF56-39C5866AC824}" type="presParOf" srcId="{B1BF763B-3FA7-489B-8859-6233E5B09AF9}" destId="{2BDE1F69-60CD-4AAF-9081-D5C16E0EBC40}" srcOrd="7" destOrd="0" presId="urn:microsoft.com/office/officeart/2005/8/layout/orgChart1"/>
    <dgm:cxn modelId="{30A17FE6-EF4F-4E6F-B059-F9C66B54C7F6}" type="presParOf" srcId="{2BDE1F69-60CD-4AAF-9081-D5C16E0EBC40}" destId="{756BDC4E-5123-47E8-B59E-42B893A78BC1}" srcOrd="0" destOrd="0" presId="urn:microsoft.com/office/officeart/2005/8/layout/orgChart1"/>
    <dgm:cxn modelId="{0C543C2E-B36E-4E79-8EBE-09972EADF69F}" type="presParOf" srcId="{756BDC4E-5123-47E8-B59E-42B893A78BC1}" destId="{E75DFF2F-3EB3-4308-A424-80CF6D840EB7}" srcOrd="0" destOrd="0" presId="urn:microsoft.com/office/officeart/2005/8/layout/orgChart1"/>
    <dgm:cxn modelId="{3C5A2043-BD60-44E5-8A4D-397A290976A0}" type="presParOf" srcId="{756BDC4E-5123-47E8-B59E-42B893A78BC1}" destId="{EB2BA0F6-883C-41A6-8F6F-C96A10AC8684}" srcOrd="1" destOrd="0" presId="urn:microsoft.com/office/officeart/2005/8/layout/orgChart1"/>
    <dgm:cxn modelId="{5E625182-1AB5-46D1-A065-7893E8454A0A}" type="presParOf" srcId="{2BDE1F69-60CD-4AAF-9081-D5C16E0EBC40}" destId="{6E4E6A7E-B81B-46CB-8469-C84E0A883C3A}" srcOrd="1" destOrd="0" presId="urn:microsoft.com/office/officeart/2005/8/layout/orgChart1"/>
    <dgm:cxn modelId="{ED1C0FC7-F06B-40C2-BDB2-FD7FAE4AA9B0}" type="presParOf" srcId="{2BDE1F69-60CD-4AAF-9081-D5C16E0EBC40}" destId="{B36B6BD5-EA30-4707-A581-BFE2B5096226}" srcOrd="2" destOrd="0" presId="urn:microsoft.com/office/officeart/2005/8/layout/orgChart1"/>
    <dgm:cxn modelId="{291AF98A-EFCF-4106-95BD-7EA8A1D9C311}" type="presParOf" srcId="{1C8E6ABD-2195-4D0F-81B3-4BFF259748A8}" destId="{F569EE99-C007-4143-9166-05C1D5F5DB0A}" srcOrd="2" destOrd="0" presId="urn:microsoft.com/office/officeart/2005/8/layout/orgChart1"/>
    <dgm:cxn modelId="{7B57C910-6DD9-45AA-92F0-C79ACF1A1DFA}" type="presParOf" srcId="{F569EE99-C007-4143-9166-05C1D5F5DB0A}" destId="{FC6AF469-21BC-4CCA-8A2A-C46653AC215D}" srcOrd="0" destOrd="0" presId="urn:microsoft.com/office/officeart/2005/8/layout/orgChart1"/>
    <dgm:cxn modelId="{30AED5F1-B2F8-4E81-9797-2228DCDA9FBA}" type="presParOf" srcId="{F569EE99-C007-4143-9166-05C1D5F5DB0A}" destId="{8EDC7E43-97C1-43B5-BACE-14235A0AC8AD}" srcOrd="1" destOrd="0" presId="urn:microsoft.com/office/officeart/2005/8/layout/orgChart1"/>
    <dgm:cxn modelId="{DB15BCC4-836B-45AE-ADA7-9AF01FB0E07C}" type="presParOf" srcId="{8EDC7E43-97C1-43B5-BACE-14235A0AC8AD}" destId="{03FDFB92-56CA-4C42-A55B-B666CE72432C}" srcOrd="0" destOrd="0" presId="urn:microsoft.com/office/officeart/2005/8/layout/orgChart1"/>
    <dgm:cxn modelId="{0A964ED7-F633-429D-BAE4-9590DF7245F4}" type="presParOf" srcId="{03FDFB92-56CA-4C42-A55B-B666CE72432C}" destId="{7C4D36C2-061F-4084-B26E-7209198370A9}" srcOrd="0" destOrd="0" presId="urn:microsoft.com/office/officeart/2005/8/layout/orgChart1"/>
    <dgm:cxn modelId="{2038CD82-84BE-43E8-98B3-954F3F2C2A45}" type="presParOf" srcId="{03FDFB92-56CA-4C42-A55B-B666CE72432C}" destId="{16624E83-0DD9-4541-BB66-B1160ED1916F}" srcOrd="1" destOrd="0" presId="urn:microsoft.com/office/officeart/2005/8/layout/orgChart1"/>
    <dgm:cxn modelId="{27FF2532-870D-4C07-9209-4C48B6DAAC65}" type="presParOf" srcId="{8EDC7E43-97C1-43B5-BACE-14235A0AC8AD}" destId="{5B066B46-E333-4D9B-8CB3-3DA156CB1922}" srcOrd="1" destOrd="0" presId="urn:microsoft.com/office/officeart/2005/8/layout/orgChart1"/>
    <dgm:cxn modelId="{391D9C50-0388-4FB1-A838-4B67FBCC0013}" type="presParOf" srcId="{8EDC7E43-97C1-43B5-BACE-14235A0AC8AD}" destId="{163C54B2-31EA-43E4-B65A-A3EF0D0410CE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6AF469-21BC-4CCA-8A2A-C46653AC215D}">
      <dsp:nvSpPr>
        <dsp:cNvPr id="0" name=""/>
        <dsp:cNvSpPr/>
      </dsp:nvSpPr>
      <dsp:spPr>
        <a:xfrm>
          <a:off x="5275625" y="1864362"/>
          <a:ext cx="242971" cy="1064445"/>
        </a:xfrm>
        <a:custGeom>
          <a:avLst/>
          <a:gdLst/>
          <a:ahLst/>
          <a:cxnLst/>
          <a:rect l="0" t="0" r="0" b="0"/>
          <a:pathLst>
            <a:path>
              <a:moveTo>
                <a:pt x="242971" y="0"/>
              </a:moveTo>
              <a:lnTo>
                <a:pt x="242971" y="1064445"/>
              </a:lnTo>
              <a:lnTo>
                <a:pt x="0" y="1064445"/>
              </a:lnTo>
            </a:path>
          </a:pathLst>
        </a:custGeom>
        <a:noFill/>
        <a:ln w="15875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EED29A-4077-47F3-A748-19C84D72C483}">
      <dsp:nvSpPr>
        <dsp:cNvPr id="0" name=""/>
        <dsp:cNvSpPr/>
      </dsp:nvSpPr>
      <dsp:spPr>
        <a:xfrm>
          <a:off x="5518597" y="1864362"/>
          <a:ext cx="4360985" cy="21288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85919"/>
              </a:lnTo>
              <a:lnTo>
                <a:pt x="4360985" y="1885919"/>
              </a:lnTo>
              <a:lnTo>
                <a:pt x="4360985" y="2128890"/>
              </a:lnTo>
            </a:path>
          </a:pathLst>
        </a:custGeom>
        <a:noFill/>
        <a:ln w="15875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C94632-8796-4869-8016-BD0FD8937F3C}">
      <dsp:nvSpPr>
        <dsp:cNvPr id="0" name=""/>
        <dsp:cNvSpPr/>
      </dsp:nvSpPr>
      <dsp:spPr>
        <a:xfrm>
          <a:off x="5518597" y="1864362"/>
          <a:ext cx="1561032" cy="21288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85919"/>
              </a:lnTo>
              <a:lnTo>
                <a:pt x="1561032" y="1885919"/>
              </a:lnTo>
              <a:lnTo>
                <a:pt x="1561032" y="2128890"/>
              </a:lnTo>
            </a:path>
          </a:pathLst>
        </a:custGeom>
        <a:noFill/>
        <a:ln w="15875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F2FDB9-4D2E-4F63-83F3-1FC954CA0BC6}">
      <dsp:nvSpPr>
        <dsp:cNvPr id="0" name=""/>
        <dsp:cNvSpPr/>
      </dsp:nvSpPr>
      <dsp:spPr>
        <a:xfrm>
          <a:off x="4118620" y="1864362"/>
          <a:ext cx="1399976" cy="2128890"/>
        </a:xfrm>
        <a:custGeom>
          <a:avLst/>
          <a:gdLst/>
          <a:ahLst/>
          <a:cxnLst/>
          <a:rect l="0" t="0" r="0" b="0"/>
          <a:pathLst>
            <a:path>
              <a:moveTo>
                <a:pt x="1399976" y="0"/>
              </a:moveTo>
              <a:lnTo>
                <a:pt x="1399976" y="1885919"/>
              </a:lnTo>
              <a:lnTo>
                <a:pt x="0" y="1885919"/>
              </a:lnTo>
              <a:lnTo>
                <a:pt x="0" y="2128890"/>
              </a:lnTo>
            </a:path>
          </a:pathLst>
        </a:custGeom>
        <a:noFill/>
        <a:ln w="15875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06C09B-6861-490D-8804-F3DA6CBE9D3A}">
      <dsp:nvSpPr>
        <dsp:cNvPr id="0" name=""/>
        <dsp:cNvSpPr/>
      </dsp:nvSpPr>
      <dsp:spPr>
        <a:xfrm>
          <a:off x="1157611" y="1864362"/>
          <a:ext cx="4360985" cy="2128890"/>
        </a:xfrm>
        <a:custGeom>
          <a:avLst/>
          <a:gdLst/>
          <a:ahLst/>
          <a:cxnLst/>
          <a:rect l="0" t="0" r="0" b="0"/>
          <a:pathLst>
            <a:path>
              <a:moveTo>
                <a:pt x="4360985" y="0"/>
              </a:moveTo>
              <a:lnTo>
                <a:pt x="4360985" y="1885919"/>
              </a:lnTo>
              <a:lnTo>
                <a:pt x="0" y="1885919"/>
              </a:lnTo>
              <a:lnTo>
                <a:pt x="0" y="2128890"/>
              </a:lnTo>
            </a:path>
          </a:pathLst>
        </a:custGeom>
        <a:noFill/>
        <a:ln w="15875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BE20C1-4C41-4513-ABBC-97B25E9F37F0}">
      <dsp:nvSpPr>
        <dsp:cNvPr id="0" name=""/>
        <dsp:cNvSpPr/>
      </dsp:nvSpPr>
      <dsp:spPr>
        <a:xfrm>
          <a:off x="3985923" y="446590"/>
          <a:ext cx="3065347" cy="1417771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4000" kern="1200" dirty="0">
              <a:latin typeface="Arial" panose="020B0604020202020204" pitchFamily="34" charset="0"/>
              <a:cs typeface="Arial" panose="020B0604020202020204" pitchFamily="34" charset="0"/>
            </a:rPr>
            <a:t>Empresa</a:t>
          </a:r>
        </a:p>
      </dsp:txBody>
      <dsp:txXfrm>
        <a:off x="3985923" y="446590"/>
        <a:ext cx="3065347" cy="1417771"/>
      </dsp:txXfrm>
    </dsp:sp>
    <dsp:sp modelId="{E7660AD7-311A-41C8-A61C-5ECF370B8771}">
      <dsp:nvSpPr>
        <dsp:cNvPr id="0" name=""/>
        <dsp:cNvSpPr/>
      </dsp:nvSpPr>
      <dsp:spPr>
        <a:xfrm>
          <a:off x="605" y="3993252"/>
          <a:ext cx="2314011" cy="1157005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kern="1200" dirty="0">
              <a:latin typeface="Arial" panose="020B0604020202020204" pitchFamily="34" charset="0"/>
              <a:cs typeface="Arial" panose="020B0604020202020204" pitchFamily="34" charset="0"/>
            </a:rPr>
            <a:t>Imóvel </a:t>
          </a:r>
        </a:p>
      </dsp:txBody>
      <dsp:txXfrm>
        <a:off x="605" y="3993252"/>
        <a:ext cx="2314011" cy="1157005"/>
      </dsp:txXfrm>
    </dsp:sp>
    <dsp:sp modelId="{871E5589-16D2-40EE-B926-09E787D68161}">
      <dsp:nvSpPr>
        <dsp:cNvPr id="0" name=""/>
        <dsp:cNvSpPr/>
      </dsp:nvSpPr>
      <dsp:spPr>
        <a:xfrm>
          <a:off x="2800559" y="3993252"/>
          <a:ext cx="2636121" cy="1221971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>
              <a:latin typeface="Arial" panose="020B0604020202020204" pitchFamily="34" charset="0"/>
              <a:cs typeface="Arial" panose="020B0604020202020204" pitchFamily="34" charset="0"/>
            </a:rPr>
            <a:t>Máquinas/equipamentos</a:t>
          </a:r>
        </a:p>
      </dsp:txBody>
      <dsp:txXfrm>
        <a:off x="2800559" y="3993252"/>
        <a:ext cx="2636121" cy="1221971"/>
      </dsp:txXfrm>
    </dsp:sp>
    <dsp:sp modelId="{9BE9D9DF-521A-4EB5-9A77-EDD716C0CBF3}">
      <dsp:nvSpPr>
        <dsp:cNvPr id="0" name=""/>
        <dsp:cNvSpPr/>
      </dsp:nvSpPr>
      <dsp:spPr>
        <a:xfrm>
          <a:off x="5922623" y="3993252"/>
          <a:ext cx="2314011" cy="1157005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kern="1200" dirty="0">
              <a:latin typeface="Arial" panose="020B0604020202020204" pitchFamily="34" charset="0"/>
              <a:cs typeface="Arial" panose="020B0604020202020204" pitchFamily="34" charset="0"/>
            </a:rPr>
            <a:t>Funcionários</a:t>
          </a:r>
        </a:p>
      </dsp:txBody>
      <dsp:txXfrm>
        <a:off x="5922623" y="3993252"/>
        <a:ext cx="2314011" cy="1157005"/>
      </dsp:txXfrm>
    </dsp:sp>
    <dsp:sp modelId="{E75DFF2F-3EB3-4308-A424-80CF6D840EB7}">
      <dsp:nvSpPr>
        <dsp:cNvPr id="0" name=""/>
        <dsp:cNvSpPr/>
      </dsp:nvSpPr>
      <dsp:spPr>
        <a:xfrm>
          <a:off x="8722577" y="3993252"/>
          <a:ext cx="2314011" cy="1157005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kern="1200" dirty="0">
              <a:latin typeface="Arial" panose="020B0604020202020204" pitchFamily="34" charset="0"/>
              <a:cs typeface="Arial" panose="020B0604020202020204" pitchFamily="34" charset="0"/>
            </a:rPr>
            <a:t>Matéria-prima</a:t>
          </a:r>
        </a:p>
      </dsp:txBody>
      <dsp:txXfrm>
        <a:off x="8722577" y="3993252"/>
        <a:ext cx="2314011" cy="1157005"/>
      </dsp:txXfrm>
    </dsp:sp>
    <dsp:sp modelId="{7C4D36C2-061F-4084-B26E-7209198370A9}">
      <dsp:nvSpPr>
        <dsp:cNvPr id="0" name=""/>
        <dsp:cNvSpPr/>
      </dsp:nvSpPr>
      <dsp:spPr>
        <a:xfrm>
          <a:off x="2961614" y="2350304"/>
          <a:ext cx="2314011" cy="1157005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kern="1200" dirty="0">
              <a:latin typeface="Arial" panose="020B0604020202020204" pitchFamily="34" charset="0"/>
              <a:cs typeface="Arial" panose="020B0604020202020204" pitchFamily="34" charset="0"/>
            </a:rPr>
            <a:t>Dinheiro</a:t>
          </a:r>
        </a:p>
      </dsp:txBody>
      <dsp:txXfrm>
        <a:off x="2961614" y="2350304"/>
        <a:ext cx="2314011" cy="115700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03FDD-D4E1-40EE-81C3-2AB5E916DDD3}" type="datetimeFigureOut">
              <a:rPr lang="pt-BR" smtClean="0"/>
              <a:t>30/08/2016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11FD4-F6C6-4672-896B-54F84190F0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2593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03FDD-D4E1-40EE-81C3-2AB5E916DDD3}" type="datetimeFigureOut">
              <a:rPr lang="pt-BR" smtClean="0"/>
              <a:t>30/08/2016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11FD4-F6C6-4672-896B-54F84190F0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4723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03FDD-D4E1-40EE-81C3-2AB5E916DDD3}" type="datetimeFigureOut">
              <a:rPr lang="pt-BR" smtClean="0"/>
              <a:t>30/08/2016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11FD4-F6C6-4672-896B-54F84190F0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54702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03FDD-D4E1-40EE-81C3-2AB5E916DDD3}" type="datetimeFigureOut">
              <a:rPr lang="pt-BR" smtClean="0"/>
              <a:t>30/08/2016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11FD4-F6C6-4672-896B-54F84190F049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15857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03FDD-D4E1-40EE-81C3-2AB5E916DDD3}" type="datetimeFigureOut">
              <a:rPr lang="pt-BR" smtClean="0"/>
              <a:t>30/08/2016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11FD4-F6C6-4672-896B-54F84190F0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16972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03FDD-D4E1-40EE-81C3-2AB5E916DDD3}" type="datetimeFigureOut">
              <a:rPr lang="pt-BR" smtClean="0"/>
              <a:t>30/08/2016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11FD4-F6C6-4672-896B-54F84190F0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01984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03FDD-D4E1-40EE-81C3-2AB5E916DDD3}" type="datetimeFigureOut">
              <a:rPr lang="pt-BR" smtClean="0"/>
              <a:t>30/08/2016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11FD4-F6C6-4672-896B-54F84190F0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76896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03FDD-D4E1-40EE-81C3-2AB5E916DDD3}" type="datetimeFigureOut">
              <a:rPr lang="pt-BR" smtClean="0"/>
              <a:t>30/08/2016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11FD4-F6C6-4672-896B-54F84190F0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38027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03FDD-D4E1-40EE-81C3-2AB5E916DDD3}" type="datetimeFigureOut">
              <a:rPr lang="pt-BR" smtClean="0"/>
              <a:t>30/08/2016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11FD4-F6C6-4672-896B-54F84190F0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0926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03FDD-D4E1-40EE-81C3-2AB5E916DDD3}" type="datetimeFigureOut">
              <a:rPr lang="pt-BR" smtClean="0"/>
              <a:t>30/08/2016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11FD4-F6C6-4672-896B-54F84190F0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4508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03FDD-D4E1-40EE-81C3-2AB5E916DDD3}" type="datetimeFigureOut">
              <a:rPr lang="pt-BR" smtClean="0"/>
              <a:t>30/08/2016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11FD4-F6C6-4672-896B-54F84190F0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8317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03FDD-D4E1-40EE-81C3-2AB5E916DDD3}" type="datetimeFigureOut">
              <a:rPr lang="pt-BR" smtClean="0"/>
              <a:t>30/08/2016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11FD4-F6C6-4672-896B-54F84190F0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697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03FDD-D4E1-40EE-81C3-2AB5E916DDD3}" type="datetimeFigureOut">
              <a:rPr lang="pt-BR" smtClean="0"/>
              <a:t>30/08/2016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11FD4-F6C6-4672-896B-54F84190F0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9345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03FDD-D4E1-40EE-81C3-2AB5E916DDD3}" type="datetimeFigureOut">
              <a:rPr lang="pt-BR" smtClean="0"/>
              <a:t>30/08/2016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11FD4-F6C6-4672-896B-54F84190F0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912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03FDD-D4E1-40EE-81C3-2AB5E916DDD3}" type="datetimeFigureOut">
              <a:rPr lang="pt-BR" smtClean="0"/>
              <a:t>30/08/2016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11FD4-F6C6-4672-896B-54F84190F0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3357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03FDD-D4E1-40EE-81C3-2AB5E916DDD3}" type="datetimeFigureOut">
              <a:rPr lang="pt-BR" smtClean="0"/>
              <a:t>30/08/2016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11FD4-F6C6-4672-896B-54F84190F0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1502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03FDD-D4E1-40EE-81C3-2AB5E916DDD3}" type="datetimeFigureOut">
              <a:rPr lang="pt-BR" smtClean="0"/>
              <a:t>30/08/2016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11FD4-F6C6-4672-896B-54F84190F0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4920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0003FDD-D4E1-40EE-81C3-2AB5E916DDD3}" type="datetimeFigureOut">
              <a:rPr lang="pt-BR" smtClean="0"/>
              <a:t>30/08/2016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E411FD4-F6C6-4672-896B-54F84190F0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33467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73" r:id="rId1"/>
    <p:sldLayoutId id="2147483874" r:id="rId2"/>
    <p:sldLayoutId id="2147483875" r:id="rId3"/>
    <p:sldLayoutId id="2147483876" r:id="rId4"/>
    <p:sldLayoutId id="2147483877" r:id="rId5"/>
    <p:sldLayoutId id="2147483878" r:id="rId6"/>
    <p:sldLayoutId id="2147483879" r:id="rId7"/>
    <p:sldLayoutId id="2147483880" r:id="rId8"/>
    <p:sldLayoutId id="2147483881" r:id="rId9"/>
    <p:sldLayoutId id="2147483882" r:id="rId10"/>
    <p:sldLayoutId id="2147483883" r:id="rId11"/>
    <p:sldLayoutId id="2147483884" r:id="rId12"/>
    <p:sldLayoutId id="2147483885" r:id="rId13"/>
    <p:sldLayoutId id="2147483886" r:id="rId14"/>
    <p:sldLayoutId id="2147483887" r:id="rId15"/>
    <p:sldLayoutId id="2147483888" r:id="rId16"/>
    <p:sldLayoutId id="214748388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249937" y="2106372"/>
            <a:ext cx="972354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GERENCIANDO AS FINANÇAS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7436224" y="5280338"/>
            <a:ext cx="42449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Euler </a:t>
            </a:r>
            <a:r>
              <a:rPr lang="pt-BR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Angelo</a:t>
            </a:r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 de Menezes Junior</a:t>
            </a:r>
          </a:p>
          <a:p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Lucas </a:t>
            </a:r>
            <a:r>
              <a:rPr lang="pt-BR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Fredegoto</a:t>
            </a:r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Reinaldi</a:t>
            </a: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4711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3039414" y="373488"/>
            <a:ext cx="85644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latin typeface="Arial" panose="020B0604020202020204" pitchFamily="34" charset="0"/>
                <a:cs typeface="Arial" panose="020B0604020202020204" pitchFamily="34" charset="0"/>
              </a:rPr>
              <a:t>Indicadores de desempenho </a:t>
            </a:r>
          </a:p>
        </p:txBody>
      </p:sp>
      <p:graphicFrame>
        <p:nvGraphicFramePr>
          <p:cNvPr id="6" name="Diagrama 5"/>
          <p:cNvGraphicFramePr/>
          <p:nvPr>
            <p:extLst>
              <p:ext uri="{D42A27DB-BD31-4B8C-83A1-F6EECF244321}">
                <p14:modId xmlns:p14="http://schemas.microsoft.com/office/powerpoint/2010/main" val="1510165061"/>
              </p:ext>
            </p:extLst>
          </p:nvPr>
        </p:nvGraphicFramePr>
        <p:xfrm>
          <a:off x="566671" y="925729"/>
          <a:ext cx="11037194" cy="56618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CaixaDeTexto 6"/>
          <p:cNvSpPr txBox="1"/>
          <p:nvPr/>
        </p:nvSpPr>
        <p:spPr>
          <a:xfrm>
            <a:off x="321971" y="1271850"/>
            <a:ext cx="3773510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500" dirty="0">
                <a:latin typeface="Arial" panose="020B0604020202020204" pitchFamily="34" charset="0"/>
                <a:cs typeface="Arial" panose="020B0604020202020204" pitchFamily="34" charset="0"/>
              </a:rPr>
              <a:t> Nenhuma empresa pode ser aberta sem um mínimo de capital inicial, nem pode funcionar sem algum capital de giro.</a:t>
            </a:r>
          </a:p>
        </p:txBody>
      </p:sp>
      <p:sp>
        <p:nvSpPr>
          <p:cNvPr id="12" name="Seta: para a Esquerda e para Cima 11"/>
          <p:cNvSpPr/>
          <p:nvPr/>
        </p:nvSpPr>
        <p:spPr>
          <a:xfrm flipH="1">
            <a:off x="2266681" y="3324548"/>
            <a:ext cx="1146219" cy="899721"/>
          </a:xfrm>
          <a:prstGeom prst="lef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1486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  <p:bldP spid="7" grpId="0"/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734095" y="218941"/>
            <a:ext cx="1038037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500" dirty="0">
                <a:latin typeface="Arial" panose="020B0604020202020204" pitchFamily="34" charset="0"/>
                <a:cs typeface="Arial" panose="020B0604020202020204" pitchFamily="34" charset="0"/>
              </a:rPr>
              <a:t>Empresas = organizações sociais que utilizam dos recursos para atingir os objetivos.</a:t>
            </a:r>
          </a:p>
          <a:p>
            <a:pPr algn="just"/>
            <a:r>
              <a:rPr lang="pt-BR" sz="2500" dirty="0">
                <a:latin typeface="Arial" panose="020B0604020202020204" pitchFamily="34" charset="0"/>
                <a:cs typeface="Arial" panose="020B0604020202020204" pitchFamily="34" charset="0"/>
              </a:rPr>
              <a:t>Empresas lucrativas = objetivo é o lucro.</a:t>
            </a:r>
          </a:p>
          <a:p>
            <a:pPr algn="just"/>
            <a:r>
              <a:rPr lang="pt-BR" sz="2500" dirty="0">
                <a:latin typeface="Arial" panose="020B0604020202020204" pitchFamily="34" charset="0"/>
                <a:cs typeface="Arial" panose="020B0604020202020204" pitchFamily="34" charset="0"/>
              </a:rPr>
              <a:t>Empresas não lucrativas = objetivo é a prestação de serviço público.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573110" y="2069565"/>
            <a:ext cx="1121749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Quem inicia seu próprio negócio deve evitar os seguintes erros fatais:</a:t>
            </a:r>
          </a:p>
          <a:p>
            <a:pPr algn="just"/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Iniciar o negócio sem recursos suﬁcientes para o seu bom andamento; 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Contar com vendas maiores ou mais rápidas que o provável; 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Não prever uma opção para possíveis emergências ﬁnanceiras; 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Tomar empréstimos elevados e </a:t>
            </a:r>
            <a:r>
              <a:rPr lang="pt-BR" sz="2200" dirty="0" err="1">
                <a:latin typeface="Arial" panose="020B0604020202020204" pitchFamily="34" charset="0"/>
                <a:cs typeface="Arial" panose="020B0604020202020204" pitchFamily="34" charset="0"/>
              </a:rPr>
              <a:t>ﬁcar</a:t>
            </a: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 refém dos juros e do pagamento da dívida;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Colocar ativos sob riscos desnecessários por não considerar outras alternativas; 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Não contar com recursos </a:t>
            </a:r>
            <a:r>
              <a:rPr lang="pt-BR" sz="2200" dirty="0" err="1">
                <a:latin typeface="Arial" panose="020B0604020202020204" pitchFamily="34" charset="0"/>
                <a:cs typeface="Arial" panose="020B0604020202020204" pitchFamily="34" charset="0"/>
              </a:rPr>
              <a:t>ﬁnanceiros</a:t>
            </a: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 para expandir a empresa; 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Subestimar o valor necessário para as despesas pessoais; 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Não se preparar para possíveis sobressaltos da conjuntura econômica; 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Não prever os efeitos de desembolsos regulares, como pagamento de impostos; imaginar que a captação de recursos constitui a etapa mais difícil na implantação do negócio.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17489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2434107" y="515154"/>
            <a:ext cx="93886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latin typeface="Arial" panose="020B0604020202020204" pitchFamily="34" charset="0"/>
                <a:cs typeface="Arial" panose="020B0604020202020204" pitchFamily="34" charset="0"/>
              </a:rPr>
              <a:t>Como gerenciar as finanças 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914400" y="2240924"/>
            <a:ext cx="1039325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Pequenos e médios empresários                       gerenciar                        intuição. </a:t>
            </a:r>
          </a:p>
        </p:txBody>
      </p:sp>
      <p:sp>
        <p:nvSpPr>
          <p:cNvPr id="4" name="Seta: para a Direita 3"/>
          <p:cNvSpPr/>
          <p:nvPr/>
        </p:nvSpPr>
        <p:spPr>
          <a:xfrm>
            <a:off x="5550795" y="2240924"/>
            <a:ext cx="772732" cy="5666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Seta: para a Direita 4"/>
          <p:cNvSpPr/>
          <p:nvPr/>
        </p:nvSpPr>
        <p:spPr>
          <a:xfrm>
            <a:off x="8609527" y="2240924"/>
            <a:ext cx="772732" cy="5666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Seta: para a Esquerda e para Cima 5"/>
          <p:cNvSpPr/>
          <p:nvPr/>
        </p:nvSpPr>
        <p:spPr>
          <a:xfrm>
            <a:off x="8995893" y="2807594"/>
            <a:ext cx="1873876" cy="1571222"/>
          </a:xfrm>
          <a:prstGeom prst="lef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2295660" y="3425780"/>
            <a:ext cx="641045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Mas, quando a empresa começa a crescer, é necessário buscar novos conhecimentos e contratar </a:t>
            </a:r>
            <a:r>
              <a:rPr lang="pt-BR" sz="2200" dirty="0" err="1">
                <a:latin typeface="Arial" panose="020B0604020202020204" pitchFamily="34" charset="0"/>
                <a:cs typeface="Arial" panose="020B0604020202020204" pitchFamily="34" charset="0"/>
              </a:rPr>
              <a:t>proﬁssionais</a:t>
            </a: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 especializados para fazer a administração </a:t>
            </a:r>
            <a:r>
              <a:rPr lang="pt-BR" sz="2200" dirty="0" err="1">
                <a:latin typeface="Arial" panose="020B0604020202020204" pitchFamily="34" charset="0"/>
                <a:cs typeface="Arial" panose="020B0604020202020204" pitchFamily="34" charset="0"/>
              </a:rPr>
              <a:t>ﬁnanceira</a:t>
            </a: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8" name="Sinal de Multiplicação 7"/>
          <p:cNvSpPr/>
          <p:nvPr/>
        </p:nvSpPr>
        <p:spPr>
          <a:xfrm>
            <a:off x="10032642" y="2029616"/>
            <a:ext cx="837127" cy="853502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u="sng"/>
          </a:p>
        </p:txBody>
      </p:sp>
    </p:spTree>
    <p:extLst>
      <p:ext uri="{BB962C8B-B14F-4D97-AF65-F5344CB8AC3E}">
        <p14:creationId xmlns:p14="http://schemas.microsoft.com/office/powerpoint/2010/main" val="593214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  <p:bldP spid="5" grpId="0" animBg="1"/>
      <p:bldP spid="6" grpId="0" animBg="1"/>
      <p:bldP spid="7" grpId="0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824248" y="695459"/>
            <a:ext cx="108826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500" b="1" dirty="0">
                <a:latin typeface="Arial" panose="020B0604020202020204" pitchFamily="34" charset="0"/>
                <a:cs typeface="Arial" panose="020B0604020202020204" pitchFamily="34" charset="0"/>
              </a:rPr>
              <a:t>Gerenciamento financeiro:</a:t>
            </a:r>
            <a:r>
              <a:rPr lang="pt-BR" sz="2500" dirty="0">
                <a:latin typeface="Arial" panose="020B0604020202020204" pitchFamily="34" charset="0"/>
                <a:cs typeface="Arial" panose="020B0604020202020204" pitchFamily="34" charset="0"/>
              </a:rPr>
              <a:t> área da empresa destinada a cuidar dos recursos financeiros.</a:t>
            </a:r>
          </a:p>
          <a:p>
            <a:endParaRPr lang="pt-BR" dirty="0"/>
          </a:p>
          <a:p>
            <a:r>
              <a:rPr lang="pt-BR" dirty="0"/>
              <a:t>              </a:t>
            </a: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preocupa-se com dois aspectos importantes </a:t>
            </a: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 a rentabilidade e a liquidez</a:t>
            </a: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eta: para a Esquerda e para Cima 3"/>
          <p:cNvSpPr/>
          <p:nvPr/>
        </p:nvSpPr>
        <p:spPr>
          <a:xfrm flipH="1">
            <a:off x="1030311" y="1549909"/>
            <a:ext cx="631064" cy="596377"/>
          </a:xfrm>
          <a:prstGeom prst="lef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824248" y="2465059"/>
            <a:ext cx="10637949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68000" algn="just"/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Esses são os dois objetivos principais das </a:t>
            </a:r>
            <a:r>
              <a:rPr lang="pt-BR" sz="2200" dirty="0" err="1">
                <a:latin typeface="Arial" panose="020B0604020202020204" pitchFamily="34" charset="0"/>
                <a:cs typeface="Arial" panose="020B0604020202020204" pitchFamily="34" charset="0"/>
              </a:rPr>
              <a:t>ﬁnanças</a:t>
            </a: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: o melhor retorno possível do investimento (rentabilidade ou lucratividade) e a sua rápida conversão em dinheiro (liquidez).</a:t>
            </a:r>
          </a:p>
          <a:p>
            <a:pPr indent="468000" algn="just"/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Contudo, a </a:t>
            </a:r>
            <a:r>
              <a:rPr lang="pt-BR" sz="2200" u="sng" dirty="0">
                <a:latin typeface="Arial" panose="020B0604020202020204" pitchFamily="34" charset="0"/>
                <a:cs typeface="Arial" panose="020B0604020202020204" pitchFamily="34" charset="0"/>
              </a:rPr>
              <a:t>rentabilidade máxima</a:t>
            </a: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 pode </a:t>
            </a:r>
            <a:r>
              <a:rPr lang="pt-BR" sz="2200" u="sng" dirty="0">
                <a:latin typeface="Arial" panose="020B0604020202020204" pitchFamily="34" charset="0"/>
                <a:cs typeface="Arial" panose="020B0604020202020204" pitchFamily="34" charset="0"/>
              </a:rPr>
              <a:t>comprometer</a:t>
            </a: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pt-BR" sz="2200" u="sng" dirty="0">
                <a:latin typeface="Arial" panose="020B0604020202020204" pitchFamily="34" charset="0"/>
                <a:cs typeface="Arial" panose="020B0604020202020204" pitchFamily="34" charset="0"/>
              </a:rPr>
              <a:t>liquidez</a:t>
            </a: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 da empresa. Daí surge o </a:t>
            </a:r>
            <a:r>
              <a:rPr lang="pt-BR" sz="2200" u="sng" dirty="0" err="1">
                <a:latin typeface="Arial" panose="020B0604020202020204" pitchFamily="34" charset="0"/>
                <a:cs typeface="Arial" panose="020B0604020202020204" pitchFamily="34" charset="0"/>
              </a:rPr>
              <a:t>conﬂito</a:t>
            </a: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 entre máxima rentabilidade e máxima liquidez: </a:t>
            </a:r>
            <a:r>
              <a:rPr lang="pt-BR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não é possível conseguir a maximização dos dois objetivos simultaneamente</a:t>
            </a: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indent="468000" algn="just"/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Deve-se </a:t>
            </a:r>
            <a:r>
              <a:rPr lang="pt-BR" sz="2200" u="sng" dirty="0">
                <a:latin typeface="Arial" panose="020B0604020202020204" pitchFamily="34" charset="0"/>
                <a:cs typeface="Arial" panose="020B0604020202020204" pitchFamily="34" charset="0"/>
              </a:rPr>
              <a:t>aplicar</a:t>
            </a: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 boa parte dos fundos disponíveis e manter </a:t>
            </a:r>
            <a:r>
              <a:rPr lang="pt-BR" sz="2200" u="sng" dirty="0">
                <a:latin typeface="Arial" panose="020B0604020202020204" pitchFamily="34" charset="0"/>
                <a:cs typeface="Arial" panose="020B0604020202020204" pitchFamily="34" charset="0"/>
              </a:rPr>
              <a:t>inativa</a:t>
            </a: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 outra parte como </a:t>
            </a:r>
            <a:r>
              <a:rPr lang="pt-BR" sz="2200" u="sng" dirty="0">
                <a:latin typeface="Arial" panose="020B0604020202020204" pitchFamily="34" charset="0"/>
                <a:cs typeface="Arial" panose="020B0604020202020204" pitchFamily="34" charset="0"/>
              </a:rPr>
              <a:t>proteção ou defesa contra os riscos</a:t>
            </a: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 de não conseguir pagar algum débito. Esses </a:t>
            </a:r>
            <a:r>
              <a:rPr lang="pt-BR" sz="2200" u="sng" dirty="0">
                <a:latin typeface="Arial" panose="020B0604020202020204" pitchFamily="34" charset="0"/>
                <a:cs typeface="Arial" panose="020B0604020202020204" pitchFamily="34" charset="0"/>
              </a:rPr>
              <a:t>fundos inativos não produzem retorno ao investidor</a:t>
            </a: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. Assim, </a:t>
            </a:r>
            <a:r>
              <a:rPr lang="pt-BR" sz="2200" u="sng" dirty="0">
                <a:latin typeface="Arial" panose="020B0604020202020204" pitchFamily="34" charset="0"/>
                <a:cs typeface="Arial" panose="020B0604020202020204" pitchFamily="34" charset="0"/>
              </a:rPr>
              <a:t>não</a:t>
            </a: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 é possível manter simultaneamente a maximização da rentabilidade e da liquidez. Em vez da maximização, procura-se a </a:t>
            </a:r>
            <a:r>
              <a:rPr lang="pt-BR" sz="2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satisfação</a:t>
            </a: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, ou seja, um </a:t>
            </a:r>
            <a:r>
              <a:rPr lang="pt-BR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meio-termo</a:t>
            </a: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380508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716924" y="381850"/>
            <a:ext cx="10874062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Para alcançar rentabilidade e liquidez satisfatórias, o empreendedor deve procurar obter recursos </a:t>
            </a:r>
            <a:r>
              <a:rPr lang="pt-BR" sz="2200" dirty="0" err="1">
                <a:latin typeface="Arial" panose="020B0604020202020204" pitchFamily="34" charset="0"/>
                <a:cs typeface="Arial" panose="020B0604020202020204" pitchFamily="34" charset="0"/>
              </a:rPr>
              <a:t>ﬁnanceiros</a:t>
            </a: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 do mercado e utilizá-los e aplicá-los em seu negócio ou em atividades paralelas. </a:t>
            </a:r>
          </a:p>
          <a:p>
            <a:pPr algn="just"/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Três principais atribuições do gerenciamento </a:t>
            </a:r>
            <a:r>
              <a:rPr lang="pt-BR" sz="2200" dirty="0" err="1">
                <a:latin typeface="Arial" panose="020B0604020202020204" pitchFamily="34" charset="0"/>
                <a:cs typeface="Arial" panose="020B0604020202020204" pitchFamily="34" charset="0"/>
              </a:rPr>
              <a:t>ﬁnanceiro</a:t>
            </a: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 algn="just"/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Obter recursos </a:t>
            </a:r>
            <a:r>
              <a:rPr lang="pt-BR" sz="2200" dirty="0" err="1">
                <a:latin typeface="Arial" panose="020B0604020202020204" pitchFamily="34" charset="0"/>
                <a:cs typeface="Arial" panose="020B0604020202020204" pitchFamily="34" charset="0"/>
              </a:rPr>
              <a:t>ﬁnanceiros</a:t>
            </a: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Utilizar recursos </a:t>
            </a:r>
            <a:r>
              <a:rPr lang="pt-BR" sz="2200" dirty="0" err="1">
                <a:latin typeface="Arial" panose="020B0604020202020204" pitchFamily="34" charset="0"/>
                <a:cs typeface="Arial" panose="020B0604020202020204" pitchFamily="34" charset="0"/>
              </a:rPr>
              <a:t>ﬁnanceiros</a:t>
            </a: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Aplicar recursos </a:t>
            </a:r>
            <a:r>
              <a:rPr lang="pt-BR" sz="2200" dirty="0" err="1">
                <a:latin typeface="Arial" panose="020B0604020202020204" pitchFamily="34" charset="0"/>
                <a:cs typeface="Arial" panose="020B0604020202020204" pitchFamily="34" charset="0"/>
              </a:rPr>
              <a:t>ﬁnanceiros</a:t>
            </a: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 excedentes.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2"/>
          <a:srcRect l="22711" t="46759" r="22676" b="20737"/>
          <a:stretch/>
        </p:blipFill>
        <p:spPr>
          <a:xfrm>
            <a:off x="1370062" y="3521171"/>
            <a:ext cx="9567785" cy="3201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871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2"/>
          <a:srcRect l="22711" t="15945" r="22676" b="16416"/>
          <a:stretch/>
        </p:blipFill>
        <p:spPr>
          <a:xfrm>
            <a:off x="2789064" y="167425"/>
            <a:ext cx="9136773" cy="6362164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115910" y="1468193"/>
            <a:ext cx="2768958" cy="1506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>
                <a:latin typeface="Arial" panose="020B0604020202020204" pitchFamily="34" charset="0"/>
                <a:cs typeface="Arial" panose="020B0604020202020204" pitchFamily="34" charset="0"/>
              </a:rPr>
              <a:t>Processo de gerenciamento </a:t>
            </a:r>
            <a:r>
              <a:rPr lang="pt-BR" sz="3000" dirty="0" err="1">
                <a:latin typeface="Arial" panose="020B0604020202020204" pitchFamily="34" charset="0"/>
                <a:cs typeface="Arial" panose="020B0604020202020204" pitchFamily="34" charset="0"/>
              </a:rPr>
              <a:t>ﬁnanceiro</a:t>
            </a:r>
            <a:r>
              <a:rPr lang="pt-BR" sz="3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91940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09093" y="526684"/>
            <a:ext cx="11603865" cy="11089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O processo de gerenciamento </a:t>
            </a:r>
            <a:r>
              <a:rPr lang="pt-BR" sz="2200" dirty="0" err="1">
                <a:latin typeface="Arial" panose="020B0604020202020204" pitchFamily="34" charset="0"/>
                <a:cs typeface="Arial" panose="020B0604020202020204" pitchFamily="34" charset="0"/>
              </a:rPr>
              <a:t>ﬁnanceiro</a:t>
            </a: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 é cíclico e repetitivo, precisa ser constantemente monitorado e avaliado para que a rentabilidade e a liquidez da empresa sejam preservadas. Para tanto, utilizam-se essencialmente estas ferramentas: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2"/>
          <a:srcRect l="21338" t="21583" r="26796" b="8712"/>
          <a:stretch/>
        </p:blipFill>
        <p:spPr>
          <a:xfrm>
            <a:off x="1944710" y="193183"/>
            <a:ext cx="8609440" cy="650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248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dósia">
  <a:themeElements>
    <a:clrScheme name="Ardósia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Ardósia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rdósi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TM04033929[[fn=Ardósia]]</Template>
  <TotalTime>101</TotalTime>
  <Words>480</Words>
  <Application>Microsoft Office PowerPoint</Application>
  <PresentationFormat>Widescreen</PresentationFormat>
  <Paragraphs>43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4" baseType="lpstr">
      <vt:lpstr>Arial</vt:lpstr>
      <vt:lpstr>Calisto MT</vt:lpstr>
      <vt:lpstr>Trebuchet MS</vt:lpstr>
      <vt:lpstr>Wingdings</vt:lpstr>
      <vt:lpstr>Wingdings 2</vt:lpstr>
      <vt:lpstr>Ardósia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Mariana Pereira</dc:creator>
  <cp:lastModifiedBy>Euler .</cp:lastModifiedBy>
  <cp:revision>14</cp:revision>
  <dcterms:created xsi:type="dcterms:W3CDTF">2016-08-30T17:19:24Z</dcterms:created>
  <dcterms:modified xsi:type="dcterms:W3CDTF">2016-08-30T19:05:02Z</dcterms:modified>
</cp:coreProperties>
</file>