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2" r:id="rId1"/>
  </p:sldMasterIdLst>
  <p:notesMasterIdLst>
    <p:notesMasterId r:id="rId14"/>
  </p:notesMasterIdLst>
  <p:sldIdLst>
    <p:sldId id="256" r:id="rId2"/>
    <p:sldId id="260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25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8A6FC-518A-EB46-B129-7C96B4557B5A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DC189-5ADB-0E43-A919-381FF327B8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26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52954"/>
            <a:ext cx="8001000" cy="1657009"/>
          </a:xfrm>
          <a:solidFill>
            <a:srgbClr val="0F283E"/>
          </a:solidFill>
          <a:ln>
            <a:noFill/>
          </a:ln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8001000" cy="673213"/>
          </a:xfrm>
          <a:solidFill>
            <a:srgbClr val="2A75B7"/>
          </a:solidFill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pic>
        <p:nvPicPr>
          <p:cNvPr id="10" name="Picture 9" descr="UTFPR.png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" contrast="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330011"/>
            <a:ext cx="2551045" cy="1123325"/>
          </a:xfrm>
          <a:prstGeom prst="rect">
            <a:avLst/>
          </a:prstGeom>
        </p:spPr>
      </p:pic>
      <p:pic>
        <p:nvPicPr>
          <p:cNvPr id="11" name="Picture 10" descr="brasil-flag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693" y="5502831"/>
            <a:ext cx="1129308" cy="1355170"/>
          </a:xfrm>
          <a:prstGeom prst="rect">
            <a:avLst/>
          </a:prstGeom>
        </p:spPr>
      </p:pic>
      <p:pic>
        <p:nvPicPr>
          <p:cNvPr id="12" name="Picture 11" descr="Logo labinov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5416421"/>
            <a:ext cx="3402238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71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7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1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38089"/>
            <a:ext cx="8790317" cy="755674"/>
          </a:xfrm>
          <a:solidFill>
            <a:srgbClr val="2A75B7"/>
          </a:solidFill>
          <a:effectLst>
            <a:outerShdw blurRad="76200" dist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639675"/>
            <a:ext cx="7391666" cy="228871"/>
          </a:xfrm>
          <a:prstGeom prst="rect">
            <a:avLst/>
          </a:prstGeom>
          <a:solidFill>
            <a:srgbClr val="221E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Logo labinov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297" y="6636430"/>
            <a:ext cx="913894" cy="23211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780" y="1670152"/>
            <a:ext cx="7940644" cy="435133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8" name="Retângulo 7"/>
          <p:cNvSpPr/>
          <p:nvPr/>
        </p:nvSpPr>
        <p:spPr>
          <a:xfrm>
            <a:off x="8031552" y="6615410"/>
            <a:ext cx="1112449" cy="242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PT" sz="700" dirty="0" smtClean="0">
                <a:solidFill>
                  <a:schemeClr val="accent1">
                    <a:lumMod val="75000"/>
                  </a:schemeClr>
                </a:solidFill>
              </a:rPr>
              <a:t>Alexandre L’Erario</a:t>
            </a:r>
          </a:p>
          <a:p>
            <a:pPr algn="r"/>
            <a:r>
              <a:rPr lang="pt-PT" sz="700" dirty="0" smtClean="0">
                <a:solidFill>
                  <a:schemeClr val="accent1">
                    <a:lumMod val="75000"/>
                  </a:schemeClr>
                </a:solidFill>
              </a:rPr>
              <a:t>alerario@utfpr.edu.br</a:t>
            </a:r>
            <a:endParaRPr lang="pt-BR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 descr="brasil-fla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" y="6437586"/>
            <a:ext cx="459828" cy="55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87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2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9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6"/>
            <a:ext cx="3868340" cy="368458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6"/>
            <a:ext cx="3887391" cy="368458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4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5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0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1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9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7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Server Faces 2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err="1" smtClean="0"/>
              <a:t>Validators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Alexandre L’Erario</a:t>
            </a:r>
          </a:p>
          <a:p>
            <a:r>
              <a:rPr lang="en-US" dirty="0" err="1" smtClean="0"/>
              <a:t>alerario@utfpr.edu.br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210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Utilize o conversor para data</a:t>
            </a:r>
          </a:p>
          <a:p>
            <a:pPr lvl="1"/>
            <a:r>
              <a:rPr lang="pt-BR" dirty="0" err="1" smtClean="0"/>
              <a:t>java</a:t>
            </a:r>
            <a:r>
              <a:rPr lang="pt-BR" dirty="0" smtClean="0"/>
              <a:t>.util.Date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Criar um validador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 um validador personalizado</a:t>
            </a:r>
          </a:p>
          <a:p>
            <a:r>
              <a:rPr lang="pt-BR" dirty="0" smtClean="0"/>
              <a:t>É uma classe que deve implementar </a:t>
            </a:r>
            <a:r>
              <a:rPr lang="pt-BR" dirty="0" err="1" smtClean="0"/>
              <a:t>javax</a:t>
            </a:r>
            <a:r>
              <a:rPr lang="pt-BR" dirty="0" smtClean="0"/>
              <a:t>.faces.</a:t>
            </a:r>
            <a:r>
              <a:rPr lang="pt-BR" dirty="0" err="1" smtClean="0"/>
              <a:t>validator</a:t>
            </a:r>
            <a:r>
              <a:rPr lang="pt-BR" dirty="0" smtClean="0"/>
              <a:t>.</a:t>
            </a:r>
            <a:r>
              <a:rPr lang="pt-BR" dirty="0" err="1" smtClean="0"/>
              <a:t>Validator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pt-BR" sz="2000" dirty="0" smtClean="0"/>
              <a:t>&lt;h:</a:t>
            </a:r>
            <a:r>
              <a:rPr lang="pt-BR" sz="2000" dirty="0" err="1" smtClean="0"/>
              <a:t>inputText</a:t>
            </a:r>
            <a:r>
              <a:rPr lang="pt-BR" sz="2000" dirty="0" smtClean="0"/>
              <a:t> </a:t>
            </a:r>
            <a:r>
              <a:rPr lang="pt-BR" sz="2000" dirty="0" err="1" smtClean="0"/>
              <a:t>value</a:t>
            </a:r>
            <a:r>
              <a:rPr lang="pt-BR" sz="2000" dirty="0" smtClean="0"/>
              <a:t>="#{</a:t>
            </a:r>
            <a:r>
              <a:rPr lang="pt-BR" sz="2000" dirty="0" err="1" smtClean="0"/>
              <a:t>beanCalc</a:t>
            </a:r>
            <a:r>
              <a:rPr lang="pt-BR" sz="2000" dirty="0" smtClean="0"/>
              <a:t>.numero}" </a:t>
            </a:r>
            <a:r>
              <a:rPr lang="pt-BR" sz="2000" dirty="0" err="1" smtClean="0"/>
              <a:t>validator</a:t>
            </a:r>
            <a:r>
              <a:rPr lang="pt-BR" sz="2000" dirty="0" smtClean="0"/>
              <a:t>="</a:t>
            </a:r>
            <a:r>
              <a:rPr lang="pt-BR" sz="2000" dirty="0" err="1" smtClean="0"/>
              <a:t>br.teste.primo"/&gt;</a:t>
            </a:r>
            <a:endParaRPr lang="pt-BR" sz="2000" dirty="0" smtClean="0"/>
          </a:p>
          <a:p>
            <a:pPr>
              <a:buNone/>
            </a:pPr>
            <a:endParaRPr lang="pt-BR" sz="2000" dirty="0" smtClean="0"/>
          </a:p>
          <a:p>
            <a:pPr>
              <a:buNone/>
            </a:pPr>
            <a:r>
              <a:rPr lang="pt-BR" sz="1600" dirty="0" smtClean="0"/>
              <a:t>@</a:t>
            </a:r>
            <a:r>
              <a:rPr lang="pt-BR" sz="1600" dirty="0" err="1" smtClean="0"/>
              <a:t>FacesValidator</a:t>
            </a:r>
            <a:r>
              <a:rPr lang="pt-BR" sz="1600" dirty="0" smtClean="0"/>
              <a:t>("</a:t>
            </a:r>
            <a:r>
              <a:rPr lang="pt-BR" sz="1600" dirty="0" err="1" smtClean="0"/>
              <a:t>br.teste.primo"</a:t>
            </a:r>
            <a:r>
              <a:rPr lang="pt-BR" sz="1600" dirty="0" smtClean="0"/>
              <a:t>)</a:t>
            </a:r>
          </a:p>
          <a:p>
            <a:pPr>
              <a:buNone/>
            </a:pPr>
            <a:r>
              <a:rPr lang="pt-BR" sz="1600" dirty="0" err="1" smtClean="0"/>
              <a:t>public</a:t>
            </a:r>
            <a:r>
              <a:rPr lang="pt-BR" sz="1600" dirty="0" smtClean="0"/>
              <a:t> </a:t>
            </a:r>
            <a:r>
              <a:rPr lang="pt-BR" sz="1600" dirty="0" err="1" smtClean="0"/>
              <a:t>class</a:t>
            </a:r>
            <a:r>
              <a:rPr lang="pt-BR" sz="1600" dirty="0" smtClean="0"/>
              <a:t> Validador </a:t>
            </a:r>
            <a:r>
              <a:rPr lang="pt-BR" sz="1600" dirty="0" err="1" smtClean="0"/>
              <a:t>implements</a:t>
            </a:r>
            <a:r>
              <a:rPr lang="pt-BR" sz="1600" dirty="0" smtClean="0"/>
              <a:t> </a:t>
            </a:r>
            <a:r>
              <a:rPr lang="pt-BR" sz="1600" dirty="0" err="1" smtClean="0"/>
              <a:t>javax</a:t>
            </a:r>
            <a:r>
              <a:rPr lang="pt-BR" sz="1600" dirty="0" smtClean="0"/>
              <a:t>.faces.</a:t>
            </a:r>
            <a:r>
              <a:rPr lang="pt-BR" sz="1600" dirty="0" err="1" smtClean="0"/>
              <a:t>validator</a:t>
            </a:r>
            <a:r>
              <a:rPr lang="pt-BR" sz="1600" dirty="0" smtClean="0"/>
              <a:t>.</a:t>
            </a:r>
            <a:r>
              <a:rPr lang="pt-BR" sz="1600" dirty="0" err="1" smtClean="0"/>
              <a:t>Validator</a:t>
            </a:r>
            <a:r>
              <a:rPr lang="pt-BR" sz="1600" dirty="0" smtClean="0"/>
              <a:t> {</a:t>
            </a:r>
          </a:p>
          <a:p>
            <a:pPr>
              <a:buNone/>
            </a:pPr>
            <a:r>
              <a:rPr lang="pt-BR" sz="1600" dirty="0" smtClean="0"/>
              <a:t>    @</a:t>
            </a:r>
            <a:r>
              <a:rPr lang="pt-BR" sz="1600" dirty="0" err="1" smtClean="0"/>
              <a:t>Override</a:t>
            </a:r>
            <a:endParaRPr lang="pt-BR" sz="1600" dirty="0" smtClean="0"/>
          </a:p>
          <a:p>
            <a:pPr>
              <a:buNone/>
            </a:pPr>
            <a:r>
              <a:rPr lang="pt-BR" sz="1600" dirty="0" smtClean="0"/>
              <a:t>    </a:t>
            </a:r>
            <a:r>
              <a:rPr lang="pt-BR" sz="1600" dirty="0" err="1" smtClean="0"/>
              <a:t>public</a:t>
            </a:r>
            <a:r>
              <a:rPr lang="pt-BR" sz="1600" dirty="0" smtClean="0"/>
              <a:t> </a:t>
            </a:r>
            <a:r>
              <a:rPr lang="pt-BR" sz="1600" dirty="0" err="1" smtClean="0"/>
              <a:t>void</a:t>
            </a:r>
            <a:r>
              <a:rPr lang="pt-BR" sz="1600" dirty="0" smtClean="0"/>
              <a:t> </a:t>
            </a:r>
            <a:r>
              <a:rPr lang="pt-BR" sz="1600" dirty="0" err="1" smtClean="0"/>
              <a:t>validate</a:t>
            </a:r>
            <a:r>
              <a:rPr lang="pt-BR" sz="1600" dirty="0" smtClean="0"/>
              <a:t>(</a:t>
            </a:r>
            <a:r>
              <a:rPr lang="pt-BR" sz="1600" dirty="0" err="1" smtClean="0"/>
              <a:t>FacesContext</a:t>
            </a:r>
            <a:r>
              <a:rPr lang="pt-BR" sz="1600" dirty="0" smtClean="0"/>
              <a:t> </a:t>
            </a:r>
            <a:r>
              <a:rPr lang="pt-BR" sz="1600" dirty="0" err="1" smtClean="0"/>
              <a:t>context</a:t>
            </a:r>
            <a:r>
              <a:rPr lang="pt-BR" sz="1600" dirty="0" smtClean="0"/>
              <a:t>, </a:t>
            </a:r>
            <a:r>
              <a:rPr lang="pt-BR" sz="1600" dirty="0" err="1" smtClean="0"/>
              <a:t>UIComponent</a:t>
            </a:r>
            <a:r>
              <a:rPr lang="pt-BR" sz="1600" dirty="0" smtClean="0"/>
              <a:t> </a:t>
            </a:r>
            <a:r>
              <a:rPr lang="pt-BR" sz="1600" dirty="0" err="1" smtClean="0"/>
              <a:t>component</a:t>
            </a:r>
            <a:r>
              <a:rPr lang="pt-BR" sz="1600" dirty="0" smtClean="0"/>
              <a:t>, </a:t>
            </a:r>
            <a:r>
              <a:rPr lang="pt-BR" sz="1600" dirty="0" err="1" smtClean="0"/>
              <a:t>Object</a:t>
            </a:r>
            <a:r>
              <a:rPr lang="pt-BR" sz="1600" dirty="0" smtClean="0"/>
              <a:t> </a:t>
            </a:r>
            <a:r>
              <a:rPr lang="pt-BR" sz="1600" dirty="0" err="1" smtClean="0"/>
              <a:t>value</a:t>
            </a:r>
            <a:r>
              <a:rPr lang="pt-BR" sz="1600" dirty="0" smtClean="0"/>
              <a:t>) </a:t>
            </a:r>
            <a:r>
              <a:rPr lang="pt-BR" sz="1600" dirty="0" err="1" smtClean="0"/>
              <a:t>throws</a:t>
            </a:r>
            <a:r>
              <a:rPr lang="pt-BR" sz="1600" dirty="0" smtClean="0"/>
              <a:t> </a:t>
            </a:r>
            <a:r>
              <a:rPr lang="pt-BR" sz="1600" dirty="0" err="1" smtClean="0"/>
              <a:t>ValidatorException</a:t>
            </a:r>
            <a:r>
              <a:rPr lang="pt-BR" sz="1600" dirty="0" smtClean="0"/>
              <a:t> {</a:t>
            </a:r>
          </a:p>
          <a:p>
            <a:pPr>
              <a:buNone/>
            </a:pPr>
            <a:r>
              <a:rPr lang="pt-BR" sz="1600" dirty="0" smtClean="0"/>
              <a:t>        String </a:t>
            </a:r>
            <a:r>
              <a:rPr lang="pt-BR" sz="1600" dirty="0" err="1" smtClean="0"/>
              <a:t>svalor</a:t>
            </a:r>
            <a:r>
              <a:rPr lang="pt-BR" sz="1600" dirty="0" smtClean="0"/>
              <a:t> = </a:t>
            </a:r>
            <a:r>
              <a:rPr lang="pt-BR" sz="1600" dirty="0" err="1" smtClean="0"/>
              <a:t>value</a:t>
            </a:r>
            <a:r>
              <a:rPr lang="pt-BR" sz="1600" dirty="0" smtClean="0"/>
              <a:t>.</a:t>
            </a:r>
            <a:r>
              <a:rPr lang="pt-BR" sz="1600" dirty="0" err="1" smtClean="0"/>
              <a:t>toString</a:t>
            </a:r>
            <a:r>
              <a:rPr lang="pt-BR" sz="1600" dirty="0" smtClean="0"/>
              <a:t>();</a:t>
            </a:r>
          </a:p>
          <a:p>
            <a:pPr>
              <a:buNone/>
            </a:pPr>
            <a:r>
              <a:rPr lang="pt-BR" sz="1600" dirty="0" smtClean="0"/>
              <a:t>        </a:t>
            </a:r>
            <a:r>
              <a:rPr lang="pt-BR" sz="1600" dirty="0" err="1" smtClean="0"/>
              <a:t>int</a:t>
            </a:r>
            <a:r>
              <a:rPr lang="pt-BR" sz="1600" dirty="0" smtClean="0"/>
              <a:t> valor = </a:t>
            </a:r>
            <a:r>
              <a:rPr lang="pt-BR" sz="1600" dirty="0" err="1" smtClean="0"/>
              <a:t>Integer</a:t>
            </a:r>
            <a:r>
              <a:rPr lang="pt-BR" sz="1600" dirty="0" smtClean="0"/>
              <a:t>.</a:t>
            </a:r>
            <a:r>
              <a:rPr lang="pt-BR" sz="1600" dirty="0" err="1" smtClean="0"/>
              <a:t>parseInt</a:t>
            </a:r>
            <a:r>
              <a:rPr lang="pt-BR" sz="1600" dirty="0" smtClean="0"/>
              <a:t>(</a:t>
            </a:r>
            <a:r>
              <a:rPr lang="pt-BR" sz="1600" dirty="0" err="1" smtClean="0"/>
              <a:t>svalor</a:t>
            </a:r>
            <a:r>
              <a:rPr lang="pt-BR" sz="1600" dirty="0" smtClean="0"/>
              <a:t>);</a:t>
            </a:r>
          </a:p>
          <a:p>
            <a:pPr>
              <a:buNone/>
            </a:pPr>
            <a:r>
              <a:rPr lang="pt-BR" sz="1600" dirty="0" smtClean="0"/>
              <a:t>        </a:t>
            </a:r>
            <a:r>
              <a:rPr lang="pt-BR" sz="1600" dirty="0" err="1" smtClean="0"/>
              <a:t>if</a:t>
            </a:r>
            <a:r>
              <a:rPr lang="pt-BR" sz="1600" dirty="0" smtClean="0"/>
              <a:t> (!</a:t>
            </a:r>
            <a:r>
              <a:rPr lang="pt-BR" sz="1600" dirty="0" err="1" smtClean="0"/>
              <a:t>isPrimo</a:t>
            </a:r>
            <a:r>
              <a:rPr lang="pt-BR" sz="1600" dirty="0" smtClean="0"/>
              <a:t>(valor)) {  //verifica se o numero é primo</a:t>
            </a:r>
          </a:p>
          <a:p>
            <a:pPr>
              <a:buNone/>
            </a:pPr>
            <a:r>
              <a:rPr lang="pt-BR" sz="1600" dirty="0" smtClean="0"/>
              <a:t>            </a:t>
            </a:r>
            <a:r>
              <a:rPr lang="pt-BR" sz="1600" dirty="0" err="1" smtClean="0"/>
              <a:t>javax</a:t>
            </a:r>
            <a:r>
              <a:rPr lang="pt-BR" sz="1600" dirty="0" smtClean="0"/>
              <a:t>.faces.application.</a:t>
            </a:r>
            <a:r>
              <a:rPr lang="pt-BR" sz="1600" dirty="0" err="1" smtClean="0"/>
              <a:t>FacesMessage</a:t>
            </a:r>
            <a:r>
              <a:rPr lang="pt-BR" sz="1600" dirty="0" smtClean="0"/>
              <a:t> </a:t>
            </a:r>
            <a:r>
              <a:rPr lang="pt-BR" sz="1600" dirty="0" err="1" smtClean="0"/>
              <a:t>msg</a:t>
            </a:r>
            <a:r>
              <a:rPr lang="pt-BR" sz="1600" dirty="0" smtClean="0"/>
              <a:t> =</a:t>
            </a:r>
          </a:p>
          <a:p>
            <a:pPr>
              <a:buNone/>
            </a:pPr>
            <a:r>
              <a:rPr lang="pt-BR" sz="1600" dirty="0" smtClean="0"/>
              <a:t>                    </a:t>
            </a:r>
            <a:r>
              <a:rPr lang="pt-BR" sz="1600" dirty="0" err="1" smtClean="0"/>
              <a:t>new</a:t>
            </a:r>
            <a:r>
              <a:rPr lang="pt-BR" sz="1600" dirty="0" smtClean="0"/>
              <a:t> </a:t>
            </a:r>
            <a:r>
              <a:rPr lang="pt-BR" sz="1600" dirty="0" err="1" smtClean="0"/>
              <a:t>javax</a:t>
            </a:r>
            <a:r>
              <a:rPr lang="pt-BR" sz="1600" dirty="0" smtClean="0"/>
              <a:t>.faces.application.</a:t>
            </a:r>
            <a:r>
              <a:rPr lang="pt-BR" sz="1600" dirty="0" err="1" smtClean="0"/>
              <a:t>FacesMessage</a:t>
            </a:r>
            <a:r>
              <a:rPr lang="pt-BR" sz="1600" dirty="0" smtClean="0"/>
              <a:t>("Não </a:t>
            </a:r>
            <a:r>
              <a:rPr lang="pt-BR" sz="1600" dirty="0" err="1" smtClean="0"/>
              <a:t>eh</a:t>
            </a:r>
            <a:r>
              <a:rPr lang="pt-BR" sz="1600" dirty="0" smtClean="0"/>
              <a:t> um numero primo");          </a:t>
            </a:r>
            <a:r>
              <a:rPr lang="pt-BR" sz="1600" dirty="0" err="1" smtClean="0"/>
              <a:t>msg</a:t>
            </a:r>
            <a:r>
              <a:rPr lang="pt-BR" sz="1600" dirty="0" smtClean="0"/>
              <a:t>.</a:t>
            </a:r>
            <a:r>
              <a:rPr lang="pt-BR" sz="1600" dirty="0" err="1" smtClean="0"/>
              <a:t>setSeverity</a:t>
            </a:r>
            <a:r>
              <a:rPr lang="pt-BR" sz="1600" dirty="0" smtClean="0"/>
              <a:t>(</a:t>
            </a:r>
            <a:r>
              <a:rPr lang="pt-BR" sz="1600" dirty="0" err="1" smtClean="0"/>
              <a:t>javax</a:t>
            </a:r>
            <a:r>
              <a:rPr lang="pt-BR" sz="1600" dirty="0" smtClean="0"/>
              <a:t>.faces.application.</a:t>
            </a:r>
            <a:r>
              <a:rPr lang="pt-BR" sz="1600" dirty="0" err="1" smtClean="0"/>
              <a:t>FacesMessage</a:t>
            </a:r>
            <a:r>
              <a:rPr lang="pt-BR" sz="1600" dirty="0" smtClean="0"/>
              <a:t>.SEVERITY_ERROR);</a:t>
            </a:r>
          </a:p>
          <a:p>
            <a:pPr>
              <a:buNone/>
            </a:pPr>
            <a:r>
              <a:rPr lang="pt-BR" sz="1600" dirty="0" smtClean="0"/>
              <a:t>            </a:t>
            </a:r>
            <a:r>
              <a:rPr lang="pt-BR" sz="1600" dirty="0" err="1" smtClean="0"/>
              <a:t>throw</a:t>
            </a:r>
            <a:r>
              <a:rPr lang="pt-BR" sz="1600" dirty="0" smtClean="0"/>
              <a:t> </a:t>
            </a:r>
            <a:r>
              <a:rPr lang="pt-BR" sz="1600" dirty="0" err="1" smtClean="0"/>
              <a:t>new</a:t>
            </a:r>
            <a:r>
              <a:rPr lang="pt-BR" sz="1600" dirty="0" smtClean="0"/>
              <a:t> </a:t>
            </a:r>
            <a:r>
              <a:rPr lang="pt-BR" sz="1600" dirty="0" err="1" smtClean="0"/>
              <a:t>javax</a:t>
            </a:r>
            <a:r>
              <a:rPr lang="pt-BR" sz="1600" dirty="0" smtClean="0"/>
              <a:t>.faces.</a:t>
            </a:r>
            <a:r>
              <a:rPr lang="pt-BR" sz="1600" dirty="0" err="1" smtClean="0"/>
              <a:t>validator</a:t>
            </a:r>
            <a:r>
              <a:rPr lang="pt-BR" sz="1600" dirty="0" smtClean="0"/>
              <a:t>.</a:t>
            </a:r>
            <a:r>
              <a:rPr lang="pt-BR" sz="1600" dirty="0" err="1" smtClean="0"/>
              <a:t>ValidatorException</a:t>
            </a:r>
            <a:r>
              <a:rPr lang="pt-BR" sz="1600" dirty="0" smtClean="0"/>
              <a:t>(</a:t>
            </a:r>
            <a:r>
              <a:rPr lang="pt-BR" sz="1600" dirty="0" err="1" smtClean="0"/>
              <a:t>msg</a:t>
            </a:r>
            <a:r>
              <a:rPr lang="pt-BR" sz="1600" dirty="0" smtClean="0"/>
              <a:t>);</a:t>
            </a:r>
          </a:p>
          <a:p>
            <a:pPr>
              <a:buNone/>
            </a:pPr>
            <a:r>
              <a:rPr lang="pt-BR" sz="1600" dirty="0" smtClean="0"/>
              <a:t>        }</a:t>
            </a:r>
          </a:p>
          <a:p>
            <a:pPr>
              <a:buNone/>
            </a:pPr>
            <a:r>
              <a:rPr lang="pt-BR" sz="1600" smtClean="0"/>
              <a:t>    }</a:t>
            </a:r>
            <a:endParaRPr lang="pt-BR" sz="16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Abordagens da validação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Validação manual</a:t>
            </a:r>
          </a:p>
          <a:p>
            <a:pPr lvl="1"/>
            <a:r>
              <a:rPr lang="pt-BR" dirty="0" smtClean="0"/>
              <a:t>Propriedade do </a:t>
            </a:r>
            <a:r>
              <a:rPr lang="pt-BR" dirty="0" err="1" smtClean="0"/>
              <a:t>bean</a:t>
            </a:r>
            <a:endParaRPr lang="pt-BR" dirty="0" smtClean="0"/>
          </a:p>
          <a:p>
            <a:pPr lvl="1"/>
            <a:r>
              <a:rPr lang="pt-BR" dirty="0" smtClean="0"/>
              <a:t>Executa validação nos métodos set</a:t>
            </a:r>
          </a:p>
          <a:p>
            <a:pPr lvl="1"/>
            <a:r>
              <a:rPr lang="pt-BR" dirty="0" smtClean="0"/>
              <a:t>Utiliza a </a:t>
            </a:r>
            <a:r>
              <a:rPr lang="pt-BR" dirty="0" err="1" smtClean="0"/>
              <a:t>tag</a:t>
            </a:r>
            <a:r>
              <a:rPr lang="pt-BR" dirty="0" smtClean="0"/>
              <a:t> h:messages</a:t>
            </a:r>
          </a:p>
          <a:p>
            <a:r>
              <a:rPr lang="pt-BR" dirty="0" smtClean="0"/>
              <a:t>Validação implícita automática</a:t>
            </a:r>
          </a:p>
          <a:p>
            <a:pPr lvl="1"/>
            <a:r>
              <a:rPr lang="en-US" dirty="0" err="1" smtClean="0"/>
              <a:t>Baseado</a:t>
            </a:r>
            <a:r>
              <a:rPr lang="en-US" dirty="0" smtClean="0"/>
              <a:t> no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propriedade</a:t>
            </a:r>
            <a:endParaRPr lang="en-US" dirty="0" smtClean="0"/>
          </a:p>
          <a:p>
            <a:r>
              <a:rPr lang="pt-BR" dirty="0" smtClean="0"/>
              <a:t>Validação automática explicita</a:t>
            </a:r>
          </a:p>
          <a:p>
            <a:pPr lvl="1"/>
            <a:r>
              <a:rPr lang="pt-BR" dirty="0" smtClean="0"/>
              <a:t>f:validateLength, f:validateDoubleRange, f:validateLongRange, ou f:validateRegex</a:t>
            </a:r>
          </a:p>
          <a:p>
            <a:r>
              <a:rPr lang="pt-BR" dirty="0" err="1" smtClean="0"/>
              <a:t>Custom</a:t>
            </a:r>
            <a:r>
              <a:rPr lang="pt-BR" dirty="0" smtClean="0"/>
              <a:t> </a:t>
            </a:r>
            <a:r>
              <a:rPr lang="pt-BR" dirty="0" err="1" smtClean="0"/>
              <a:t>validation</a:t>
            </a:r>
            <a:r>
              <a:rPr lang="pt-BR" dirty="0" smtClean="0"/>
              <a:t> </a:t>
            </a:r>
            <a:r>
              <a:rPr lang="pt-BR" dirty="0" err="1" smtClean="0"/>
              <a:t>methods</a:t>
            </a:r>
            <a:endParaRPr lang="pt-BR" dirty="0" smtClean="0"/>
          </a:p>
          <a:p>
            <a:pPr lvl="1"/>
            <a:r>
              <a:rPr lang="en-US" dirty="0" err="1" smtClean="0"/>
              <a:t>Criar</a:t>
            </a:r>
            <a:r>
              <a:rPr lang="en-US" dirty="0" smtClean="0"/>
              <a:t>  </a:t>
            </a:r>
            <a:r>
              <a:rPr lang="en-US" dirty="0" err="1" smtClean="0"/>
              <a:t>FacesMessage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Validator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err="1" smtClean="0">
                <a:latin typeface="Arial" charset="0"/>
              </a:rPr>
              <a:t>Validators</a:t>
            </a:r>
            <a:r>
              <a:rPr lang="en-GB" sz="2400" dirty="0" smtClean="0">
                <a:latin typeface="Arial" charset="0"/>
              </a:rPr>
              <a:t> </a:t>
            </a:r>
            <a:r>
              <a:rPr lang="en-GB" sz="2400" dirty="0" err="1" smtClean="0">
                <a:latin typeface="Arial" charset="0"/>
              </a:rPr>
              <a:t>verificam</a:t>
            </a:r>
            <a:r>
              <a:rPr lang="en-GB" sz="2400" dirty="0" smtClean="0">
                <a:latin typeface="Arial" charset="0"/>
              </a:rPr>
              <a:t> se um </a:t>
            </a:r>
            <a:r>
              <a:rPr lang="en-GB" sz="2400" dirty="0" err="1" smtClean="0">
                <a:latin typeface="Arial" charset="0"/>
              </a:rPr>
              <a:t>valor</a:t>
            </a:r>
            <a:r>
              <a:rPr lang="en-GB" sz="2400" dirty="0" smtClean="0">
                <a:latin typeface="Arial" charset="0"/>
              </a:rPr>
              <a:t> de um </a:t>
            </a:r>
            <a:r>
              <a:rPr lang="en-GB" sz="2400" dirty="0" err="1" smtClean="0">
                <a:latin typeface="Arial" charset="0"/>
              </a:rPr>
              <a:t>componente</a:t>
            </a:r>
            <a:r>
              <a:rPr lang="en-GB" sz="2400" dirty="0" smtClean="0">
                <a:latin typeface="Arial" charset="0"/>
              </a:rPr>
              <a:t> é </a:t>
            </a:r>
            <a:r>
              <a:rPr lang="en-GB" sz="2400" dirty="0" err="1" smtClean="0">
                <a:latin typeface="Arial" charset="0"/>
              </a:rPr>
              <a:t>válido</a:t>
            </a:r>
            <a:endParaRPr lang="en-GB" sz="2400" dirty="0" smtClean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 smtClean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latin typeface="Arial" charset="0"/>
              </a:rPr>
              <a:t>Um </a:t>
            </a:r>
            <a:r>
              <a:rPr lang="en-GB" sz="2400" dirty="0" err="1" smtClean="0">
                <a:latin typeface="Arial" charset="0"/>
              </a:rPr>
              <a:t>componente</a:t>
            </a:r>
            <a:r>
              <a:rPr lang="en-GB" sz="2400" dirty="0" smtClean="0">
                <a:latin typeface="Arial" charset="0"/>
              </a:rPr>
              <a:t> de UI </a:t>
            </a:r>
            <a:r>
              <a:rPr lang="en-GB" sz="2400" dirty="0" err="1" smtClean="0">
                <a:latin typeface="Arial" charset="0"/>
              </a:rPr>
              <a:t>pode</a:t>
            </a:r>
            <a:r>
              <a:rPr lang="en-GB" sz="2400" dirty="0" smtClean="0">
                <a:latin typeface="Arial" charset="0"/>
              </a:rPr>
              <a:t> ser </a:t>
            </a:r>
            <a:r>
              <a:rPr lang="en-GB" sz="2400" dirty="0" err="1" smtClean="0">
                <a:latin typeface="Arial" charset="0"/>
              </a:rPr>
              <a:t>associado</a:t>
            </a:r>
            <a:r>
              <a:rPr lang="en-GB" sz="2400" dirty="0" smtClean="0">
                <a:latin typeface="Arial" charset="0"/>
              </a:rPr>
              <a:t> com um </a:t>
            </a:r>
            <a:r>
              <a:rPr lang="en-GB" sz="2400" dirty="0" err="1" smtClean="0">
                <a:latin typeface="Arial" charset="0"/>
              </a:rPr>
              <a:t>ou</a:t>
            </a:r>
            <a:r>
              <a:rPr lang="en-GB" sz="2400" dirty="0" smtClean="0">
                <a:latin typeface="Arial" charset="0"/>
              </a:rPr>
              <a:t> </a:t>
            </a:r>
            <a:r>
              <a:rPr lang="en-GB" sz="2400" dirty="0" err="1" smtClean="0">
                <a:latin typeface="Arial" charset="0"/>
              </a:rPr>
              <a:t>mais</a:t>
            </a:r>
            <a:r>
              <a:rPr lang="en-GB" sz="2400" dirty="0" smtClean="0">
                <a:latin typeface="Arial" charset="0"/>
              </a:rPr>
              <a:t> </a:t>
            </a:r>
            <a:r>
              <a:rPr lang="en-GB" sz="2400" dirty="0" err="1" smtClean="0">
                <a:latin typeface="Arial" charset="0"/>
              </a:rPr>
              <a:t>validators</a:t>
            </a:r>
            <a:endParaRPr lang="en-GB" sz="2400" dirty="0" smtClean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 smtClean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latin typeface="Arial" charset="0"/>
              </a:rPr>
              <a:t>JSF </a:t>
            </a:r>
            <a:r>
              <a:rPr lang="en-GB" sz="2400" dirty="0" err="1" smtClean="0">
                <a:latin typeface="Arial" charset="0"/>
              </a:rPr>
              <a:t>inclui</a:t>
            </a:r>
            <a:r>
              <a:rPr lang="en-GB" sz="2400" dirty="0" smtClean="0">
                <a:latin typeface="Arial" charset="0"/>
              </a:rPr>
              <a:t> </a:t>
            </a:r>
            <a:r>
              <a:rPr lang="en-GB" sz="2400" dirty="0" err="1" smtClean="0">
                <a:latin typeface="Arial" charset="0"/>
              </a:rPr>
              <a:t>validadores</a:t>
            </a:r>
            <a:r>
              <a:rPr lang="en-GB" sz="2400" dirty="0" smtClean="0">
                <a:latin typeface="Arial" charset="0"/>
              </a:rPr>
              <a:t> </a:t>
            </a:r>
            <a:r>
              <a:rPr lang="en-GB" sz="2400" dirty="0" err="1" smtClean="0">
                <a:latin typeface="Arial" charset="0"/>
              </a:rPr>
              <a:t>padrões</a:t>
            </a:r>
            <a:r>
              <a:rPr lang="en-GB" sz="2400" dirty="0" smtClean="0">
                <a:latin typeface="Arial" charset="0"/>
              </a:rPr>
              <a:t> </a:t>
            </a:r>
            <a:r>
              <a:rPr lang="en-GB" sz="2400" dirty="0" err="1" smtClean="0">
                <a:latin typeface="Arial" charset="0"/>
              </a:rPr>
              <a:t>para</a:t>
            </a:r>
            <a:r>
              <a:rPr lang="en-GB" sz="2400" dirty="0" smtClean="0">
                <a:latin typeface="Arial" charset="0"/>
              </a:rPr>
              <a:t> </a:t>
            </a:r>
            <a:r>
              <a:rPr lang="en-GB" sz="2400" dirty="0" err="1" smtClean="0">
                <a:latin typeface="Arial" charset="0"/>
              </a:rPr>
              <a:t>verificar</a:t>
            </a:r>
            <a:r>
              <a:rPr lang="en-GB" sz="2400" dirty="0" smtClean="0">
                <a:latin typeface="Arial" charset="0"/>
              </a:rPr>
              <a:t> </a:t>
            </a:r>
            <a:r>
              <a:rPr lang="en-GB" sz="2400" dirty="0" err="1" smtClean="0">
                <a:latin typeface="Arial" charset="0"/>
              </a:rPr>
              <a:t>faixa</a:t>
            </a:r>
            <a:r>
              <a:rPr lang="en-GB" sz="2400" dirty="0" smtClean="0">
                <a:latin typeface="Arial" charset="0"/>
              </a:rPr>
              <a:t> de </a:t>
            </a:r>
            <a:r>
              <a:rPr lang="en-GB" sz="2400" dirty="0" err="1" smtClean="0">
                <a:latin typeface="Arial" charset="0"/>
              </a:rPr>
              <a:t>valores</a:t>
            </a:r>
            <a:r>
              <a:rPr lang="en-GB" sz="2400" dirty="0" smtClean="0">
                <a:latin typeface="Arial" charset="0"/>
              </a:rPr>
              <a:t> e </a:t>
            </a:r>
            <a:r>
              <a:rPr lang="en-GB" sz="2400" dirty="0" err="1" smtClean="0">
                <a:latin typeface="Arial" charset="0"/>
              </a:rPr>
              <a:t>tamanho</a:t>
            </a:r>
            <a:r>
              <a:rPr lang="en-GB" sz="2400" dirty="0" smtClean="0">
                <a:latin typeface="Arial" charset="0"/>
              </a:rPr>
              <a:t>, dado </a:t>
            </a:r>
            <a:r>
              <a:rPr lang="en-GB" sz="2400" dirty="0" err="1" smtClean="0">
                <a:latin typeface="Arial" charset="0"/>
              </a:rPr>
              <a:t>obrigatório</a:t>
            </a:r>
            <a:r>
              <a:rPr lang="en-GB" sz="2400" dirty="0" smtClean="0">
                <a:latin typeface="Arial" charset="0"/>
              </a:rPr>
              <a:t>, etc.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 smtClean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latin typeface="Arial" charset="0"/>
              </a:rPr>
              <a:t>JSF </a:t>
            </a:r>
            <a:r>
              <a:rPr lang="en-GB" sz="2400" dirty="0" err="1" smtClean="0">
                <a:latin typeface="Arial" charset="0"/>
              </a:rPr>
              <a:t>permite</a:t>
            </a:r>
            <a:r>
              <a:rPr lang="en-GB" sz="2400" dirty="0" smtClean="0">
                <a:latin typeface="Arial" charset="0"/>
              </a:rPr>
              <a:t> a </a:t>
            </a:r>
            <a:r>
              <a:rPr lang="en-GB" sz="2400" dirty="0" err="1" smtClean="0">
                <a:latin typeface="Arial" charset="0"/>
              </a:rPr>
              <a:t>implementação</a:t>
            </a:r>
            <a:r>
              <a:rPr lang="en-GB" sz="2400" dirty="0" smtClean="0">
                <a:latin typeface="Arial" charset="0"/>
              </a:rPr>
              <a:t> de um </a:t>
            </a:r>
            <a:r>
              <a:rPr lang="en-GB" sz="2400" dirty="0" err="1" smtClean="0">
                <a:latin typeface="Arial" charset="0"/>
              </a:rPr>
              <a:t>validator</a:t>
            </a:r>
            <a:endParaRPr lang="en-GB" sz="2400" dirty="0" smtClean="0">
              <a:latin typeface="Arial" charset="0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>
                <a:latin typeface="Arial" charset="0"/>
              </a:rPr>
              <a:t>Necessário</a:t>
            </a:r>
            <a:r>
              <a:rPr lang="en-GB" dirty="0" smtClean="0">
                <a:latin typeface="Arial" charset="0"/>
              </a:rPr>
              <a:t> </a:t>
            </a:r>
            <a:r>
              <a:rPr lang="en-GB" dirty="0" err="1" smtClean="0">
                <a:latin typeface="Arial" charset="0"/>
              </a:rPr>
              <a:t>implementar</a:t>
            </a:r>
            <a:r>
              <a:rPr lang="en-GB" dirty="0" smtClean="0">
                <a:latin typeface="Arial" charset="0"/>
              </a:rPr>
              <a:t> a interface </a:t>
            </a:r>
            <a:r>
              <a:rPr lang="en-GB" dirty="0" err="1" smtClean="0">
                <a:latin typeface="Arial" charset="0"/>
              </a:rPr>
              <a:t>javax.faces.validator.Validator</a:t>
            </a:r>
            <a:endParaRPr lang="en-GB" dirty="0" smtClean="0">
              <a:latin typeface="Arial" charset="0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>
              <a:latin typeface="Arial" charset="0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>
                <a:latin typeface="Arial" charset="0"/>
              </a:rPr>
              <a:t>Necessário</a:t>
            </a:r>
            <a:r>
              <a:rPr lang="en-GB" dirty="0" smtClean="0">
                <a:latin typeface="Arial" charset="0"/>
              </a:rPr>
              <a:t> registrar o </a:t>
            </a:r>
            <a:r>
              <a:rPr lang="en-GB" dirty="0" err="1" smtClean="0">
                <a:latin typeface="Arial" charset="0"/>
              </a:rPr>
              <a:t>validator</a:t>
            </a:r>
            <a:r>
              <a:rPr lang="en-GB" dirty="0" smtClean="0">
                <a:latin typeface="Arial" charset="0"/>
              </a:rPr>
              <a:t> no </a:t>
            </a:r>
            <a:r>
              <a:rPr lang="en-GB" dirty="0" err="1" smtClean="0">
                <a:latin typeface="Arial" charset="0"/>
              </a:rPr>
              <a:t>arquivo</a:t>
            </a:r>
            <a:r>
              <a:rPr lang="en-GB" dirty="0" smtClean="0">
                <a:latin typeface="Arial" charset="0"/>
              </a:rPr>
              <a:t> faces-config.xml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dirty="0" smtClean="0"/>
              <a:t>&lt;h:</a:t>
            </a:r>
            <a:r>
              <a:rPr lang="pt-BR" dirty="0" err="1" smtClean="0"/>
              <a:t>form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	&lt;h:</a:t>
            </a:r>
            <a:r>
              <a:rPr lang="pt-BR" dirty="0" err="1" smtClean="0"/>
              <a:t>messages</a:t>
            </a:r>
            <a:r>
              <a:rPr lang="pt-BR" dirty="0" smtClean="0"/>
              <a:t>  /&gt; </a:t>
            </a:r>
            <a:r>
              <a:rPr lang="pt-BR" sz="1800" b="1" dirty="0" smtClean="0">
                <a:solidFill>
                  <a:srgbClr val="FF0000"/>
                </a:solidFill>
                <a:sym typeface="Wingdings" pitchFamily="2" charset="2"/>
              </a:rPr>
              <a:t> Todas as mensagens de erro serão exibidas aqui</a:t>
            </a:r>
            <a:endParaRPr lang="pt-BR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codigo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pt-BR" dirty="0" smtClean="0"/>
              <a:t>    &lt;h:</a:t>
            </a:r>
            <a:r>
              <a:rPr lang="pt-BR" dirty="0" err="1" smtClean="0"/>
              <a:t>inputText</a:t>
            </a:r>
            <a:r>
              <a:rPr lang="pt-BR" dirty="0" smtClean="0"/>
              <a:t> </a:t>
            </a:r>
            <a:r>
              <a:rPr lang="pt-BR" dirty="0" err="1" smtClean="0"/>
              <a:t>value</a:t>
            </a:r>
            <a:r>
              <a:rPr lang="pt-BR" dirty="0" smtClean="0"/>
              <a:t>="#{</a:t>
            </a:r>
            <a:r>
              <a:rPr lang="pt-BR" dirty="0" err="1" smtClean="0"/>
              <a:t>beanCidades</a:t>
            </a:r>
            <a:r>
              <a:rPr lang="pt-BR" dirty="0" smtClean="0"/>
              <a:t>.</a:t>
            </a:r>
            <a:r>
              <a:rPr lang="pt-BR" dirty="0" err="1" smtClean="0"/>
              <a:t>codigo</a:t>
            </a:r>
            <a:r>
              <a:rPr lang="pt-BR" dirty="0" smtClean="0"/>
              <a:t>}" id="</a:t>
            </a:r>
            <a:r>
              <a:rPr lang="pt-BR" dirty="0" err="1" smtClean="0"/>
              <a:t>codigo</a:t>
            </a:r>
            <a:r>
              <a:rPr lang="pt-BR" dirty="0" smtClean="0"/>
              <a:t>“</a:t>
            </a:r>
          </a:p>
          <a:p>
            <a:pPr>
              <a:buNone/>
            </a:pPr>
            <a:r>
              <a:rPr lang="pt-BR" dirty="0" smtClean="0"/>
              <a:t>		</a:t>
            </a:r>
            <a:r>
              <a:rPr lang="pt-BR" dirty="0" err="1" smtClean="0"/>
              <a:t>required</a:t>
            </a:r>
            <a:r>
              <a:rPr lang="pt-BR" dirty="0" smtClean="0"/>
              <a:t>="</a:t>
            </a:r>
            <a:r>
              <a:rPr lang="pt-BR" dirty="0" err="1" smtClean="0"/>
              <a:t>true</a:t>
            </a:r>
            <a:r>
              <a:rPr lang="pt-BR" dirty="0" smtClean="0"/>
              <a:t>" </a:t>
            </a:r>
            <a:r>
              <a:rPr lang="pt-BR" dirty="0" err="1" smtClean="0"/>
              <a:t>requiredMessage</a:t>
            </a:r>
            <a:r>
              <a:rPr lang="pt-BR" dirty="0" smtClean="0"/>
              <a:t>="Digite um </a:t>
            </a:r>
            <a:r>
              <a:rPr lang="pt-BR" dirty="0" err="1" smtClean="0"/>
              <a:t>codigo</a:t>
            </a:r>
            <a:r>
              <a:rPr lang="pt-BR" dirty="0" smtClean="0"/>
              <a:t>" </a:t>
            </a:r>
          </a:p>
          <a:p>
            <a:pPr>
              <a:buNone/>
            </a:pPr>
            <a:r>
              <a:rPr lang="pt-BR" dirty="0" smtClean="0"/>
              <a:t>		</a:t>
            </a:r>
            <a:r>
              <a:rPr lang="pt-BR" dirty="0" err="1" smtClean="0"/>
              <a:t>converterMessage</a:t>
            </a:r>
            <a:r>
              <a:rPr lang="pt-BR" dirty="0" smtClean="0"/>
              <a:t>="E preciso digitar um numero" /&gt;</a:t>
            </a:r>
          </a:p>
          <a:p>
            <a:pPr>
              <a:buNone/>
            </a:pPr>
            <a:r>
              <a:rPr lang="pt-BR" dirty="0" smtClean="0"/>
              <a:t>     &lt;h:</a:t>
            </a:r>
            <a:r>
              <a:rPr lang="pt-BR" dirty="0" err="1" smtClean="0"/>
              <a:t>message</a:t>
            </a:r>
            <a:r>
              <a:rPr lang="pt-BR" dirty="0" smtClean="0"/>
              <a:t> for="</a:t>
            </a:r>
            <a:r>
              <a:rPr lang="pt-BR" dirty="0" err="1" smtClean="0"/>
              <a:t>codigo</a:t>
            </a:r>
            <a:r>
              <a:rPr lang="pt-BR" dirty="0" smtClean="0"/>
              <a:t>"/&gt;</a:t>
            </a:r>
            <a:r>
              <a:rPr lang="pt-BR" sz="2400" b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pt-BR" sz="1800" b="1" dirty="0" smtClean="0">
                <a:solidFill>
                  <a:srgbClr val="FF0000"/>
                </a:solidFill>
                <a:sym typeface="Wingdings" pitchFamily="2" charset="2"/>
              </a:rPr>
              <a:t> Erros do campo </a:t>
            </a:r>
            <a:r>
              <a:rPr lang="pt-BR" sz="1800" b="1" dirty="0" err="1" smtClean="0">
                <a:solidFill>
                  <a:srgbClr val="FF0000"/>
                </a:solidFill>
                <a:sym typeface="Wingdings" pitchFamily="2" charset="2"/>
              </a:rPr>
              <a:t>codigo</a:t>
            </a:r>
            <a:endParaRPr lang="pt-BR" sz="1800" dirty="0" smtClean="0"/>
          </a:p>
          <a:p>
            <a:pPr>
              <a:buNone/>
            </a:pPr>
            <a:r>
              <a:rPr lang="pt-BR" dirty="0" smtClean="0"/>
              <a:t>	&lt;</a:t>
            </a:r>
            <a:r>
              <a:rPr lang="pt-BR" dirty="0" err="1" smtClean="0"/>
              <a:t>br</a:t>
            </a:r>
            <a:r>
              <a:rPr lang="pt-BR" dirty="0" smtClean="0"/>
              <a:t>/&gt;</a:t>
            </a:r>
          </a:p>
          <a:p>
            <a:pPr>
              <a:buNone/>
            </a:pPr>
            <a:r>
              <a:rPr lang="pt-BR" dirty="0" smtClean="0"/>
              <a:t>	Nome:</a:t>
            </a:r>
          </a:p>
          <a:p>
            <a:pPr>
              <a:buNone/>
            </a:pPr>
            <a:r>
              <a:rPr lang="pt-BR" dirty="0" smtClean="0"/>
              <a:t>    &lt;h:</a:t>
            </a:r>
            <a:r>
              <a:rPr lang="pt-BR" dirty="0" err="1" smtClean="0"/>
              <a:t>inputText</a:t>
            </a:r>
            <a:r>
              <a:rPr lang="pt-BR" dirty="0" smtClean="0"/>
              <a:t> </a:t>
            </a:r>
            <a:r>
              <a:rPr lang="pt-BR" dirty="0" err="1" smtClean="0"/>
              <a:t>value</a:t>
            </a:r>
            <a:r>
              <a:rPr lang="pt-BR" dirty="0" smtClean="0"/>
              <a:t>="#{</a:t>
            </a:r>
            <a:r>
              <a:rPr lang="pt-BR" dirty="0" err="1" smtClean="0"/>
              <a:t>beanCidades</a:t>
            </a:r>
            <a:r>
              <a:rPr lang="pt-BR" dirty="0" smtClean="0"/>
              <a:t>.nome}" </a:t>
            </a:r>
            <a:r>
              <a:rPr lang="pt-BR" dirty="0" err="1" smtClean="0"/>
              <a:t>required</a:t>
            </a:r>
            <a:r>
              <a:rPr lang="pt-BR" dirty="0" smtClean="0"/>
              <a:t>="</a:t>
            </a:r>
            <a:r>
              <a:rPr lang="pt-BR" dirty="0" err="1" smtClean="0"/>
              <a:t>true</a:t>
            </a:r>
            <a:r>
              <a:rPr lang="pt-BR" dirty="0" smtClean="0"/>
              <a:t>" 	</a:t>
            </a:r>
            <a:r>
              <a:rPr lang="pt-BR" dirty="0" err="1" smtClean="0"/>
              <a:t>requiredMessage</a:t>
            </a:r>
            <a:r>
              <a:rPr lang="pt-BR" dirty="0" smtClean="0"/>
              <a:t>="Preciso de um nome" /&gt;</a:t>
            </a:r>
          </a:p>
          <a:p>
            <a:pPr>
              <a:buNone/>
            </a:pPr>
            <a:r>
              <a:rPr lang="pt-BR" dirty="0" smtClean="0"/>
              <a:t>	&lt;h:</a:t>
            </a:r>
            <a:r>
              <a:rPr lang="pt-BR" dirty="0" err="1" smtClean="0"/>
              <a:t>commandButton</a:t>
            </a:r>
            <a:r>
              <a:rPr lang="pt-BR" dirty="0" smtClean="0"/>
              <a:t> </a:t>
            </a:r>
            <a:r>
              <a:rPr lang="pt-BR" dirty="0" err="1" smtClean="0"/>
              <a:t>value</a:t>
            </a:r>
            <a:r>
              <a:rPr lang="pt-BR" dirty="0" smtClean="0"/>
              <a:t>="enviar" /&gt;</a:t>
            </a:r>
          </a:p>
          <a:p>
            <a:pPr>
              <a:buNone/>
            </a:pPr>
            <a:r>
              <a:rPr lang="pt-BR" dirty="0" smtClean="0"/>
              <a:t>&lt;/h:</a:t>
            </a:r>
            <a:r>
              <a:rPr lang="pt-BR" dirty="0" err="1" smtClean="0"/>
              <a:t>form</a:t>
            </a:r>
            <a:r>
              <a:rPr lang="pt-BR" dirty="0" smtClean="0"/>
              <a:t>&gt;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Validação explicita automática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Define </a:t>
            </a:r>
            <a:r>
              <a:rPr lang="en-US" b="1" dirty="0" err="1" smtClean="0"/>
              <a:t>algumas</a:t>
            </a:r>
            <a:r>
              <a:rPr lang="en-US" b="1" dirty="0" smtClean="0"/>
              <a:t> </a:t>
            </a:r>
            <a:r>
              <a:rPr lang="en-US" b="1" dirty="0" err="1" smtClean="0"/>
              <a:t>propriedades</a:t>
            </a:r>
            <a:r>
              <a:rPr lang="en-US" b="1" dirty="0" smtClean="0"/>
              <a:t> do bean</a:t>
            </a:r>
          </a:p>
          <a:p>
            <a:pPr lvl="1"/>
            <a:r>
              <a:rPr lang="pt-BR" dirty="0" err="1" smtClean="0"/>
              <a:t>int</a:t>
            </a:r>
            <a:r>
              <a:rPr lang="pt-BR" dirty="0" smtClean="0"/>
              <a:t>/</a:t>
            </a:r>
            <a:r>
              <a:rPr lang="pt-BR" dirty="0" err="1" smtClean="0"/>
              <a:t>Integer</a:t>
            </a:r>
            <a:r>
              <a:rPr lang="pt-BR" dirty="0" smtClean="0"/>
              <a:t>, </a:t>
            </a:r>
            <a:r>
              <a:rPr lang="pt-BR" dirty="0" err="1" smtClean="0"/>
              <a:t>double</a:t>
            </a:r>
            <a:r>
              <a:rPr lang="pt-BR" dirty="0" smtClean="0"/>
              <a:t>/Double, </a:t>
            </a:r>
            <a:r>
              <a:rPr lang="pt-BR" dirty="0" err="1" smtClean="0"/>
              <a:t>boolean</a:t>
            </a:r>
            <a:r>
              <a:rPr lang="pt-BR" dirty="0" smtClean="0"/>
              <a:t>/</a:t>
            </a:r>
            <a:r>
              <a:rPr lang="pt-BR" dirty="0" err="1" smtClean="0"/>
              <a:t>Boolean</a:t>
            </a:r>
            <a:r>
              <a:rPr lang="pt-BR" dirty="0" smtClean="0"/>
              <a:t>, etc.</a:t>
            </a:r>
          </a:p>
          <a:p>
            <a:r>
              <a:rPr lang="pt-BR" b="1" dirty="0" smtClean="0"/>
              <a:t>f:validate</a:t>
            </a:r>
            <a:r>
              <a:rPr lang="pt-BR" b="1" i="1" dirty="0" smtClean="0"/>
              <a:t>XYZ ou  f:convertXYZ</a:t>
            </a:r>
          </a:p>
          <a:p>
            <a:pPr lvl="1"/>
            <a:r>
              <a:rPr lang="pt-BR" dirty="0" smtClean="0"/>
              <a:t>&lt;f:</a:t>
            </a:r>
            <a:r>
              <a:rPr lang="pt-BR" dirty="0" err="1" smtClean="0"/>
              <a:t>validateLength</a:t>
            </a:r>
            <a:r>
              <a:rPr lang="pt-BR" dirty="0" smtClean="0"/>
              <a:t> …/&gt;</a:t>
            </a:r>
          </a:p>
          <a:p>
            <a:pPr lvl="1"/>
            <a:r>
              <a:rPr lang="pt-BR" dirty="0" smtClean="0"/>
              <a:t>&lt;f:</a:t>
            </a:r>
            <a:r>
              <a:rPr lang="pt-BR" dirty="0" err="1" smtClean="0"/>
              <a:t>validateLongRange</a:t>
            </a:r>
            <a:r>
              <a:rPr lang="pt-BR" dirty="0" smtClean="0"/>
              <a:t> …/&gt;</a:t>
            </a:r>
          </a:p>
          <a:p>
            <a:pPr lvl="1"/>
            <a:r>
              <a:rPr lang="pt-BR" dirty="0" smtClean="0"/>
              <a:t>&lt;f:</a:t>
            </a:r>
            <a:r>
              <a:rPr lang="pt-BR" dirty="0" err="1" smtClean="0"/>
              <a:t>validateDoubleRange</a:t>
            </a:r>
            <a:r>
              <a:rPr lang="pt-BR" dirty="0" smtClean="0"/>
              <a:t> …/&gt;</a:t>
            </a:r>
          </a:p>
          <a:p>
            <a:pPr lvl="1"/>
            <a:r>
              <a:rPr lang="pt-BR" dirty="0" smtClean="0"/>
              <a:t>&lt;f:</a:t>
            </a:r>
            <a:r>
              <a:rPr lang="pt-BR" dirty="0" err="1" smtClean="0"/>
              <a:t>validateRegex</a:t>
            </a:r>
            <a:r>
              <a:rPr lang="pt-BR" dirty="0" smtClean="0"/>
              <a:t> …/&gt;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&lt;h:</a:t>
            </a:r>
            <a:r>
              <a:rPr lang="pt-BR" dirty="0" err="1" smtClean="0"/>
              <a:t>inputText</a:t>
            </a:r>
            <a:r>
              <a:rPr lang="pt-BR" dirty="0" smtClean="0"/>
              <a:t> </a:t>
            </a:r>
            <a:r>
              <a:rPr lang="pt-BR" dirty="0" err="1" smtClean="0"/>
              <a:t>value</a:t>
            </a:r>
            <a:r>
              <a:rPr lang="pt-BR" dirty="0" smtClean="0"/>
              <a:t>="#{</a:t>
            </a:r>
            <a:r>
              <a:rPr lang="pt-BR" dirty="0" err="1" smtClean="0"/>
              <a:t>beanCidades</a:t>
            </a:r>
            <a:r>
              <a:rPr lang="pt-BR" dirty="0" smtClean="0"/>
              <a:t>.nome}" </a:t>
            </a:r>
            <a:r>
              <a:rPr lang="pt-BR" dirty="0" err="1" smtClean="0"/>
              <a:t>required</a:t>
            </a:r>
            <a:r>
              <a:rPr lang="pt-BR" dirty="0" smtClean="0"/>
              <a:t>="</a:t>
            </a:r>
            <a:r>
              <a:rPr lang="pt-BR" dirty="0" err="1" smtClean="0"/>
              <a:t>true</a:t>
            </a:r>
            <a:r>
              <a:rPr lang="pt-BR" dirty="0" smtClean="0"/>
              <a:t>" 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requiredMessage</a:t>
            </a:r>
            <a:r>
              <a:rPr lang="pt-BR" dirty="0" smtClean="0"/>
              <a:t>="Preciso de um nome" id="nome" &gt;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                &lt;f:</a:t>
            </a:r>
            <a:r>
              <a:rPr lang="pt-BR" dirty="0" err="1" smtClean="0"/>
              <a:t>validateLength</a:t>
            </a:r>
            <a:r>
              <a:rPr lang="pt-BR" dirty="0" smtClean="0"/>
              <a:t> </a:t>
            </a:r>
            <a:r>
              <a:rPr lang="pt-BR" dirty="0" err="1" smtClean="0"/>
              <a:t>maximum</a:t>
            </a:r>
            <a:r>
              <a:rPr lang="pt-BR" dirty="0" smtClean="0"/>
              <a:t>="100" 				</a:t>
            </a:r>
            <a:r>
              <a:rPr lang="pt-BR" dirty="0" err="1" smtClean="0"/>
              <a:t>minimum</a:t>
            </a:r>
            <a:r>
              <a:rPr lang="pt-BR" dirty="0" smtClean="0"/>
              <a:t>="5" /&gt;</a:t>
            </a:r>
          </a:p>
          <a:p>
            <a:pPr>
              <a:buNone/>
            </a:pPr>
            <a:r>
              <a:rPr lang="pt-BR" dirty="0" smtClean="0"/>
              <a:t>           </a:t>
            </a:r>
          </a:p>
          <a:p>
            <a:pPr>
              <a:buNone/>
            </a:pPr>
            <a:r>
              <a:rPr lang="pt-BR" dirty="0" smtClean="0"/>
              <a:t> &lt;/h:</a:t>
            </a:r>
            <a:r>
              <a:rPr lang="pt-BR" dirty="0" err="1" smtClean="0"/>
              <a:t>inputText</a:t>
            </a:r>
            <a:r>
              <a:rPr lang="pt-BR" dirty="0" smtClean="0"/>
              <a:t>&gt;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&lt;h:inputText value="#{</a:t>
            </a:r>
            <a:r>
              <a:rPr lang="en-US" dirty="0" err="1" smtClean="0"/>
              <a:t>beanClientes.email</a:t>
            </a:r>
            <a:r>
              <a:rPr lang="en-US" dirty="0" smtClean="0"/>
              <a:t>}" required="true"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requiredMessage</a:t>
            </a:r>
            <a:r>
              <a:rPr lang="en-US" dirty="0" smtClean="0"/>
              <a:t>="</a:t>
            </a:r>
            <a:r>
              <a:rPr lang="en-US" dirty="0" err="1" smtClean="0"/>
              <a:t>Preciso</a:t>
            </a:r>
            <a:r>
              <a:rPr lang="en-US" dirty="0" smtClean="0"/>
              <a:t> de um email" </a:t>
            </a:r>
          </a:p>
          <a:p>
            <a:pPr>
              <a:buNone/>
            </a:pPr>
            <a:r>
              <a:rPr lang="pt-BR" dirty="0" smtClean="0"/>
              <a:t>   </a:t>
            </a:r>
            <a:r>
              <a:rPr lang="pt-BR" dirty="0" err="1" smtClean="0"/>
              <a:t>validatorMessage</a:t>
            </a:r>
            <a:r>
              <a:rPr lang="pt-BR" dirty="0" smtClean="0"/>
              <a:t>="Digite um e-mail" </a:t>
            </a:r>
          </a:p>
          <a:p>
            <a:pPr>
              <a:buNone/>
            </a:pPr>
            <a:r>
              <a:rPr lang="en-US" dirty="0" smtClean="0"/>
              <a:t>   id="email" &gt;</a:t>
            </a:r>
          </a:p>
          <a:p>
            <a:pPr>
              <a:buNone/>
            </a:pPr>
            <a:r>
              <a:rPr lang="en-US" dirty="0" smtClean="0"/>
              <a:t>                </a:t>
            </a:r>
          </a:p>
          <a:p>
            <a:pPr>
              <a:buNone/>
            </a:pPr>
            <a:r>
              <a:rPr lang="en-US" dirty="0" smtClean="0"/>
              <a:t>		&lt;f:validateRegex pattern="[a-z]+[0-			9]*@[a-z]+\.[a-z]{3}+"/&gt;</a:t>
            </a:r>
          </a:p>
          <a:p>
            <a:pPr>
              <a:buNone/>
            </a:pPr>
            <a:r>
              <a:rPr lang="en-US" dirty="0" smtClean="0"/>
              <a:t>            </a:t>
            </a:r>
          </a:p>
          <a:p>
            <a:pPr>
              <a:buNone/>
            </a:pPr>
            <a:r>
              <a:rPr lang="en-US" dirty="0" smtClean="0"/>
              <a:t>&lt;/h:inputText&gt;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Valide estas entradas:</a:t>
            </a:r>
          </a:p>
          <a:p>
            <a:r>
              <a:rPr lang="pt-BR" dirty="0" smtClean="0"/>
              <a:t>Número de telefone</a:t>
            </a:r>
          </a:p>
          <a:p>
            <a:pPr lvl="1"/>
            <a:r>
              <a:rPr lang="pt-BR" dirty="0" smtClean="0"/>
              <a:t>(99)9999-9999</a:t>
            </a:r>
          </a:p>
          <a:p>
            <a:r>
              <a:rPr lang="pt-BR" dirty="0" smtClean="0"/>
              <a:t>Número de série de um produto</a:t>
            </a:r>
          </a:p>
          <a:p>
            <a:pPr lvl="1"/>
            <a:r>
              <a:rPr lang="pt-BR" dirty="0" smtClean="0"/>
              <a:t>abc9999z8888:BRA</a:t>
            </a:r>
          </a:p>
          <a:p>
            <a:pPr lvl="2"/>
            <a:r>
              <a:rPr lang="pt-BR" dirty="0" smtClean="0"/>
              <a:t>abc: três dígitos alfanuméricos</a:t>
            </a:r>
          </a:p>
          <a:p>
            <a:pPr lvl="2"/>
            <a:r>
              <a:rPr lang="pt-BR" dirty="0" smtClean="0"/>
              <a:t>9999: de 4 a 7 números</a:t>
            </a:r>
          </a:p>
          <a:p>
            <a:pPr lvl="2"/>
            <a:r>
              <a:rPr lang="pt-BR" dirty="0" smtClean="0"/>
              <a:t>z: apenas uma letra</a:t>
            </a:r>
          </a:p>
          <a:p>
            <a:pPr lvl="2"/>
            <a:r>
              <a:rPr lang="pt-BR" dirty="0" smtClean="0"/>
              <a:t>8888: seis números</a:t>
            </a:r>
          </a:p>
          <a:p>
            <a:pPr lvl="2"/>
            <a:r>
              <a:rPr lang="pt-BR" dirty="0" smtClean="0"/>
              <a:t>BRA: três dígitos maiúsculos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Conversão </a:t>
            </a:r>
            <a:r>
              <a:rPr lang="pt-BR" dirty="0" err="1" smtClean="0"/>
              <a:t>vs</a:t>
            </a:r>
            <a:r>
              <a:rPr lang="pt-BR" dirty="0" smtClean="0"/>
              <a:t> Validação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Ambos </a:t>
            </a:r>
            <a:r>
              <a:rPr lang="en-US" dirty="0" err="1" smtClean="0"/>
              <a:t>verificam</a:t>
            </a:r>
            <a:r>
              <a:rPr lang="en-US" dirty="0" smtClean="0"/>
              <a:t> a </a:t>
            </a:r>
            <a:r>
              <a:rPr lang="en-US" dirty="0" err="1" smtClean="0"/>
              <a:t>validade</a:t>
            </a:r>
            <a:r>
              <a:rPr lang="en-US" dirty="0" smtClean="0"/>
              <a:t> de um campo</a:t>
            </a:r>
          </a:p>
          <a:p>
            <a:r>
              <a:rPr lang="pt-BR" dirty="0" smtClean="0"/>
              <a:t>Entretanto a conversão:</a:t>
            </a:r>
          </a:p>
          <a:p>
            <a:pPr lvl="1"/>
            <a:r>
              <a:rPr lang="pt-BR" dirty="0" smtClean="0"/>
              <a:t>Tem o comportamento semelhante a validação</a:t>
            </a:r>
          </a:p>
          <a:p>
            <a:pPr lvl="1"/>
            <a:r>
              <a:rPr lang="pt-BR" dirty="0" smtClean="0"/>
              <a:t>Converte o conteúdo de um input</a:t>
            </a:r>
          </a:p>
          <a:p>
            <a:pPr lvl="1">
              <a:buNone/>
            </a:pPr>
            <a:r>
              <a:rPr lang="pt-BR" dirty="0" smtClean="0"/>
              <a:t>Exemplo:</a:t>
            </a:r>
          </a:p>
          <a:p>
            <a:pPr lvl="1">
              <a:buNone/>
            </a:pPr>
            <a:r>
              <a:rPr lang="pt-BR" dirty="0" smtClean="0"/>
              <a:t>&lt;h:</a:t>
            </a:r>
            <a:r>
              <a:rPr lang="pt-BR" dirty="0" err="1" smtClean="0"/>
              <a:t>inputText</a:t>
            </a:r>
            <a:r>
              <a:rPr lang="pt-BR" dirty="0" smtClean="0"/>
              <a:t> </a:t>
            </a:r>
            <a:r>
              <a:rPr lang="pt-BR" dirty="0" err="1" smtClean="0"/>
              <a:t>value</a:t>
            </a:r>
            <a:r>
              <a:rPr lang="pt-BR" dirty="0" smtClean="0"/>
              <a:t>="#{</a:t>
            </a:r>
            <a:r>
              <a:rPr lang="pt-BR" dirty="0" err="1" smtClean="0"/>
              <a:t>beanCidades</a:t>
            </a:r>
            <a:r>
              <a:rPr lang="pt-BR" dirty="0" smtClean="0"/>
              <a:t>.valor}"&gt;</a:t>
            </a:r>
          </a:p>
          <a:p>
            <a:pPr lvl="1">
              <a:buNone/>
            </a:pPr>
            <a:r>
              <a:rPr lang="pt-BR" dirty="0" smtClean="0"/>
              <a:t>      &lt;f:</a:t>
            </a:r>
            <a:r>
              <a:rPr lang="pt-BR" dirty="0" err="1" smtClean="0"/>
              <a:t>convertNumber</a:t>
            </a:r>
            <a:r>
              <a:rPr lang="pt-BR" dirty="0" smtClean="0"/>
              <a:t> 	</a:t>
            </a:r>
            <a:r>
              <a:rPr lang="pt-BR" dirty="0" err="1" smtClean="0"/>
              <a:t>maxFractionDigits</a:t>
            </a:r>
            <a:r>
              <a:rPr lang="pt-BR" dirty="0" smtClean="0"/>
              <a:t>="2"/            &lt;/h:</a:t>
            </a:r>
            <a:r>
              <a:rPr lang="pt-BR" dirty="0" err="1" smtClean="0"/>
              <a:t>inputText</a:t>
            </a:r>
            <a:r>
              <a:rPr lang="pt-BR" dirty="0" smtClean="0"/>
              <a:t>&gt;</a:t>
            </a:r>
          </a:p>
          <a:p>
            <a:pPr lvl="1">
              <a:buNone/>
            </a:pPr>
            <a:r>
              <a:rPr lang="pt-BR" dirty="0" smtClean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binov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labinov.thmx</Template>
  <TotalTime>424</TotalTime>
  <Words>424</Words>
  <Application>Microsoft Macintosh PowerPoint</Application>
  <PresentationFormat>On-screen Show (4:3)</PresentationFormat>
  <Paragraphs>103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labinov</vt:lpstr>
      <vt:lpstr>Java Server Faces 2 Validators</vt:lpstr>
      <vt:lpstr>Abordagens da validação</vt:lpstr>
      <vt:lpstr>Validator</vt:lpstr>
      <vt:lpstr>Exemplo</vt:lpstr>
      <vt:lpstr>Validação explicita automática</vt:lpstr>
      <vt:lpstr>Exemplo</vt:lpstr>
      <vt:lpstr>Exemplo</vt:lpstr>
      <vt:lpstr>Desafio</vt:lpstr>
      <vt:lpstr>Conversão vs Validação</vt:lpstr>
      <vt:lpstr>Desafio</vt:lpstr>
      <vt:lpstr>Criar um validador</vt:lpstr>
      <vt:lpstr>Exemplo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 Programação Orientada a Objetos / Java</dc:title>
  <dc:creator>Alexandre L'Erario</dc:creator>
  <cp:lastModifiedBy>Alexandre L'Erario</cp:lastModifiedBy>
  <cp:revision>52</cp:revision>
  <dcterms:created xsi:type="dcterms:W3CDTF">2012-10-22T17:49:52Z</dcterms:created>
  <dcterms:modified xsi:type="dcterms:W3CDTF">2016-03-10T19:55:49Z</dcterms:modified>
</cp:coreProperties>
</file>