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Template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facelets</a:t>
            </a:r>
            <a:endParaRPr lang="en-US" dirty="0" smtClean="0"/>
          </a:p>
          <a:p>
            <a:pPr lvl="1"/>
            <a:r>
              <a:rPr lang="en-US" dirty="0" err="1" smtClean="0"/>
              <a:t>Teoria</a:t>
            </a:r>
            <a:r>
              <a:rPr lang="en-US" dirty="0" smtClean="0"/>
              <a:t> de OO: </a:t>
            </a:r>
            <a:r>
              <a:rPr lang="en-US" dirty="0" err="1" smtClean="0"/>
              <a:t>reuso</a:t>
            </a:r>
            <a:endParaRPr lang="en-US" dirty="0" smtClean="0"/>
          </a:p>
          <a:p>
            <a:pPr lvl="1"/>
            <a:r>
              <a:rPr lang="en-US" dirty="0" err="1" smtClean="0"/>
              <a:t>Teoria</a:t>
            </a:r>
            <a:r>
              <a:rPr lang="en-US" dirty="0" smtClean="0"/>
              <a:t> de </a:t>
            </a:r>
            <a:r>
              <a:rPr lang="en-US" dirty="0" err="1" smtClean="0"/>
              <a:t>facelets</a:t>
            </a:r>
            <a:r>
              <a:rPr lang="en-US" dirty="0" smtClean="0"/>
              <a:t>: ???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É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com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jsp:include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ser </a:t>
            </a:r>
            <a:r>
              <a:rPr lang="en-US" dirty="0" err="1" smtClean="0"/>
              <a:t>adequado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8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um arquivo </a:t>
            </a:r>
            <a:r>
              <a:rPr lang="pt-BR" dirty="0" err="1" smtClean="0"/>
              <a:t>template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Definir um cliente </a:t>
            </a:r>
            <a:r>
              <a:rPr lang="pt-BR" dirty="0" err="1" smtClean="0"/>
              <a:t>template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Acessar o cliente através de um browser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ui: </a:t>
            </a:r>
            <a:r>
              <a:rPr lang="pt-BR" dirty="0" err="1" smtClean="0"/>
              <a:t>insert</a:t>
            </a:r>
            <a:endParaRPr lang="pt-BR" dirty="0" smtClean="0"/>
          </a:p>
          <a:p>
            <a:pPr lvl="1"/>
            <a:r>
              <a:rPr lang="pt-BR" dirty="0" smtClean="0"/>
              <a:t>Define um ponto de entrada em meu arquivo de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ui:define</a:t>
            </a:r>
          </a:p>
          <a:p>
            <a:pPr lvl="1"/>
            <a:r>
              <a:rPr lang="pt-BR" dirty="0" smtClean="0"/>
              <a:t>Atribui o valor para um ponto de entrada em meu arquivo cliente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deve ser inserido em um </a:t>
            </a:r>
            <a:r>
              <a:rPr lang="pt-BR" dirty="0" err="1" smtClean="0"/>
              <a:t>template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Bibliotecas comuns:</a:t>
            </a:r>
          </a:p>
          <a:p>
            <a:pPr lvl="2"/>
            <a:r>
              <a:rPr lang="pt-BR" dirty="0" err="1" smtClean="0"/>
              <a:t>ManagedBeans</a:t>
            </a:r>
            <a:r>
              <a:rPr lang="pt-BR" dirty="0" smtClean="0"/>
              <a:t> empregados em todos os clientes</a:t>
            </a:r>
          </a:p>
          <a:p>
            <a:pPr lvl="1"/>
            <a:r>
              <a:rPr lang="pt-BR" dirty="0" smtClean="0"/>
              <a:t>Arquivos de formatação: CSS</a:t>
            </a:r>
          </a:p>
          <a:p>
            <a:pPr lvl="2"/>
            <a:r>
              <a:rPr lang="pt-BR" dirty="0" smtClean="0"/>
              <a:t>Um ou mais arquivo pode ser criado</a:t>
            </a:r>
          </a:p>
          <a:p>
            <a:pPr lvl="2"/>
            <a:r>
              <a:rPr lang="pt-BR" dirty="0" smtClean="0"/>
              <a:t>É possível formatar completamente a página por meio de CSS</a:t>
            </a:r>
          </a:p>
          <a:p>
            <a:pPr lvl="1"/>
            <a:r>
              <a:rPr lang="pt-BR" dirty="0" smtClean="0"/>
              <a:t>Componentes HTML</a:t>
            </a:r>
          </a:p>
          <a:p>
            <a:pPr lvl="2"/>
            <a:r>
              <a:rPr lang="pt-BR" dirty="0" smtClean="0"/>
              <a:t>Organizar  componentes</a:t>
            </a:r>
          </a:p>
          <a:p>
            <a:pPr lvl="3"/>
            <a:r>
              <a:rPr lang="pt-BR" dirty="0" smtClean="0"/>
              <a:t>Ex: </a:t>
            </a:r>
            <a:r>
              <a:rPr lang="pt-BR" dirty="0" err="1" smtClean="0"/>
              <a:t>tables</a:t>
            </a:r>
            <a:r>
              <a:rPr lang="pt-BR" dirty="0" smtClean="0"/>
              <a:t>, frames, etc.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xml</a:t>
            </a:r>
            <a:r>
              <a:rPr lang="pt-BR" dirty="0" smtClean="0"/>
              <a:t> version='1.0' </a:t>
            </a:r>
            <a:r>
              <a:rPr lang="pt-BR" dirty="0" err="1" smtClean="0"/>
              <a:t>encoding</a:t>
            </a:r>
            <a:r>
              <a:rPr lang="pt-BR" dirty="0" smtClean="0"/>
              <a:t>='UTF-8' ?&gt;</a:t>
            </a:r>
          </a:p>
          <a:p>
            <a:pPr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 PUBLIC "-//W3C//DTD XHTML 1.0 </a:t>
            </a:r>
            <a:r>
              <a:rPr lang="pt-BR" dirty="0" err="1" smtClean="0"/>
              <a:t>Transitional</a:t>
            </a:r>
            <a:r>
              <a:rPr lang="pt-BR" dirty="0" smtClean="0"/>
              <a:t>//EN" "http://www.w3.org/TR/xhtml1/DTD/xhtml1-transitional.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xmlns</a:t>
            </a:r>
            <a:r>
              <a:rPr lang="pt-BR" dirty="0" smtClean="0"/>
              <a:t>="http://www.w3.org/1999/xhtml"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xmlns</a:t>
            </a:r>
            <a:r>
              <a:rPr lang="pt-BR" dirty="0" smtClean="0"/>
              <a:t>:h="http://java.sun.com/jsf/html"</a:t>
            </a:r>
          </a:p>
          <a:p>
            <a:pPr>
              <a:buNone/>
            </a:pPr>
            <a:r>
              <a:rPr lang="pt-BR" b="1" dirty="0" smtClean="0"/>
              <a:t>      </a:t>
            </a:r>
            <a:r>
              <a:rPr lang="pt-BR" b="1" dirty="0" err="1" smtClean="0"/>
              <a:t>xmlns</a:t>
            </a:r>
            <a:r>
              <a:rPr lang="pt-BR" b="1" dirty="0" smtClean="0"/>
              <a:t>:ui="http://java.sun.com/jsf/facelets"&gt;</a:t>
            </a:r>
          </a:p>
          <a:p>
            <a:pPr>
              <a:buNone/>
            </a:pPr>
            <a:r>
              <a:rPr lang="pt-BR" dirty="0" smtClean="0"/>
              <a:t>    &lt;h: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Facelet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&lt;/h: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&lt;h: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b="1" dirty="0" smtClean="0"/>
              <a:t>        &lt;link </a:t>
            </a:r>
            <a:r>
              <a:rPr lang="pt-BR" b="1" dirty="0" err="1" smtClean="0"/>
              <a:t>type</a:t>
            </a:r>
            <a:r>
              <a:rPr lang="pt-BR" b="1" dirty="0" smtClean="0"/>
              <a:t>="</a:t>
            </a:r>
            <a:r>
              <a:rPr lang="pt-BR" b="1" dirty="0" err="1" smtClean="0"/>
              <a:t>text</a:t>
            </a:r>
            <a:r>
              <a:rPr lang="pt-BR" b="1" dirty="0" smtClean="0"/>
              <a:t>/</a:t>
            </a:r>
            <a:r>
              <a:rPr lang="pt-BR" b="1" dirty="0" err="1" smtClean="0"/>
              <a:t>css</a:t>
            </a:r>
            <a:r>
              <a:rPr lang="pt-BR" b="1" dirty="0" smtClean="0"/>
              <a:t>" </a:t>
            </a:r>
            <a:r>
              <a:rPr lang="pt-BR" b="1" dirty="0" err="1" smtClean="0"/>
              <a:t>rel</a:t>
            </a:r>
            <a:r>
              <a:rPr lang="pt-BR" b="1" dirty="0" smtClean="0"/>
              <a:t>="</a:t>
            </a:r>
            <a:r>
              <a:rPr lang="pt-BR" b="1" dirty="0" err="1" smtClean="0"/>
              <a:t>stylesheet</a:t>
            </a:r>
            <a:r>
              <a:rPr lang="pt-BR" b="1" dirty="0" smtClean="0"/>
              <a:t>" </a:t>
            </a:r>
            <a:r>
              <a:rPr lang="pt-BR" b="1" dirty="0" err="1" smtClean="0"/>
              <a:t>href</a:t>
            </a:r>
            <a:r>
              <a:rPr lang="pt-BR" b="1" dirty="0" smtClean="0"/>
              <a:t>="estilo.</a:t>
            </a:r>
            <a:r>
              <a:rPr lang="pt-BR" b="1" dirty="0" err="1" smtClean="0"/>
              <a:t>css</a:t>
            </a:r>
            <a:r>
              <a:rPr lang="pt-BR" b="1" dirty="0" smtClean="0"/>
              <a:t>" /&gt;</a:t>
            </a:r>
          </a:p>
          <a:p>
            <a:pPr>
              <a:buNone/>
            </a:pPr>
            <a:r>
              <a:rPr lang="pt-BR" dirty="0" smtClean="0"/>
              <a:t>        &lt;ui: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conteudo</a:t>
            </a:r>
            <a:r>
              <a:rPr lang="pt-BR" dirty="0" smtClean="0"/>
              <a:t>"&gt;</a:t>
            </a:r>
            <a:r>
              <a:rPr lang="pt-BR" dirty="0" err="1" smtClean="0"/>
              <a:t>Hello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Facelets</a:t>
            </a:r>
            <a:r>
              <a:rPr lang="pt-BR" dirty="0" smtClean="0"/>
              <a:t>&lt;/ui:</a:t>
            </a:r>
            <a:r>
              <a:rPr lang="pt-BR" dirty="0" err="1" smtClean="0"/>
              <a:t>insert</a:t>
            </a:r>
            <a:r>
              <a:rPr lang="pt-BR" dirty="0" smtClean="0"/>
              <a:t>&gt;     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border</a:t>
            </a:r>
            <a:r>
              <a:rPr lang="pt-BR" dirty="0" smtClean="0"/>
              <a:t>="1"&gt;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&lt;</a:t>
            </a:r>
            <a:r>
              <a:rPr lang="pt-BR" dirty="0" err="1" smtClean="0"/>
              <a:t>td</a:t>
            </a:r>
            <a:r>
              <a:rPr lang="pt-BR" dirty="0" smtClean="0"/>
              <a:t>&gt; &lt;ui: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="v1"/&gt;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    &lt;ui: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="v2"/&gt;</a:t>
            </a:r>
          </a:p>
          <a:p>
            <a:pPr>
              <a:buNone/>
            </a:pPr>
            <a:r>
              <a:rPr lang="pt-BR" dirty="0" smtClean="0"/>
              <a:t>               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&lt;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        &lt;ui:</a:t>
            </a: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="v3"/&gt;</a:t>
            </a:r>
          </a:p>
          <a:p>
            <a:pPr>
              <a:buNone/>
            </a:pPr>
            <a:r>
              <a:rPr lang="pt-BR" dirty="0" smtClean="0"/>
              <a:t>                &lt;/</a:t>
            </a:r>
            <a:r>
              <a:rPr lang="pt-BR" dirty="0" err="1" smtClean="0"/>
              <a:t>td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    &lt;/</a:t>
            </a:r>
            <a:r>
              <a:rPr lang="pt-BR" dirty="0" err="1" smtClean="0"/>
              <a:t>tr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&lt;/h: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estilo.</a:t>
            </a:r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body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background:</a:t>
            </a:r>
            <a:r>
              <a:rPr lang="pt-BR" dirty="0" err="1" smtClean="0"/>
              <a:t>cadetblue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font-size</a:t>
            </a:r>
            <a:r>
              <a:rPr lang="pt-BR" dirty="0" smtClean="0"/>
              <a:t>: </a:t>
            </a:r>
            <a:r>
              <a:rPr lang="pt-BR" dirty="0" err="1" smtClean="0"/>
              <a:t>medium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&lt;?</a:t>
            </a:r>
            <a:r>
              <a:rPr lang="pt-BR" sz="1800" dirty="0" err="1" smtClean="0"/>
              <a:t>xml</a:t>
            </a:r>
            <a:r>
              <a:rPr lang="pt-BR" sz="1800" dirty="0" smtClean="0"/>
              <a:t> version='1.0' </a:t>
            </a:r>
            <a:r>
              <a:rPr lang="pt-BR" sz="1800" dirty="0" err="1" smtClean="0"/>
              <a:t>encoding</a:t>
            </a:r>
            <a:r>
              <a:rPr lang="pt-BR" sz="1800" dirty="0" smtClean="0"/>
              <a:t>='UTF-8' ?&gt;</a:t>
            </a:r>
          </a:p>
          <a:p>
            <a:pPr>
              <a:buNone/>
            </a:pPr>
            <a:r>
              <a:rPr lang="pt-BR" sz="1800" dirty="0" smtClean="0"/>
              <a:t>&lt;!DOCTYPE </a:t>
            </a:r>
            <a:r>
              <a:rPr lang="pt-BR" sz="1800" dirty="0" err="1" smtClean="0"/>
              <a:t>html</a:t>
            </a:r>
            <a:r>
              <a:rPr lang="pt-BR" sz="1800" dirty="0" smtClean="0"/>
              <a:t> PUBLIC "-//W3C//DTD XHTML 1.0 </a:t>
            </a:r>
            <a:r>
              <a:rPr lang="pt-BR" sz="1800" dirty="0" err="1" smtClean="0"/>
              <a:t>Transitional</a:t>
            </a:r>
            <a:r>
              <a:rPr lang="pt-BR" sz="1800" dirty="0" smtClean="0"/>
              <a:t>//EN" "http://www.w3.org/TR/xhtml1/DTD/xhtml1-transitional.</a:t>
            </a:r>
            <a:r>
              <a:rPr lang="pt-BR" sz="1800" dirty="0" err="1" smtClean="0"/>
              <a:t>dtd</a:t>
            </a:r>
            <a:r>
              <a:rPr lang="pt-BR" sz="1800" dirty="0" smtClean="0"/>
              <a:t>"&gt;</a:t>
            </a:r>
          </a:p>
          <a:p>
            <a:pPr>
              <a:buNone/>
            </a:pPr>
            <a:r>
              <a:rPr lang="pt-BR" sz="1800" dirty="0" smtClean="0"/>
              <a:t>&lt;ui:</a:t>
            </a:r>
            <a:r>
              <a:rPr lang="pt-BR" sz="1800" dirty="0" err="1" smtClean="0"/>
              <a:t>composition</a:t>
            </a:r>
            <a:r>
              <a:rPr lang="pt-BR" sz="1800" dirty="0" smtClean="0"/>
              <a:t> </a:t>
            </a:r>
            <a:r>
              <a:rPr lang="pt-BR" sz="1800" dirty="0" err="1" smtClean="0"/>
              <a:t>xmlns</a:t>
            </a:r>
            <a:r>
              <a:rPr lang="pt-BR" sz="1800" dirty="0" smtClean="0"/>
              <a:t>:ui="http://java.sun.com/jsf/facelets" 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template</a:t>
            </a:r>
            <a:r>
              <a:rPr lang="pt-BR" sz="1800" b="1" dirty="0" smtClean="0"/>
              <a:t>="</a:t>
            </a:r>
            <a:r>
              <a:rPr lang="pt-BR" sz="1800" b="1" dirty="0" err="1" smtClean="0"/>
              <a:t>template</a:t>
            </a:r>
            <a:r>
              <a:rPr lang="pt-BR" sz="1800" b="1" dirty="0" smtClean="0"/>
              <a:t>.</a:t>
            </a:r>
            <a:r>
              <a:rPr lang="pt-BR" sz="1800" b="1" dirty="0" err="1" smtClean="0"/>
              <a:t>xhtml</a:t>
            </a:r>
            <a:r>
              <a:rPr lang="pt-BR" sz="1800" b="1" dirty="0" smtClean="0"/>
              <a:t>"&gt;</a:t>
            </a:r>
          </a:p>
          <a:p>
            <a:pPr>
              <a:buNone/>
            </a:pPr>
            <a:r>
              <a:rPr lang="pt-BR" sz="1800" dirty="0" smtClean="0"/>
              <a:t>    </a:t>
            </a:r>
            <a:r>
              <a:rPr lang="pt-BR" sz="1800" b="1" dirty="0" smtClean="0"/>
              <a:t>&lt;ui:define 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="</a:t>
            </a:r>
            <a:r>
              <a:rPr lang="pt-BR" sz="1800" b="1" dirty="0" err="1" smtClean="0"/>
              <a:t>conteudo</a:t>
            </a:r>
            <a:r>
              <a:rPr lang="pt-BR" sz="1800" b="1" dirty="0" smtClean="0"/>
              <a:t>“&gt;   </a:t>
            </a:r>
            <a:r>
              <a:rPr lang="pt-BR" sz="1800" b="1" dirty="0" err="1" smtClean="0"/>
              <a:t>conteudo</a:t>
            </a:r>
            <a:r>
              <a:rPr lang="pt-BR" sz="1800" b="1" dirty="0" smtClean="0"/>
              <a:t>    &lt;/ui:define&gt;</a:t>
            </a:r>
          </a:p>
          <a:p>
            <a:pPr>
              <a:buNone/>
            </a:pPr>
            <a:r>
              <a:rPr lang="pt-BR" sz="1800" dirty="0" smtClean="0"/>
              <a:t>    &lt;ui:define </a:t>
            </a:r>
            <a:r>
              <a:rPr lang="pt-BR" sz="1800" dirty="0" err="1" smtClean="0"/>
              <a:t>name</a:t>
            </a:r>
            <a:r>
              <a:rPr lang="pt-BR" sz="1800" dirty="0" smtClean="0"/>
              <a:t>="v1"&gt;       </a:t>
            </a:r>
            <a:r>
              <a:rPr lang="pt-BR" sz="1800" dirty="0" err="1" smtClean="0"/>
              <a:t>conteudo</a:t>
            </a:r>
            <a:r>
              <a:rPr lang="pt-BR" sz="1800" dirty="0" smtClean="0"/>
              <a:t> 1     &lt;/ui:define&gt;</a:t>
            </a:r>
          </a:p>
          <a:p>
            <a:pPr>
              <a:buNone/>
            </a:pPr>
            <a:r>
              <a:rPr lang="pt-BR" sz="1800" dirty="0" smtClean="0"/>
              <a:t>    &lt;ui:define </a:t>
            </a:r>
            <a:r>
              <a:rPr lang="pt-BR" sz="1800" dirty="0" err="1" smtClean="0"/>
              <a:t>name</a:t>
            </a:r>
            <a:r>
              <a:rPr lang="pt-BR" sz="1800" dirty="0" smtClean="0"/>
              <a:t>="v2"&gt;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conteudo</a:t>
            </a:r>
            <a:r>
              <a:rPr lang="pt-BR" sz="1800" dirty="0" smtClean="0"/>
              <a:t> 2</a:t>
            </a:r>
          </a:p>
          <a:p>
            <a:pPr>
              <a:buNone/>
            </a:pPr>
            <a:r>
              <a:rPr lang="pt-BR" sz="1800" dirty="0" smtClean="0"/>
              <a:t>    &lt;/ui:define&gt;</a:t>
            </a:r>
          </a:p>
          <a:p>
            <a:pPr>
              <a:buNone/>
            </a:pPr>
            <a:r>
              <a:rPr lang="pt-BR" sz="1800" dirty="0" smtClean="0"/>
              <a:t>    &lt;ui:define </a:t>
            </a:r>
            <a:r>
              <a:rPr lang="pt-BR" sz="1800" dirty="0" err="1" smtClean="0"/>
              <a:t>name</a:t>
            </a:r>
            <a:r>
              <a:rPr lang="pt-BR" sz="1800" dirty="0" smtClean="0"/>
              <a:t>="v3"&gt;</a:t>
            </a:r>
          </a:p>
          <a:p>
            <a:pPr>
              <a:buNone/>
            </a:pPr>
            <a:r>
              <a:rPr lang="pt-BR" sz="1800" dirty="0" smtClean="0"/>
              <a:t>        </a:t>
            </a:r>
            <a:r>
              <a:rPr lang="pt-BR" sz="1800" dirty="0" err="1" smtClean="0"/>
              <a:t>conteudo</a:t>
            </a:r>
            <a:r>
              <a:rPr lang="pt-BR" sz="1800" dirty="0" smtClean="0"/>
              <a:t> 3</a:t>
            </a:r>
          </a:p>
          <a:p>
            <a:pPr>
              <a:buNone/>
            </a:pPr>
            <a:r>
              <a:rPr lang="pt-BR" sz="1800" dirty="0" smtClean="0"/>
              <a:t>    &lt;/ui:define&gt;</a:t>
            </a:r>
          </a:p>
          <a:p>
            <a:pPr>
              <a:buNone/>
            </a:pPr>
            <a:r>
              <a:rPr lang="pt-BR" sz="1800" dirty="0" smtClean="0"/>
              <a:t>&lt;/ui:</a:t>
            </a:r>
            <a:r>
              <a:rPr lang="pt-BR" sz="1800" dirty="0" err="1" smtClean="0"/>
              <a:t>composition</a:t>
            </a:r>
            <a:r>
              <a:rPr lang="pt-BR" sz="1800" dirty="0" smtClean="0"/>
              <a:t>&gt;</a:t>
            </a: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181</TotalTime>
  <Words>560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labinov</vt:lpstr>
      <vt:lpstr>Java Server Faces 2 Template</vt:lpstr>
      <vt:lpstr>Motivação</vt:lpstr>
      <vt:lpstr>Etapas</vt:lpstr>
      <vt:lpstr>Componentes</vt:lpstr>
      <vt:lpstr>Conceitos importantes</vt:lpstr>
      <vt:lpstr>Exemplo</vt:lpstr>
      <vt:lpstr>Exemplo – continuação</vt:lpstr>
      <vt:lpstr>Arquivo estilo.css</vt:lpstr>
      <vt:lpstr>Cliente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41</cp:revision>
  <dcterms:created xsi:type="dcterms:W3CDTF">2012-10-22T17:49:52Z</dcterms:created>
  <dcterms:modified xsi:type="dcterms:W3CDTF">2016-03-10T19:55:57Z</dcterms:modified>
</cp:coreProperties>
</file>