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8A6FC-518A-EB46-B129-7C96B4557B5A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C189-5ADB-0E43-A919-381FF327B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52954"/>
            <a:ext cx="8001000" cy="1657009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8001000" cy="673213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30011"/>
            <a:ext cx="2551045" cy="1123325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5502831"/>
            <a:ext cx="1129308" cy="1355170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416421"/>
            <a:ext cx="34022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38089"/>
            <a:ext cx="8790317" cy="755674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39675"/>
            <a:ext cx="7391666" cy="228871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6636430"/>
            <a:ext cx="913894" cy="2321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670152"/>
            <a:ext cx="7940644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031552" y="6615410"/>
            <a:ext cx="1112449" cy="242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6437586"/>
            <a:ext cx="459828" cy="5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6/docs/api/java/util/Local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Server Faces 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err="1" smtClean="0"/>
              <a:t>Internacionalização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Alexandre L’Erario</a:t>
            </a:r>
          </a:p>
          <a:p>
            <a:r>
              <a:rPr lang="en-US" dirty="0" err="1" smtClean="0"/>
              <a:t>alerario@utfpr.edu.br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1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internacionalização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1400" dirty="0" smtClean="0"/>
              <a:t> &lt;h:</a:t>
            </a:r>
            <a:r>
              <a:rPr lang="pt-BR" sz="1400" dirty="0" err="1" smtClean="0"/>
              <a:t>form</a:t>
            </a:r>
            <a:r>
              <a:rPr lang="pt-BR" sz="1400" dirty="0" smtClean="0"/>
              <a:t>&gt;</a:t>
            </a:r>
          </a:p>
          <a:p>
            <a:pPr>
              <a:buNone/>
            </a:pPr>
            <a:r>
              <a:rPr lang="pt-BR" sz="1400" dirty="0" smtClean="0"/>
              <a:t>	&lt;h3&gt;</a:t>
            </a:r>
          </a:p>
          <a:p>
            <a:pPr>
              <a:buNone/>
            </a:pPr>
            <a:r>
              <a:rPr lang="pt-BR" sz="1400" dirty="0" smtClean="0"/>
              <a:t>		&lt;h:</a:t>
            </a:r>
            <a:r>
              <a:rPr lang="pt-BR" sz="1400" dirty="0" err="1" smtClean="0"/>
              <a:t>outputText</a:t>
            </a:r>
            <a:r>
              <a:rPr lang="pt-BR" sz="1400" dirty="0" smtClean="0"/>
              <a:t> </a:t>
            </a:r>
            <a:r>
              <a:rPr lang="pt-BR" sz="1400" dirty="0" err="1" smtClean="0"/>
              <a:t>value</a:t>
            </a:r>
            <a:r>
              <a:rPr lang="pt-BR" sz="1400" dirty="0" smtClean="0"/>
              <a:t>="#{</a:t>
            </a:r>
            <a:r>
              <a:rPr lang="pt-BR" sz="1400" dirty="0" err="1" smtClean="0"/>
              <a:t>msg</a:t>
            </a:r>
            <a:r>
              <a:rPr lang="pt-BR" sz="1400" dirty="0" smtClean="0"/>
              <a:t>['</a:t>
            </a:r>
            <a:r>
              <a:rPr lang="pt-BR" sz="1400" dirty="0" err="1" smtClean="0"/>
              <a:t>welcome</a:t>
            </a:r>
            <a:r>
              <a:rPr lang="pt-BR" sz="1400" dirty="0" smtClean="0"/>
              <a:t>.</a:t>
            </a:r>
            <a:r>
              <a:rPr lang="pt-BR" sz="1400" dirty="0" err="1" smtClean="0"/>
              <a:t>jsf</a:t>
            </a:r>
            <a:r>
              <a:rPr lang="pt-BR" sz="1400" dirty="0" smtClean="0"/>
              <a:t>']}" /&gt;</a:t>
            </a:r>
          </a:p>
          <a:p>
            <a:pPr>
              <a:buNone/>
            </a:pPr>
            <a:r>
              <a:rPr lang="pt-BR" sz="1400" dirty="0" smtClean="0"/>
              <a:t>	&lt;/h3&gt;</a:t>
            </a:r>
          </a:p>
          <a:p>
            <a:pPr>
              <a:buNone/>
            </a:pPr>
            <a:r>
              <a:rPr lang="pt-BR" sz="1400" dirty="0" smtClean="0"/>
              <a:t>	</a:t>
            </a:r>
          </a:p>
          <a:p>
            <a:pPr>
              <a:buNone/>
            </a:pPr>
            <a:r>
              <a:rPr lang="pt-BR" sz="1400" dirty="0" smtClean="0"/>
              <a:t>	&lt;h:</a:t>
            </a:r>
            <a:r>
              <a:rPr lang="pt-BR" sz="1400" dirty="0" err="1" smtClean="0"/>
              <a:t>panelGrid</a:t>
            </a:r>
            <a:r>
              <a:rPr lang="pt-BR" sz="1400" dirty="0" smtClean="0"/>
              <a:t> </a:t>
            </a:r>
            <a:r>
              <a:rPr lang="pt-BR" sz="1400" dirty="0" err="1" smtClean="0"/>
              <a:t>columns</a:t>
            </a:r>
            <a:r>
              <a:rPr lang="pt-BR" sz="1400" dirty="0" smtClean="0"/>
              <a:t>="2"&gt;</a:t>
            </a:r>
          </a:p>
          <a:p>
            <a:pPr>
              <a:buNone/>
            </a:pPr>
            <a:r>
              <a:rPr lang="pt-BR" sz="1400" dirty="0" smtClean="0"/>
              <a:t>		</a:t>
            </a:r>
            <a:r>
              <a:rPr lang="pt-BR" sz="1400" dirty="0" err="1" smtClean="0"/>
              <a:t>Language</a:t>
            </a:r>
            <a:r>
              <a:rPr lang="pt-BR" sz="1400" dirty="0" smtClean="0"/>
              <a:t> : </a:t>
            </a:r>
          </a:p>
          <a:p>
            <a:pPr>
              <a:buNone/>
            </a:pPr>
            <a:r>
              <a:rPr lang="pt-BR" sz="1400" dirty="0" smtClean="0"/>
              <a:t>                	&lt;h:</a:t>
            </a:r>
            <a:r>
              <a:rPr lang="pt-BR" sz="1400" dirty="0" err="1" smtClean="0"/>
              <a:t>selectOneMenu</a:t>
            </a:r>
            <a:r>
              <a:rPr lang="pt-BR" sz="1400" dirty="0" smtClean="0"/>
              <a:t> </a:t>
            </a:r>
            <a:r>
              <a:rPr lang="pt-BR" sz="1400" dirty="0" err="1" smtClean="0"/>
              <a:t>value</a:t>
            </a:r>
            <a:r>
              <a:rPr lang="pt-BR" sz="1400" dirty="0" smtClean="0"/>
              <a:t>="#{</a:t>
            </a:r>
            <a:r>
              <a:rPr lang="pt-BR" sz="1400" dirty="0" err="1" smtClean="0"/>
              <a:t>languageBean</a:t>
            </a:r>
            <a:r>
              <a:rPr lang="pt-BR" sz="1400" dirty="0" smtClean="0"/>
              <a:t>.</a:t>
            </a:r>
            <a:r>
              <a:rPr lang="pt-BR" sz="1400" dirty="0" err="1" smtClean="0"/>
              <a:t>localeCode</a:t>
            </a:r>
            <a:r>
              <a:rPr lang="pt-BR" sz="1400" dirty="0" smtClean="0"/>
              <a:t>}" </a:t>
            </a:r>
            <a:r>
              <a:rPr lang="pt-BR" sz="1400" dirty="0" err="1" smtClean="0"/>
              <a:t>onchange</a:t>
            </a:r>
            <a:r>
              <a:rPr lang="pt-BR" sz="1400" dirty="0" smtClean="0"/>
              <a:t>="</a:t>
            </a:r>
            <a:r>
              <a:rPr lang="pt-BR" sz="1400" dirty="0" err="1" smtClean="0"/>
              <a:t>submit</a:t>
            </a:r>
            <a:r>
              <a:rPr lang="pt-BR" sz="1400" dirty="0" smtClean="0"/>
              <a:t>()"</a:t>
            </a:r>
          </a:p>
          <a:p>
            <a:pPr>
              <a:buNone/>
            </a:pPr>
            <a:r>
              <a:rPr lang="pt-BR" sz="1400" dirty="0" smtClean="0"/>
              <a:t>			</a:t>
            </a:r>
            <a:r>
              <a:rPr lang="pt-BR" sz="1400" dirty="0" err="1" smtClean="0"/>
              <a:t>valueChangeListener</a:t>
            </a:r>
            <a:r>
              <a:rPr lang="pt-BR" sz="1400" dirty="0" smtClean="0"/>
              <a:t>="#{</a:t>
            </a:r>
            <a:r>
              <a:rPr lang="pt-BR" sz="1400" dirty="0" err="1" smtClean="0"/>
              <a:t>languageBean</a:t>
            </a:r>
            <a:r>
              <a:rPr lang="pt-BR" sz="1400" dirty="0" smtClean="0"/>
              <a:t>.</a:t>
            </a:r>
            <a:r>
              <a:rPr lang="pt-BR" sz="1400" dirty="0" err="1" smtClean="0"/>
              <a:t>countryLocaleCodeChanged</a:t>
            </a:r>
            <a:r>
              <a:rPr lang="pt-BR" sz="1400" dirty="0" smtClean="0"/>
              <a:t>}"&gt;</a:t>
            </a:r>
          </a:p>
          <a:p>
            <a:pPr>
              <a:buNone/>
            </a:pPr>
            <a:r>
              <a:rPr lang="pt-BR" sz="1400" dirty="0" smtClean="0"/>
              <a:t>   			&lt;f:</a:t>
            </a:r>
            <a:r>
              <a:rPr lang="pt-BR" sz="1400" dirty="0" err="1" smtClean="0"/>
              <a:t>selectItems</a:t>
            </a:r>
            <a:r>
              <a:rPr lang="pt-BR" sz="1400" dirty="0" smtClean="0"/>
              <a:t> </a:t>
            </a:r>
            <a:r>
              <a:rPr lang="pt-BR" sz="1400" dirty="0" err="1" smtClean="0"/>
              <a:t>value</a:t>
            </a:r>
            <a:r>
              <a:rPr lang="pt-BR" sz="1400" dirty="0" smtClean="0"/>
              <a:t>="#{</a:t>
            </a:r>
            <a:r>
              <a:rPr lang="pt-BR" sz="1400" dirty="0" err="1" smtClean="0"/>
              <a:t>languageBean</a:t>
            </a:r>
            <a:r>
              <a:rPr lang="pt-BR" sz="1400" dirty="0" smtClean="0"/>
              <a:t>.</a:t>
            </a:r>
            <a:r>
              <a:rPr lang="pt-BR" sz="1400" dirty="0" err="1" smtClean="0"/>
              <a:t>countriesInMap</a:t>
            </a:r>
            <a:r>
              <a:rPr lang="pt-BR" sz="1400" dirty="0" smtClean="0"/>
              <a:t>}" /&gt; </a:t>
            </a:r>
          </a:p>
          <a:p>
            <a:pPr>
              <a:buNone/>
            </a:pPr>
            <a:r>
              <a:rPr lang="pt-BR" sz="1400" dirty="0" smtClean="0"/>
              <a:t>   		&lt;/h:</a:t>
            </a:r>
            <a:r>
              <a:rPr lang="pt-BR" sz="1400" dirty="0" err="1" smtClean="0"/>
              <a:t>selectOneMenu</a:t>
            </a:r>
            <a:r>
              <a:rPr lang="pt-BR" sz="1400" dirty="0" smtClean="0"/>
              <a:t>&gt;</a:t>
            </a:r>
          </a:p>
          <a:p>
            <a:pPr>
              <a:buNone/>
            </a:pPr>
            <a:r>
              <a:rPr lang="pt-BR" sz="1400" dirty="0" smtClean="0"/>
              <a:t>	&lt;/h:</a:t>
            </a:r>
            <a:r>
              <a:rPr lang="pt-BR" sz="1400" dirty="0" err="1" smtClean="0"/>
              <a:t>panelGrid</a:t>
            </a:r>
            <a:r>
              <a:rPr lang="pt-BR" sz="1400" dirty="0" smtClean="0"/>
              <a:t>&gt;</a:t>
            </a:r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&lt;h:</a:t>
            </a:r>
            <a:r>
              <a:rPr lang="pt-BR" sz="1400" dirty="0" err="1" smtClean="0"/>
              <a:t>outputText</a:t>
            </a:r>
            <a:r>
              <a:rPr lang="pt-BR" sz="1400" dirty="0" smtClean="0"/>
              <a:t> </a:t>
            </a:r>
            <a:r>
              <a:rPr lang="pt-BR" sz="1400" dirty="0" err="1" smtClean="0"/>
              <a:t>value</a:t>
            </a:r>
            <a:r>
              <a:rPr lang="pt-BR" sz="1400" dirty="0" smtClean="0"/>
              <a:t>="#{</a:t>
            </a:r>
            <a:r>
              <a:rPr lang="pt-BR" sz="1400" dirty="0" err="1" smtClean="0"/>
              <a:t>msg</a:t>
            </a:r>
            <a:r>
              <a:rPr lang="pt-BR" sz="1400" dirty="0" smtClean="0"/>
              <a:t>['erro.</a:t>
            </a:r>
            <a:r>
              <a:rPr lang="pt-BR" sz="1400" dirty="0" err="1" smtClean="0"/>
              <a:t>jsf</a:t>
            </a:r>
            <a:r>
              <a:rPr lang="pt-BR" sz="1400" dirty="0" smtClean="0"/>
              <a:t>']}"/&gt;</a:t>
            </a:r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         &lt;</a:t>
            </a:r>
            <a:r>
              <a:rPr lang="pt-BR" sz="1400" dirty="0" err="1" smtClean="0"/>
              <a:t>br</a:t>
            </a:r>
            <a:r>
              <a:rPr lang="pt-BR" sz="1400" dirty="0" smtClean="0"/>
              <a:t>/&gt;</a:t>
            </a:r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         &lt;h:</a:t>
            </a:r>
            <a:r>
              <a:rPr lang="pt-BR" sz="1400" dirty="0" err="1" smtClean="0"/>
              <a:t>commandButton</a:t>
            </a:r>
            <a:r>
              <a:rPr lang="pt-BR" sz="1400" dirty="0" smtClean="0"/>
              <a:t> </a:t>
            </a:r>
            <a:r>
              <a:rPr lang="pt-BR" sz="1400" dirty="0" err="1" smtClean="0"/>
              <a:t>value</a:t>
            </a:r>
            <a:r>
              <a:rPr lang="pt-BR" sz="1400" dirty="0" smtClean="0"/>
              <a:t>="#{</a:t>
            </a:r>
            <a:r>
              <a:rPr lang="pt-BR" sz="1400" dirty="0" err="1" smtClean="0"/>
              <a:t>msg</a:t>
            </a:r>
            <a:r>
              <a:rPr lang="pt-BR" sz="1400" dirty="0" smtClean="0"/>
              <a:t>['salvar.</a:t>
            </a:r>
            <a:r>
              <a:rPr lang="pt-BR" sz="1400" dirty="0" err="1" smtClean="0"/>
              <a:t>jsf</a:t>
            </a:r>
            <a:r>
              <a:rPr lang="pt-BR" sz="1400" dirty="0" smtClean="0"/>
              <a:t>']}"/&gt;</a:t>
            </a:r>
          </a:p>
          <a:p>
            <a:pPr>
              <a:buNone/>
            </a:pPr>
            <a:r>
              <a:rPr lang="pt-BR" sz="1400" dirty="0" smtClean="0"/>
              <a:t>&lt;/h:</a:t>
            </a:r>
            <a:r>
              <a:rPr lang="pt-BR" sz="1400" dirty="0" err="1" smtClean="0"/>
              <a:t>form</a:t>
            </a:r>
            <a:r>
              <a:rPr lang="pt-BR" sz="1400" dirty="0" smtClean="0"/>
              <a:t>&gt;</a:t>
            </a:r>
            <a:endParaRPr lang="pt-BR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Internacionalização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Capacidade de mudar o idioma de um aplicativo configurado-o apenas</a:t>
            </a:r>
          </a:p>
          <a:p>
            <a:r>
              <a:rPr lang="pt-BR" dirty="0" smtClean="0"/>
              <a:t>Criar padrões de mensagens que serão exibidas para o usuário</a:t>
            </a:r>
          </a:p>
          <a:p>
            <a:r>
              <a:rPr lang="pt-BR" dirty="0" smtClean="0"/>
              <a:t>Aceita também formatação de números, datas, etc.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Internacionalização no JSF2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ser configurada em um </a:t>
            </a:r>
            <a:r>
              <a:rPr lang="pt-BR" dirty="0" err="1" smtClean="0"/>
              <a:t>ManagedBeam</a:t>
            </a:r>
            <a:r>
              <a:rPr lang="pt-BR" dirty="0" smtClean="0"/>
              <a:t> de sessão: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Possibilita vários usuários com vários idiomas utilizarem o sistema </a:t>
            </a:r>
            <a:r>
              <a:rPr lang="pt-BR" dirty="0" err="1" smtClean="0"/>
              <a:t>simultâneamente</a:t>
            </a:r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“Localizações” - Localidades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err="1" smtClean="0">
                <a:hlinkClick r:id="rId2"/>
              </a:rPr>
              <a:t>java</a:t>
            </a:r>
            <a:r>
              <a:rPr lang="pt-BR" u="sng" dirty="0" smtClean="0">
                <a:hlinkClick r:id="rId2"/>
              </a:rPr>
              <a:t>.</a:t>
            </a:r>
            <a:r>
              <a:rPr lang="pt-BR" u="sng" dirty="0" err="1" smtClean="0">
                <a:hlinkClick r:id="rId2"/>
              </a:rPr>
              <a:t>util.Locale</a:t>
            </a:r>
            <a:endParaRPr lang="pt-BR" u="sng" dirty="0" smtClean="0"/>
          </a:p>
          <a:p>
            <a:pPr lvl="1"/>
            <a:r>
              <a:rPr lang="pt-BR" dirty="0" smtClean="0"/>
              <a:t>Representa um local físico – País!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Padrão composto por duas partes:</a:t>
            </a:r>
          </a:p>
          <a:p>
            <a:pPr lvl="1"/>
            <a:r>
              <a:rPr lang="pt-BR" dirty="0" smtClean="0"/>
              <a:t>Primeiro: o nome do arquivo</a:t>
            </a:r>
          </a:p>
          <a:p>
            <a:pPr lvl="1"/>
            <a:r>
              <a:rPr lang="pt-BR" dirty="0" smtClean="0"/>
              <a:t>Segundo: o </a:t>
            </a:r>
            <a:r>
              <a:rPr lang="pt-BR" dirty="0" err="1" smtClean="0"/>
              <a:t>locale</a:t>
            </a:r>
            <a:endParaRPr lang="pt-BR" dirty="0" smtClean="0"/>
          </a:p>
          <a:p>
            <a:r>
              <a:rPr lang="pt-BR" dirty="0" smtClean="0"/>
              <a:t>Exemplo: </a:t>
            </a:r>
            <a:r>
              <a:rPr lang="pt-BR" dirty="0" err="1" smtClean="0"/>
              <a:t>mensagens_pt_BR</a:t>
            </a:r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 smtClean="0"/>
              <a:t>faces-config</a:t>
            </a:r>
            <a:r>
              <a:rPr lang="pt-BR" dirty="0" smtClean="0"/>
              <a:t> deve ser configurado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&lt;application&gt;</a:t>
            </a:r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dirty="0" err="1" smtClean="0"/>
              <a:t>locale-config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&lt;</a:t>
            </a:r>
            <a:r>
              <a:rPr lang="pt-BR" dirty="0" err="1" smtClean="0"/>
              <a:t>default-locale</a:t>
            </a:r>
            <a:r>
              <a:rPr lang="pt-BR" dirty="0" smtClean="0"/>
              <a:t>&gt;</a:t>
            </a:r>
            <a:r>
              <a:rPr lang="pt-BR" dirty="0" err="1" smtClean="0"/>
              <a:t>en</a:t>
            </a:r>
            <a:r>
              <a:rPr lang="pt-BR" dirty="0" smtClean="0"/>
              <a:t>&lt;/</a:t>
            </a:r>
            <a:r>
              <a:rPr lang="pt-BR" dirty="0" err="1" smtClean="0"/>
              <a:t>default-locale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&lt;</a:t>
            </a:r>
            <a:r>
              <a:rPr lang="pt-BR" dirty="0" err="1" smtClean="0"/>
              <a:t>supported-locale</a:t>
            </a:r>
            <a:r>
              <a:rPr lang="pt-BR" dirty="0" smtClean="0"/>
              <a:t>&gt;</a:t>
            </a:r>
            <a:r>
              <a:rPr lang="pt-BR" dirty="0" err="1" smtClean="0"/>
              <a:t>pt_BR</a:t>
            </a:r>
            <a:r>
              <a:rPr lang="pt-BR" dirty="0" smtClean="0"/>
              <a:t>&lt;/</a:t>
            </a:r>
            <a:r>
              <a:rPr lang="pt-BR" dirty="0" err="1" smtClean="0"/>
              <a:t>supported-locale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&lt;/</a:t>
            </a:r>
            <a:r>
              <a:rPr lang="pt-BR" dirty="0" err="1" smtClean="0"/>
              <a:t>locale-config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dirty="0" err="1" smtClean="0"/>
              <a:t>resource-bundle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&lt;</a:t>
            </a:r>
            <a:r>
              <a:rPr lang="pt-BR" dirty="0" err="1" smtClean="0"/>
              <a:t>base-name</a:t>
            </a:r>
            <a:r>
              <a:rPr lang="pt-BR" dirty="0" smtClean="0"/>
              <a:t>&gt;propriedades.</a:t>
            </a:r>
            <a:r>
              <a:rPr lang="pt-BR" dirty="0" err="1" smtClean="0"/>
              <a:t>welcome</a:t>
            </a:r>
            <a:r>
              <a:rPr lang="pt-BR" dirty="0" smtClean="0"/>
              <a:t>&lt;/</a:t>
            </a:r>
            <a:r>
              <a:rPr lang="pt-BR" dirty="0" err="1" smtClean="0"/>
              <a:t>base-name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&lt;var&gt;</a:t>
            </a:r>
            <a:r>
              <a:rPr lang="pt-BR" dirty="0" err="1" smtClean="0"/>
              <a:t>msg</a:t>
            </a:r>
            <a:r>
              <a:rPr lang="pt-BR" dirty="0" smtClean="0"/>
              <a:t>&lt;/var&gt;</a:t>
            </a:r>
          </a:p>
          <a:p>
            <a:pPr>
              <a:buNone/>
            </a:pPr>
            <a:r>
              <a:rPr lang="pt-BR" dirty="0" smtClean="0"/>
              <a:t>        &lt;/</a:t>
            </a:r>
            <a:r>
              <a:rPr lang="pt-BR" dirty="0" err="1" smtClean="0"/>
              <a:t>resource-bundle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&lt;/application&gt;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</a:t>
            </a:r>
            <a:r>
              <a:rPr lang="pt-BR" dirty="0" err="1" smtClean="0"/>
              <a:t>ManagedBean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1400" dirty="0" smtClean="0"/>
              <a:t>@</a:t>
            </a:r>
            <a:r>
              <a:rPr lang="pt-BR" sz="1400" dirty="0" err="1" smtClean="0"/>
              <a:t>SessionScoped</a:t>
            </a:r>
            <a:endParaRPr lang="pt-BR" sz="1400" dirty="0" smtClean="0"/>
          </a:p>
          <a:p>
            <a:pPr>
              <a:buNone/>
            </a:pPr>
            <a:r>
              <a:rPr lang="pt-BR" sz="1400" dirty="0" err="1" smtClean="0"/>
              <a:t>public</a:t>
            </a:r>
            <a:r>
              <a:rPr lang="pt-BR" sz="1400" dirty="0" smtClean="0"/>
              <a:t> </a:t>
            </a:r>
            <a:r>
              <a:rPr lang="pt-BR" sz="1400" dirty="0" err="1" smtClean="0"/>
              <a:t>class</a:t>
            </a:r>
            <a:r>
              <a:rPr lang="pt-BR" sz="1400" dirty="0" smtClean="0"/>
              <a:t> </a:t>
            </a:r>
            <a:r>
              <a:rPr lang="pt-BR" sz="1400" dirty="0" err="1" smtClean="0"/>
              <a:t>LanguageBean</a:t>
            </a:r>
            <a:r>
              <a:rPr lang="pt-BR" sz="1400" dirty="0" smtClean="0"/>
              <a:t> {</a:t>
            </a:r>
          </a:p>
          <a:p>
            <a:pPr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private</a:t>
            </a:r>
            <a:r>
              <a:rPr lang="pt-BR" sz="1400" dirty="0" smtClean="0"/>
              <a:t> String </a:t>
            </a:r>
            <a:r>
              <a:rPr lang="pt-BR" sz="1400" dirty="0" err="1" smtClean="0"/>
              <a:t>localeCode</a:t>
            </a:r>
            <a:r>
              <a:rPr lang="pt-BR" sz="1400" dirty="0" smtClean="0"/>
              <a:t>;</a:t>
            </a:r>
          </a:p>
          <a:p>
            <a:pPr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private</a:t>
            </a:r>
            <a:r>
              <a:rPr lang="pt-BR" sz="1400" dirty="0" smtClean="0"/>
              <a:t> </a:t>
            </a:r>
            <a:r>
              <a:rPr lang="pt-BR" sz="1400" dirty="0" err="1" smtClean="0"/>
              <a:t>static</a:t>
            </a:r>
            <a:r>
              <a:rPr lang="pt-BR" sz="1400" dirty="0" smtClean="0"/>
              <a:t> </a:t>
            </a:r>
            <a:r>
              <a:rPr lang="pt-BR" sz="1400" dirty="0" err="1" smtClean="0"/>
              <a:t>Map</a:t>
            </a:r>
            <a:r>
              <a:rPr lang="pt-BR" sz="1400" dirty="0" smtClean="0"/>
              <a:t>&lt;String,</a:t>
            </a:r>
            <a:r>
              <a:rPr lang="pt-BR" sz="1400" dirty="0" err="1" smtClean="0"/>
              <a:t>Object</a:t>
            </a:r>
            <a:r>
              <a:rPr lang="pt-BR" sz="1400" dirty="0" smtClean="0"/>
              <a:t>&gt; countries;</a:t>
            </a:r>
          </a:p>
          <a:p>
            <a:pPr>
              <a:buNone/>
            </a:pPr>
            <a:r>
              <a:rPr lang="pt-BR" sz="1400" dirty="0" smtClean="0"/>
              <a:t>        </a:t>
            </a:r>
            <a:r>
              <a:rPr lang="pt-BR" sz="1400" dirty="0" err="1" smtClean="0"/>
              <a:t>static</a:t>
            </a:r>
            <a:r>
              <a:rPr lang="pt-BR" sz="1400" dirty="0" smtClean="0"/>
              <a:t> </a:t>
            </a:r>
            <a:r>
              <a:rPr lang="pt-BR" sz="1400" dirty="0" err="1" smtClean="0"/>
              <a:t>Locale</a:t>
            </a:r>
            <a:r>
              <a:rPr lang="pt-BR" sz="1400" dirty="0" smtClean="0"/>
              <a:t> </a:t>
            </a:r>
            <a:r>
              <a:rPr lang="pt-BR" sz="1400" dirty="0" err="1" smtClean="0"/>
              <a:t>pt_Br</a:t>
            </a:r>
            <a:r>
              <a:rPr lang="pt-BR" sz="1400" dirty="0" smtClean="0"/>
              <a:t> = </a:t>
            </a:r>
            <a:r>
              <a:rPr lang="pt-BR" sz="1400" dirty="0" err="1" smtClean="0"/>
              <a:t>new</a:t>
            </a:r>
            <a:r>
              <a:rPr lang="pt-BR" sz="1400" dirty="0" smtClean="0"/>
              <a:t> </a:t>
            </a:r>
            <a:r>
              <a:rPr lang="pt-BR" sz="1400" dirty="0" err="1" smtClean="0"/>
              <a:t>Locale</a:t>
            </a:r>
            <a:r>
              <a:rPr lang="pt-BR" sz="1400" dirty="0" smtClean="0"/>
              <a:t>("</a:t>
            </a:r>
            <a:r>
              <a:rPr lang="pt-BR" sz="1400" dirty="0" err="1" smtClean="0"/>
              <a:t>pt</a:t>
            </a:r>
            <a:r>
              <a:rPr lang="pt-BR" sz="1400" dirty="0" smtClean="0"/>
              <a:t>", "BR");</a:t>
            </a:r>
          </a:p>
          <a:p>
            <a:pPr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static</a:t>
            </a:r>
            <a:r>
              <a:rPr lang="pt-BR" sz="1400" dirty="0" smtClean="0"/>
              <a:t>{</a:t>
            </a:r>
          </a:p>
          <a:p>
            <a:pPr>
              <a:buNone/>
            </a:pPr>
            <a:r>
              <a:rPr lang="pt-BR" sz="1400" dirty="0" smtClean="0"/>
              <a:t>		countries = </a:t>
            </a:r>
            <a:r>
              <a:rPr lang="pt-BR" sz="1400" dirty="0" err="1" smtClean="0"/>
              <a:t>new</a:t>
            </a:r>
            <a:r>
              <a:rPr lang="pt-BR" sz="1400" dirty="0" smtClean="0"/>
              <a:t> </a:t>
            </a:r>
            <a:r>
              <a:rPr lang="pt-BR" sz="1400" dirty="0" err="1" smtClean="0"/>
              <a:t>LinkedHashMap</a:t>
            </a:r>
            <a:r>
              <a:rPr lang="pt-BR" sz="1400" dirty="0" smtClean="0"/>
              <a:t>&lt;String,</a:t>
            </a:r>
            <a:r>
              <a:rPr lang="pt-BR" sz="1400" dirty="0" err="1" smtClean="0"/>
              <a:t>Object</a:t>
            </a:r>
            <a:r>
              <a:rPr lang="pt-BR" sz="1400" dirty="0" smtClean="0"/>
              <a:t>&gt;();</a:t>
            </a:r>
          </a:p>
          <a:p>
            <a:pPr>
              <a:buNone/>
            </a:pPr>
            <a:r>
              <a:rPr lang="pt-BR" sz="1400" dirty="0" smtClean="0"/>
              <a:t>		countries.</a:t>
            </a:r>
            <a:r>
              <a:rPr lang="pt-BR" sz="1400" dirty="0" err="1" smtClean="0"/>
              <a:t>put</a:t>
            </a:r>
            <a:r>
              <a:rPr lang="pt-BR" sz="1400" dirty="0" smtClean="0"/>
              <a:t>("</a:t>
            </a:r>
            <a:r>
              <a:rPr lang="pt-BR" sz="1400" dirty="0" err="1" smtClean="0"/>
              <a:t>Portugues</a:t>
            </a:r>
            <a:r>
              <a:rPr lang="pt-BR" sz="1400" dirty="0" smtClean="0"/>
              <a:t>", </a:t>
            </a:r>
            <a:r>
              <a:rPr lang="pt-BR" sz="1400" dirty="0" err="1" smtClean="0"/>
              <a:t>pt_Br</a:t>
            </a:r>
            <a:r>
              <a:rPr lang="pt-BR" sz="1400" dirty="0" smtClean="0"/>
              <a:t>); </a:t>
            </a:r>
          </a:p>
          <a:p>
            <a:pPr>
              <a:buNone/>
            </a:pPr>
            <a:r>
              <a:rPr lang="pt-BR" sz="1400" dirty="0" smtClean="0"/>
              <a:t>		 countries.</a:t>
            </a:r>
            <a:r>
              <a:rPr lang="pt-BR" sz="1400" dirty="0" err="1" smtClean="0"/>
              <a:t>put</a:t>
            </a:r>
            <a:r>
              <a:rPr lang="pt-BR" sz="1400" dirty="0" smtClean="0"/>
              <a:t>("</a:t>
            </a:r>
            <a:r>
              <a:rPr lang="pt-BR" sz="1400" dirty="0" err="1" smtClean="0"/>
              <a:t>English</a:t>
            </a:r>
            <a:r>
              <a:rPr lang="pt-BR" sz="1400" dirty="0" smtClean="0"/>
              <a:t>", </a:t>
            </a:r>
            <a:r>
              <a:rPr lang="pt-BR" sz="1400" dirty="0" err="1" smtClean="0"/>
              <a:t>Locale</a:t>
            </a:r>
            <a:r>
              <a:rPr lang="pt-BR" sz="1400" dirty="0" smtClean="0"/>
              <a:t>.US);</a:t>
            </a:r>
          </a:p>
          <a:p>
            <a:pPr>
              <a:buNone/>
            </a:pPr>
            <a:r>
              <a:rPr lang="pt-BR" sz="1400" dirty="0" smtClean="0"/>
              <a:t>		countries.</a:t>
            </a:r>
            <a:r>
              <a:rPr lang="pt-BR" sz="1400" dirty="0" err="1" smtClean="0"/>
              <a:t>put</a:t>
            </a:r>
            <a:r>
              <a:rPr lang="pt-BR" sz="1400" dirty="0" smtClean="0"/>
              <a:t>("</a:t>
            </a:r>
            <a:r>
              <a:rPr lang="pt-BR" sz="1400" dirty="0" err="1" smtClean="0"/>
              <a:t>Chines</a:t>
            </a:r>
            <a:r>
              <a:rPr lang="pt-BR" sz="1400" dirty="0" smtClean="0"/>
              <a:t>", </a:t>
            </a:r>
            <a:r>
              <a:rPr lang="pt-BR" sz="1400" dirty="0" err="1" smtClean="0"/>
              <a:t>Locale</a:t>
            </a:r>
            <a:r>
              <a:rPr lang="pt-BR" sz="1400" dirty="0" smtClean="0"/>
              <a:t>.SIMPLIFIED_CHINESE);</a:t>
            </a:r>
          </a:p>
          <a:p>
            <a:pPr>
              <a:buNone/>
            </a:pPr>
            <a:r>
              <a:rPr lang="pt-BR" sz="1400" dirty="0" smtClean="0"/>
              <a:t>                          countries.</a:t>
            </a:r>
            <a:r>
              <a:rPr lang="pt-BR" sz="1400" dirty="0" err="1" smtClean="0"/>
              <a:t>put</a:t>
            </a:r>
            <a:r>
              <a:rPr lang="pt-BR" sz="1400" dirty="0" smtClean="0"/>
              <a:t>("Alemanha",</a:t>
            </a:r>
            <a:r>
              <a:rPr lang="pt-BR" sz="1400" dirty="0" err="1" smtClean="0"/>
              <a:t>Locale</a:t>
            </a:r>
            <a:r>
              <a:rPr lang="pt-BR" sz="1400" dirty="0" smtClean="0"/>
              <a:t>.GERMANY);</a:t>
            </a:r>
          </a:p>
          <a:p>
            <a:pPr>
              <a:buNone/>
            </a:pPr>
            <a:r>
              <a:rPr lang="pt-BR" sz="1400" dirty="0" smtClean="0"/>
              <a:t>	}</a:t>
            </a:r>
          </a:p>
          <a:p>
            <a:pPr>
              <a:buNone/>
            </a:pPr>
            <a:r>
              <a:rPr lang="pt-BR" sz="1400" dirty="0" smtClean="0"/>
              <a:t> </a:t>
            </a:r>
          </a:p>
          <a:p>
            <a:pPr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public</a:t>
            </a:r>
            <a:r>
              <a:rPr lang="pt-BR" sz="1400" dirty="0" smtClean="0"/>
              <a:t> </a:t>
            </a:r>
            <a:r>
              <a:rPr lang="pt-BR" sz="1400" dirty="0" err="1" smtClean="0"/>
              <a:t>Map</a:t>
            </a:r>
            <a:r>
              <a:rPr lang="pt-BR" sz="1400" dirty="0" smtClean="0"/>
              <a:t>&lt;String, </a:t>
            </a:r>
            <a:r>
              <a:rPr lang="pt-BR" sz="1400" dirty="0" err="1" smtClean="0"/>
              <a:t>Object</a:t>
            </a:r>
            <a:r>
              <a:rPr lang="pt-BR" sz="1400" dirty="0" smtClean="0"/>
              <a:t>&gt; </a:t>
            </a:r>
            <a:r>
              <a:rPr lang="pt-BR" sz="1400" dirty="0" err="1" smtClean="0"/>
              <a:t>getCountriesInMap</a:t>
            </a:r>
            <a:r>
              <a:rPr lang="pt-BR" sz="1400" dirty="0" smtClean="0"/>
              <a:t>() {</a:t>
            </a:r>
          </a:p>
          <a:p>
            <a:pPr>
              <a:buNone/>
            </a:pPr>
            <a:r>
              <a:rPr lang="pt-BR" sz="1400" dirty="0" smtClean="0"/>
              <a:t>		</a:t>
            </a:r>
            <a:r>
              <a:rPr lang="pt-BR" sz="1400" dirty="0" err="1" smtClean="0"/>
              <a:t>return</a:t>
            </a:r>
            <a:r>
              <a:rPr lang="pt-BR" sz="1400" dirty="0" smtClean="0"/>
              <a:t> countries;</a:t>
            </a:r>
          </a:p>
          <a:p>
            <a:pPr>
              <a:buNone/>
            </a:pPr>
            <a:r>
              <a:rPr lang="pt-BR" sz="1400" dirty="0" smtClean="0"/>
              <a:t>	}</a:t>
            </a:r>
          </a:p>
          <a:p>
            <a:pPr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public</a:t>
            </a:r>
            <a:r>
              <a:rPr lang="pt-BR" sz="1400" dirty="0" smtClean="0"/>
              <a:t> String </a:t>
            </a:r>
            <a:r>
              <a:rPr lang="pt-BR" sz="1400" dirty="0" err="1" smtClean="0"/>
              <a:t>getLocaleCode</a:t>
            </a:r>
            <a:r>
              <a:rPr lang="pt-BR" sz="1400" dirty="0" smtClean="0"/>
              <a:t>() {</a:t>
            </a:r>
          </a:p>
          <a:p>
            <a:pPr>
              <a:buNone/>
            </a:pPr>
            <a:r>
              <a:rPr lang="pt-BR" sz="1400" dirty="0" smtClean="0"/>
              <a:t>		</a:t>
            </a:r>
            <a:r>
              <a:rPr lang="pt-BR" sz="1400" dirty="0" err="1" smtClean="0"/>
              <a:t>return</a:t>
            </a:r>
            <a:r>
              <a:rPr lang="pt-BR" sz="1400" dirty="0" smtClean="0"/>
              <a:t> </a:t>
            </a:r>
            <a:r>
              <a:rPr lang="pt-BR" sz="1400" dirty="0" err="1" smtClean="0"/>
              <a:t>localeCode</a:t>
            </a:r>
            <a:r>
              <a:rPr lang="pt-BR" sz="1400" dirty="0" smtClean="0"/>
              <a:t>;</a:t>
            </a:r>
          </a:p>
          <a:p>
            <a:pPr>
              <a:buNone/>
            </a:pPr>
            <a:r>
              <a:rPr lang="pt-BR" sz="1400" dirty="0" smtClean="0"/>
              <a:t>	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ManagedBean</a:t>
            </a:r>
            <a:r>
              <a:rPr lang="pt-BR" dirty="0" smtClean="0"/>
              <a:t>- 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 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err="1" smtClean="0"/>
              <a:t>setLocaleCode</a:t>
            </a:r>
            <a:r>
              <a:rPr lang="pt-BR" sz="1800" dirty="0" smtClean="0"/>
              <a:t>(String </a:t>
            </a:r>
            <a:r>
              <a:rPr lang="pt-BR" sz="1800" dirty="0" err="1" smtClean="0"/>
              <a:t>localeCode</a:t>
            </a:r>
            <a:r>
              <a:rPr lang="pt-BR" sz="1800" dirty="0" smtClean="0"/>
              <a:t>) {</a:t>
            </a:r>
          </a:p>
          <a:p>
            <a:pPr>
              <a:buNone/>
            </a:pPr>
            <a:r>
              <a:rPr lang="pt-BR" sz="1800" dirty="0" smtClean="0"/>
              <a:t>		</a:t>
            </a:r>
            <a:r>
              <a:rPr lang="pt-BR" sz="1800" dirty="0" err="1" smtClean="0"/>
              <a:t>this</a:t>
            </a:r>
            <a:r>
              <a:rPr lang="pt-BR" sz="1800" dirty="0" smtClean="0"/>
              <a:t>.</a:t>
            </a:r>
            <a:r>
              <a:rPr lang="pt-BR" sz="1800" dirty="0" err="1" smtClean="0"/>
              <a:t>localeCode</a:t>
            </a:r>
            <a:r>
              <a:rPr lang="pt-BR" sz="1800" dirty="0" smtClean="0"/>
              <a:t> = </a:t>
            </a:r>
            <a:r>
              <a:rPr lang="pt-BR" sz="1800" dirty="0" err="1" smtClean="0"/>
              <a:t>localeCode</a:t>
            </a:r>
            <a:r>
              <a:rPr lang="pt-BR" sz="1800" dirty="0" smtClean="0"/>
              <a:t>;</a:t>
            </a:r>
          </a:p>
          <a:p>
            <a:pPr>
              <a:buNone/>
            </a:pPr>
            <a:r>
              <a:rPr lang="pt-BR" sz="1800" dirty="0" smtClean="0"/>
              <a:t>}</a:t>
            </a:r>
          </a:p>
          <a:p>
            <a:pPr>
              <a:buNone/>
            </a:pPr>
            <a:r>
              <a:rPr lang="pt-BR" sz="1800" dirty="0" smtClean="0"/>
              <a:t> </a:t>
            </a:r>
          </a:p>
          <a:p>
            <a:pPr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err="1" smtClean="0"/>
              <a:t>countryLocaleCodeChanged</a:t>
            </a:r>
            <a:r>
              <a:rPr lang="pt-BR" sz="1800" dirty="0" smtClean="0"/>
              <a:t>(</a:t>
            </a:r>
            <a:r>
              <a:rPr lang="pt-BR" sz="1800" dirty="0" err="1" smtClean="0"/>
              <a:t>ValueChangeEvent</a:t>
            </a:r>
            <a:r>
              <a:rPr lang="pt-BR" sz="1800" dirty="0" smtClean="0"/>
              <a:t> e){</a:t>
            </a:r>
          </a:p>
          <a:p>
            <a:pPr>
              <a:buNone/>
            </a:pPr>
            <a:r>
              <a:rPr lang="pt-BR" sz="1800" dirty="0" smtClean="0"/>
              <a:t>		String </a:t>
            </a:r>
            <a:r>
              <a:rPr lang="pt-BR" sz="1800" dirty="0" err="1" smtClean="0"/>
              <a:t>newLocaleValue</a:t>
            </a:r>
            <a:r>
              <a:rPr lang="pt-BR" sz="1800" dirty="0" smtClean="0"/>
              <a:t> = </a:t>
            </a:r>
            <a:r>
              <a:rPr lang="pt-BR" sz="1800" dirty="0" err="1" smtClean="0"/>
              <a:t>e.getNewValue</a:t>
            </a:r>
            <a:r>
              <a:rPr lang="pt-BR" sz="1800" dirty="0" smtClean="0"/>
              <a:t>().</a:t>
            </a:r>
            <a:r>
              <a:rPr lang="pt-BR" sz="1800" dirty="0" err="1" smtClean="0"/>
              <a:t>toString</a:t>
            </a:r>
            <a:r>
              <a:rPr lang="pt-BR" sz="1800" dirty="0" smtClean="0"/>
              <a:t>();</a:t>
            </a:r>
          </a:p>
          <a:p>
            <a:pPr>
              <a:buNone/>
            </a:pPr>
            <a:r>
              <a:rPr lang="pt-BR" sz="1800" dirty="0" smtClean="0"/>
              <a:t>for (</a:t>
            </a:r>
            <a:r>
              <a:rPr lang="pt-BR" sz="1800" dirty="0" err="1" smtClean="0"/>
              <a:t>Map</a:t>
            </a:r>
            <a:r>
              <a:rPr lang="pt-BR" sz="1800" dirty="0" smtClean="0"/>
              <a:t>.</a:t>
            </a:r>
            <a:r>
              <a:rPr lang="pt-BR" sz="1800" dirty="0" err="1" smtClean="0"/>
              <a:t>Entry</a:t>
            </a:r>
            <a:r>
              <a:rPr lang="pt-BR" sz="1800" dirty="0" smtClean="0"/>
              <a:t>&lt;String, </a:t>
            </a:r>
            <a:r>
              <a:rPr lang="pt-BR" sz="1800" dirty="0" err="1" smtClean="0"/>
              <a:t>Object</a:t>
            </a:r>
            <a:r>
              <a:rPr lang="pt-BR" sz="1800" dirty="0" smtClean="0"/>
              <a:t>&gt; </a:t>
            </a:r>
            <a:r>
              <a:rPr lang="pt-BR" sz="1800" dirty="0" err="1" smtClean="0"/>
              <a:t>entry</a:t>
            </a:r>
            <a:r>
              <a:rPr lang="pt-BR" sz="1800" dirty="0" smtClean="0"/>
              <a:t> : countries.</a:t>
            </a:r>
            <a:r>
              <a:rPr lang="pt-BR" sz="1800" dirty="0" err="1" smtClean="0"/>
              <a:t>entrySet</a:t>
            </a:r>
            <a:r>
              <a:rPr lang="pt-BR" sz="1800" dirty="0" smtClean="0"/>
              <a:t>()) {</a:t>
            </a:r>
          </a:p>
          <a:p>
            <a:pPr>
              <a:buNone/>
            </a:pPr>
            <a:r>
              <a:rPr lang="pt-BR" sz="1800" dirty="0" smtClean="0"/>
              <a:t>	   </a:t>
            </a:r>
            <a:r>
              <a:rPr lang="pt-BR" sz="1800" dirty="0" err="1" smtClean="0"/>
              <a:t>if</a:t>
            </a:r>
            <a:r>
              <a:rPr lang="pt-BR" sz="1800" dirty="0" smtClean="0"/>
              <a:t>(</a:t>
            </a:r>
            <a:r>
              <a:rPr lang="pt-BR" sz="1800" dirty="0" err="1" smtClean="0"/>
              <a:t>entry</a:t>
            </a:r>
            <a:r>
              <a:rPr lang="pt-BR" sz="1800" dirty="0" smtClean="0"/>
              <a:t>.</a:t>
            </a:r>
            <a:r>
              <a:rPr lang="pt-BR" sz="1800" dirty="0" err="1" smtClean="0"/>
              <a:t>getValue</a:t>
            </a:r>
            <a:r>
              <a:rPr lang="pt-BR" sz="1800" dirty="0" smtClean="0"/>
              <a:t>().</a:t>
            </a:r>
            <a:r>
              <a:rPr lang="pt-BR" sz="1800" dirty="0" err="1" smtClean="0"/>
              <a:t>toString</a:t>
            </a:r>
            <a:r>
              <a:rPr lang="pt-BR" sz="1800" dirty="0" smtClean="0"/>
              <a:t>().</a:t>
            </a:r>
            <a:r>
              <a:rPr lang="pt-BR" sz="1800" dirty="0" err="1" smtClean="0"/>
              <a:t>equals</a:t>
            </a:r>
            <a:r>
              <a:rPr lang="pt-BR" sz="1800" dirty="0" smtClean="0"/>
              <a:t>(</a:t>
            </a:r>
            <a:r>
              <a:rPr lang="pt-BR" sz="1800" dirty="0" err="1" smtClean="0"/>
              <a:t>newLocaleValue</a:t>
            </a:r>
            <a:r>
              <a:rPr lang="pt-BR" sz="1800" dirty="0" smtClean="0"/>
              <a:t>)){</a:t>
            </a:r>
          </a:p>
          <a:p>
            <a:pPr>
              <a:buNone/>
            </a:pPr>
            <a:r>
              <a:rPr lang="pt-BR" sz="1800" dirty="0" smtClean="0"/>
              <a:t>		</a:t>
            </a:r>
            <a:r>
              <a:rPr lang="pt-BR" sz="1800" dirty="0" err="1" smtClean="0"/>
              <a:t>FacesContext</a:t>
            </a:r>
            <a:r>
              <a:rPr lang="pt-BR" sz="1800" dirty="0" smtClean="0"/>
              <a:t>.</a:t>
            </a:r>
            <a:r>
              <a:rPr lang="pt-BR" sz="1800" dirty="0" err="1" smtClean="0"/>
              <a:t>getCurrentInstance</a:t>
            </a:r>
            <a:r>
              <a:rPr lang="pt-BR" sz="1800" dirty="0" smtClean="0"/>
              <a:t>()</a:t>
            </a:r>
          </a:p>
          <a:p>
            <a:pPr>
              <a:buNone/>
            </a:pPr>
            <a:r>
              <a:rPr lang="pt-BR" sz="1800" dirty="0" smtClean="0"/>
              <a:t>        		.</a:t>
            </a:r>
            <a:r>
              <a:rPr lang="pt-BR" sz="1800" dirty="0" err="1" smtClean="0"/>
              <a:t>getViewRoot</a:t>
            </a:r>
            <a:r>
              <a:rPr lang="pt-BR" sz="1800" dirty="0" smtClean="0"/>
              <a:t>().</a:t>
            </a:r>
            <a:r>
              <a:rPr lang="pt-BR" sz="1800" dirty="0" err="1" smtClean="0"/>
              <a:t>setLocale</a:t>
            </a:r>
            <a:r>
              <a:rPr lang="pt-BR" sz="1800" dirty="0" smtClean="0"/>
              <a:t>((</a:t>
            </a:r>
            <a:r>
              <a:rPr lang="pt-BR" sz="1800" dirty="0" err="1" smtClean="0"/>
              <a:t>Locale</a:t>
            </a:r>
            <a:r>
              <a:rPr lang="pt-BR" sz="1800" dirty="0" smtClean="0"/>
              <a:t>)</a:t>
            </a:r>
            <a:r>
              <a:rPr lang="pt-BR" sz="1800" dirty="0" err="1" smtClean="0"/>
              <a:t>entry</a:t>
            </a:r>
            <a:r>
              <a:rPr lang="pt-BR" sz="1800" dirty="0" smtClean="0"/>
              <a:t>.</a:t>
            </a:r>
            <a:r>
              <a:rPr lang="pt-BR" sz="1800" dirty="0" err="1" smtClean="0"/>
              <a:t>getValue</a:t>
            </a:r>
            <a:r>
              <a:rPr lang="pt-BR" sz="1800" dirty="0" smtClean="0"/>
              <a:t>());</a:t>
            </a:r>
          </a:p>
          <a:p>
            <a:pPr>
              <a:buNone/>
            </a:pPr>
            <a:r>
              <a:rPr lang="pt-BR" sz="1800" dirty="0" smtClean="0"/>
              <a:t> </a:t>
            </a:r>
          </a:p>
          <a:p>
            <a:pPr>
              <a:buNone/>
            </a:pPr>
            <a:r>
              <a:rPr lang="pt-BR" sz="1800" dirty="0" smtClean="0"/>
              <a:t>        	  }</a:t>
            </a:r>
          </a:p>
          <a:p>
            <a:pPr>
              <a:buNone/>
            </a:pPr>
            <a:r>
              <a:rPr lang="pt-BR" sz="1800" dirty="0" smtClean="0"/>
              <a:t>               }</a:t>
            </a:r>
          </a:p>
          <a:p>
            <a:pPr>
              <a:buNone/>
            </a:pPr>
            <a:r>
              <a:rPr lang="pt-BR" sz="1800" dirty="0" smtClean="0"/>
              <a:t>	}</a:t>
            </a:r>
          </a:p>
          <a:p>
            <a:pPr>
              <a:buNone/>
            </a:pPr>
            <a:r>
              <a:rPr lang="pt-BR" sz="1800" dirty="0" smtClean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de 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arquivos devem ser criados dentro de uma pasta propriedades (conforme indicado no </a:t>
            </a:r>
            <a:r>
              <a:rPr lang="pt-BR" dirty="0" err="1" smtClean="0"/>
              <a:t>faces-config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welcome_de_DE</a:t>
            </a:r>
            <a:r>
              <a:rPr lang="pt-BR" dirty="0" smtClean="0"/>
              <a:t>.</a:t>
            </a:r>
            <a:r>
              <a:rPr lang="pt-BR" dirty="0" err="1" smtClean="0"/>
              <a:t>properties</a:t>
            </a:r>
            <a:endParaRPr lang="pt-BR" dirty="0" smtClean="0"/>
          </a:p>
          <a:p>
            <a:pPr lvl="1"/>
            <a:r>
              <a:rPr lang="pt-BR" dirty="0" err="1" smtClean="0"/>
              <a:t>welcome_pt_BR</a:t>
            </a:r>
            <a:r>
              <a:rPr lang="pt-BR" dirty="0" smtClean="0"/>
              <a:t>.</a:t>
            </a:r>
            <a:r>
              <a:rPr lang="pt-BR" dirty="0" err="1" smtClean="0"/>
              <a:t>properties</a:t>
            </a:r>
            <a:endParaRPr lang="pt-BR" dirty="0" smtClean="0"/>
          </a:p>
          <a:p>
            <a:pPr lvl="1"/>
            <a:r>
              <a:rPr lang="pt-BR" dirty="0" err="1" smtClean="0"/>
              <a:t>welcome_zh_CN</a:t>
            </a:r>
            <a:r>
              <a:rPr lang="pt-BR" dirty="0" smtClean="0"/>
              <a:t>.</a:t>
            </a:r>
            <a:r>
              <a:rPr lang="pt-BR" dirty="0" err="1" smtClean="0"/>
              <a:t>properties</a:t>
            </a:r>
            <a:endParaRPr lang="pt-BR" dirty="0" smtClean="0"/>
          </a:p>
          <a:p>
            <a:pPr lvl="1"/>
            <a:r>
              <a:rPr lang="pt-BR" dirty="0" err="1" smtClean="0"/>
              <a:t>welcome_en_US</a:t>
            </a:r>
            <a:r>
              <a:rPr lang="pt-BR" dirty="0" smtClean="0"/>
              <a:t>.</a:t>
            </a:r>
            <a:r>
              <a:rPr lang="pt-BR" dirty="0" err="1" smtClean="0"/>
              <a:t>properties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de </a:t>
            </a:r>
            <a:r>
              <a:rPr lang="pt-BR" dirty="0" err="1" smtClean="0"/>
              <a:t>properties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welcome</a:t>
            </a:r>
            <a:r>
              <a:rPr lang="pt-BR" dirty="0" smtClean="0"/>
              <a:t>.</a:t>
            </a:r>
            <a:r>
              <a:rPr lang="pt-BR" dirty="0" err="1" smtClean="0"/>
              <a:t>jsf</a:t>
            </a:r>
            <a:r>
              <a:rPr lang="pt-BR" dirty="0" smtClean="0"/>
              <a:t> = Como JSF2 conversa com o Mundo!</a:t>
            </a:r>
          </a:p>
          <a:p>
            <a:pPr>
              <a:buNone/>
            </a:pPr>
            <a:r>
              <a:rPr lang="pt-BR" dirty="0" smtClean="0"/>
              <a:t>erro.</a:t>
            </a:r>
            <a:r>
              <a:rPr lang="pt-BR" dirty="0" err="1" smtClean="0"/>
              <a:t>jsf</a:t>
            </a:r>
            <a:r>
              <a:rPr lang="pt-BR" dirty="0" smtClean="0"/>
              <a:t>=Esta é uma mensagem de erro!</a:t>
            </a:r>
          </a:p>
          <a:p>
            <a:pPr>
              <a:buNone/>
            </a:pPr>
            <a:r>
              <a:rPr lang="pt-BR" dirty="0" smtClean="0"/>
              <a:t>salvar.</a:t>
            </a:r>
            <a:r>
              <a:rPr lang="pt-BR" dirty="0" err="1" smtClean="0"/>
              <a:t>jsf</a:t>
            </a:r>
            <a:r>
              <a:rPr lang="pt-BR" dirty="0" smtClean="0"/>
              <a:t>=salvar novo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binov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labinov.thmx</Template>
  <TotalTime>201</TotalTime>
  <Words>262</Words>
  <Application>Microsoft Macintosh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labinov</vt:lpstr>
      <vt:lpstr>Java Server Faces 2 Internacionalização</vt:lpstr>
      <vt:lpstr>Internacionalização</vt:lpstr>
      <vt:lpstr>Internacionalização no JSF2</vt:lpstr>
      <vt:lpstr>“Localizações” - Localidades</vt:lpstr>
      <vt:lpstr>Configuração</vt:lpstr>
      <vt:lpstr>Criando um ManagedBean</vt:lpstr>
      <vt:lpstr>ManagedBean- continuação</vt:lpstr>
      <vt:lpstr>Arquivos de propriedades</vt:lpstr>
      <vt:lpstr>Conteúdo de properties</vt:lpstr>
      <vt:lpstr>Utilizando internacionalização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Programação Orientada a Objetos / Java</dc:title>
  <dc:creator>Alexandre L'Erario</dc:creator>
  <cp:lastModifiedBy>Alexandre L'Erario</cp:lastModifiedBy>
  <cp:revision>45</cp:revision>
  <dcterms:created xsi:type="dcterms:W3CDTF">2012-10-22T17:49:52Z</dcterms:created>
  <dcterms:modified xsi:type="dcterms:W3CDTF">2016-03-10T19:56:11Z</dcterms:modified>
</cp:coreProperties>
</file>