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2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8A6FC-518A-EB46-B129-7C96B4557B5A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C189-5ADB-0E43-A919-381FF327B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52954"/>
            <a:ext cx="8001000" cy="1657009"/>
          </a:xfrm>
          <a:solidFill>
            <a:srgbClr val="0F283E"/>
          </a:solidFill>
          <a:ln>
            <a:noFill/>
          </a:ln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8001000" cy="673213"/>
          </a:xfrm>
          <a:solidFill>
            <a:srgbClr val="2A75B7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UTFPR.png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30011"/>
            <a:ext cx="2551045" cy="1123325"/>
          </a:xfrm>
          <a:prstGeom prst="rect">
            <a:avLst/>
          </a:prstGeom>
        </p:spPr>
      </p:pic>
      <p:pic>
        <p:nvPicPr>
          <p:cNvPr id="11" name="Picture 10" descr="brasil-fla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3" y="5502831"/>
            <a:ext cx="1129308" cy="1355170"/>
          </a:xfrm>
          <a:prstGeom prst="rect">
            <a:avLst/>
          </a:prstGeom>
        </p:spPr>
      </p:pic>
      <p:pic>
        <p:nvPicPr>
          <p:cNvPr id="12" name="Picture 11" descr="Logo labinov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416421"/>
            <a:ext cx="34022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7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1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38089"/>
            <a:ext cx="8790317" cy="755674"/>
          </a:xfrm>
          <a:solidFill>
            <a:srgbClr val="2A75B7"/>
          </a:solidFill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39675"/>
            <a:ext cx="7391666" cy="228871"/>
          </a:xfrm>
          <a:prstGeom prst="rect">
            <a:avLst/>
          </a:prstGeom>
          <a:solidFill>
            <a:srgbClr val="221E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 labinov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97" y="6636430"/>
            <a:ext cx="913894" cy="2321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80" y="1670152"/>
            <a:ext cx="7940644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031552" y="6615410"/>
            <a:ext cx="1112449" cy="242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Alexandre L’Erario</a:t>
            </a:r>
          </a:p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alerario@utfpr.edu.br</a:t>
            </a:r>
            <a:endParaRPr lang="pt-BR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 descr="brasil-fl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" y="6437586"/>
            <a:ext cx="459828" cy="5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6"/>
            <a:ext cx="3887391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Server Faces 2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Composite Components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Alexandre L’Erario</a:t>
            </a:r>
          </a:p>
          <a:p>
            <a:r>
              <a:rPr lang="en-US" dirty="0" err="1" smtClean="0"/>
              <a:t>alerario@utfpr.edu.br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1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Composite</a:t>
            </a:r>
            <a:r>
              <a:rPr lang="pt-BR" dirty="0" smtClean="0"/>
              <a:t> </a:t>
            </a:r>
            <a:r>
              <a:rPr lang="pt-BR" dirty="0" err="1" smtClean="0"/>
              <a:t>Components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JSF 2.0 adicionou “</a:t>
            </a:r>
            <a:r>
              <a:rPr lang="pt-BR" dirty="0" err="1" smtClean="0"/>
              <a:t>composite</a:t>
            </a:r>
            <a:r>
              <a:rPr lang="pt-BR" dirty="0" smtClean="0"/>
              <a:t> </a:t>
            </a:r>
            <a:r>
              <a:rPr lang="pt-BR" dirty="0" err="1" smtClean="0"/>
              <a:t>components</a:t>
            </a:r>
            <a:r>
              <a:rPr lang="pt-BR" dirty="0" smtClean="0"/>
              <a:t>”</a:t>
            </a:r>
          </a:p>
          <a:p>
            <a:pPr lvl="1"/>
            <a:r>
              <a:rPr lang="pt-BR" dirty="0" smtClean="0"/>
              <a:t>Reuso de </a:t>
            </a:r>
            <a:r>
              <a:rPr lang="pt-BR" dirty="0" err="1" smtClean="0"/>
              <a:t>facelets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Similar 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/>
              <a:t>jsp</a:t>
            </a:r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Definir componente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Empregar o componente em um </a:t>
            </a:r>
            <a:r>
              <a:rPr lang="pt-BR" dirty="0" err="1" smtClean="0"/>
              <a:t>namespace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Usar o componente em um </a:t>
            </a:r>
            <a:r>
              <a:rPr lang="pt-BR" dirty="0" err="1" smtClean="0"/>
              <a:t>facelet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de componente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 </a:t>
            </a:r>
            <a:r>
              <a:rPr lang="en-US" b="1" dirty="0" err="1" smtClean="0"/>
              <a:t>diretório</a:t>
            </a:r>
            <a:r>
              <a:rPr lang="en-US" b="1" dirty="0" smtClean="0"/>
              <a:t> “resources” </a:t>
            </a:r>
          </a:p>
          <a:p>
            <a:r>
              <a:rPr lang="pt-BR" dirty="0" smtClean="0"/>
              <a:t>Exemplo: resources/</a:t>
            </a:r>
            <a:r>
              <a:rPr lang="pt-BR" dirty="0" err="1" smtClean="0"/>
              <a:t>util</a:t>
            </a:r>
            <a:r>
              <a:rPr lang="pt-BR" dirty="0" smtClean="0"/>
              <a:t>/componente.</a:t>
            </a:r>
            <a:r>
              <a:rPr lang="pt-BR" dirty="0" err="1" smtClean="0"/>
              <a:t>xhtml</a:t>
            </a:r>
            <a:endParaRPr lang="pt-BR" dirty="0" smtClean="0"/>
          </a:p>
          <a:p>
            <a:r>
              <a:rPr lang="pt-BR" dirty="0" smtClean="0"/>
              <a:t>Estrutura básica</a:t>
            </a:r>
          </a:p>
          <a:p>
            <a:pPr lvl="1"/>
            <a:r>
              <a:rPr lang="pt-BR" dirty="0" smtClean="0"/>
              <a:t>Parece um </a:t>
            </a:r>
            <a:r>
              <a:rPr lang="pt-BR" dirty="0" err="1" smtClean="0"/>
              <a:t>xhtml</a:t>
            </a:r>
            <a:endParaRPr lang="pt-BR" dirty="0" smtClean="0"/>
          </a:p>
          <a:p>
            <a:pPr lvl="1"/>
            <a:r>
              <a:rPr lang="pt-BR" dirty="0" smtClean="0"/>
              <a:t>Contém </a:t>
            </a:r>
            <a:r>
              <a:rPr lang="pt-BR" dirty="0" err="1" smtClean="0"/>
              <a:t>composite</a:t>
            </a:r>
            <a:r>
              <a:rPr lang="pt-BR" dirty="0" smtClean="0"/>
              <a:t>:interface</a:t>
            </a:r>
          </a:p>
          <a:p>
            <a:pPr lvl="2"/>
            <a:r>
              <a:rPr lang="pt-BR" dirty="0" smtClean="0"/>
              <a:t>Definição de atributos</a:t>
            </a:r>
          </a:p>
          <a:p>
            <a:pPr lvl="1"/>
            <a:r>
              <a:rPr lang="pt-BR" dirty="0" smtClean="0"/>
              <a:t>Contém </a:t>
            </a:r>
            <a:r>
              <a:rPr lang="pt-BR" dirty="0" err="1" smtClean="0"/>
              <a:t>composite</a:t>
            </a:r>
            <a:r>
              <a:rPr lang="pt-BR" dirty="0" smtClean="0"/>
              <a:t>:</a:t>
            </a:r>
            <a:r>
              <a:rPr lang="pt-BR" dirty="0" err="1" smtClean="0"/>
              <a:t>implementation</a:t>
            </a:r>
            <a:endParaRPr lang="pt-BR" dirty="0" smtClean="0"/>
          </a:p>
          <a:p>
            <a:pPr lvl="2"/>
            <a:r>
              <a:rPr lang="pt-BR" dirty="0" smtClean="0"/>
              <a:t>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&lt;!DOCTYPE html PUBLIC "-//W3C//DTD XHTML 1.0 …&gt;</a:t>
            </a:r>
          </a:p>
          <a:p>
            <a:pPr>
              <a:buNone/>
            </a:pPr>
            <a:r>
              <a:rPr lang="pt-BR" b="1" dirty="0" smtClean="0"/>
              <a:t>&lt;</a:t>
            </a:r>
            <a:r>
              <a:rPr lang="pt-BR" b="1" dirty="0" err="1" smtClean="0"/>
              <a:t>html</a:t>
            </a:r>
            <a:r>
              <a:rPr lang="pt-BR" b="1" dirty="0" smtClean="0"/>
              <a:t> </a:t>
            </a:r>
            <a:r>
              <a:rPr lang="pt-BR" b="1" dirty="0" err="1" smtClean="0"/>
              <a:t>xmlns</a:t>
            </a:r>
            <a:r>
              <a:rPr lang="pt-BR" b="1" dirty="0" smtClean="0"/>
              <a:t>="http://www.w3.org/1999/xhtml"</a:t>
            </a:r>
          </a:p>
          <a:p>
            <a:pPr>
              <a:buNone/>
            </a:pPr>
            <a:r>
              <a:rPr lang="pt-BR" b="1" dirty="0" err="1" smtClean="0"/>
              <a:t>xmlns</a:t>
            </a:r>
            <a:r>
              <a:rPr lang="pt-BR" b="1" dirty="0" smtClean="0"/>
              <a:t>:h="http://java.sun.com/jsf/html"</a:t>
            </a:r>
          </a:p>
          <a:p>
            <a:pPr>
              <a:buNone/>
            </a:pPr>
            <a:r>
              <a:rPr lang="pt-BR" b="1" dirty="0" err="1" smtClean="0"/>
              <a:t>xmlns</a:t>
            </a:r>
            <a:r>
              <a:rPr lang="pt-BR" b="1" dirty="0" smtClean="0"/>
              <a:t>:</a:t>
            </a:r>
            <a:r>
              <a:rPr lang="pt-BR" b="1" dirty="0" err="1" smtClean="0"/>
              <a:t>composite</a:t>
            </a:r>
            <a:r>
              <a:rPr lang="pt-BR" b="1" dirty="0" smtClean="0"/>
              <a:t>="http://java.sun.com/jsf/composite"&gt;</a:t>
            </a:r>
          </a:p>
          <a:p>
            <a:pPr>
              <a:buNone/>
            </a:pPr>
            <a:r>
              <a:rPr lang="en-US" b="1" dirty="0" smtClean="0"/>
              <a:t>&lt;head&gt;&lt;title&gt;(For validation only)&lt;/title&gt;&lt;/head&gt;</a:t>
            </a:r>
          </a:p>
          <a:p>
            <a:pPr>
              <a:buNone/>
            </a:pPr>
            <a:r>
              <a:rPr lang="pt-BR" b="1" dirty="0" smtClean="0"/>
              <a:t>&lt;</a:t>
            </a:r>
            <a:r>
              <a:rPr lang="pt-BR" b="1" dirty="0" err="1" smtClean="0"/>
              <a:t>body</a:t>
            </a:r>
            <a:r>
              <a:rPr lang="pt-BR" b="1" dirty="0" smtClean="0"/>
              <a:t>&gt;</a:t>
            </a:r>
          </a:p>
          <a:p>
            <a:pPr>
              <a:buNone/>
            </a:pPr>
            <a:r>
              <a:rPr lang="pt-BR" b="1" dirty="0" smtClean="0"/>
              <a:t>&lt;</a:t>
            </a:r>
            <a:r>
              <a:rPr lang="pt-BR" b="1" dirty="0" err="1" smtClean="0"/>
              <a:t>composite</a:t>
            </a:r>
            <a:r>
              <a:rPr lang="pt-BR" b="1" dirty="0" smtClean="0"/>
              <a:t>:interface&gt;</a:t>
            </a:r>
          </a:p>
          <a:p>
            <a:pPr>
              <a:buNone/>
            </a:pPr>
            <a:r>
              <a:rPr lang="pt-BR" i="1" dirty="0" smtClean="0"/>
              <a:t>&lt;!--Declaração de atributos--&gt;</a:t>
            </a:r>
          </a:p>
          <a:p>
            <a:pPr>
              <a:buNone/>
            </a:pPr>
            <a:r>
              <a:rPr lang="pt-BR" b="1" dirty="0" smtClean="0"/>
              <a:t>&lt;/</a:t>
            </a:r>
            <a:r>
              <a:rPr lang="pt-BR" b="1" dirty="0" err="1" smtClean="0"/>
              <a:t>composite</a:t>
            </a:r>
            <a:r>
              <a:rPr lang="pt-BR" b="1" dirty="0" smtClean="0"/>
              <a:t>:interface&gt;</a:t>
            </a:r>
          </a:p>
          <a:p>
            <a:pPr>
              <a:buNone/>
            </a:pPr>
            <a:r>
              <a:rPr lang="pt-BR" b="1" dirty="0" smtClean="0"/>
              <a:t>&lt;</a:t>
            </a:r>
            <a:r>
              <a:rPr lang="pt-BR" b="1" dirty="0" err="1" smtClean="0"/>
              <a:t>composite</a:t>
            </a:r>
            <a:r>
              <a:rPr lang="pt-BR" b="1" dirty="0" smtClean="0"/>
              <a:t>:</a:t>
            </a:r>
            <a:r>
              <a:rPr lang="pt-BR" b="1" dirty="0" err="1" smtClean="0"/>
              <a:t>implementation</a:t>
            </a:r>
            <a:r>
              <a:rPr lang="pt-BR" b="1" dirty="0" smtClean="0"/>
              <a:t>&gt;</a:t>
            </a:r>
          </a:p>
          <a:p>
            <a:pPr>
              <a:buNone/>
            </a:pPr>
            <a:r>
              <a:rPr lang="pt-BR" i="1" dirty="0" smtClean="0"/>
              <a:t>&lt;!--Criar processamento--&gt;</a:t>
            </a:r>
          </a:p>
          <a:p>
            <a:pPr>
              <a:buNone/>
            </a:pPr>
            <a:r>
              <a:rPr lang="pt-BR" b="1" dirty="0" smtClean="0"/>
              <a:t>&lt;/</a:t>
            </a:r>
            <a:r>
              <a:rPr lang="pt-BR" b="1" dirty="0" err="1" smtClean="0"/>
              <a:t>composite</a:t>
            </a:r>
            <a:r>
              <a:rPr lang="pt-BR" b="1" dirty="0" smtClean="0"/>
              <a:t>:</a:t>
            </a:r>
            <a:r>
              <a:rPr lang="pt-BR" b="1" dirty="0" err="1" smtClean="0"/>
              <a:t>implementation</a:t>
            </a:r>
            <a:r>
              <a:rPr lang="pt-BR" b="1" dirty="0" smtClean="0"/>
              <a:t>&gt;</a:t>
            </a:r>
          </a:p>
          <a:p>
            <a:pPr>
              <a:buNone/>
            </a:pPr>
            <a:r>
              <a:rPr lang="pt-BR" b="1" dirty="0" smtClean="0"/>
              <a:t>&lt;/</a:t>
            </a:r>
            <a:r>
              <a:rPr lang="pt-BR" b="1" dirty="0" err="1" smtClean="0"/>
              <a:t>body</a:t>
            </a:r>
            <a:r>
              <a:rPr lang="pt-BR" b="1" dirty="0" smtClean="0"/>
              <a:t>&gt;&lt;/</a:t>
            </a:r>
            <a:r>
              <a:rPr lang="pt-BR" b="1" dirty="0" err="1" smtClean="0"/>
              <a:t>html</a:t>
            </a:r>
            <a:r>
              <a:rPr lang="pt-BR" b="1" dirty="0" smtClean="0"/>
              <a:t>&gt;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funcional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dirty="0" smtClean="0"/>
              <a:t>Criar pasta resources/</a:t>
            </a:r>
            <a:r>
              <a:rPr lang="pt-BR" dirty="0" err="1" smtClean="0"/>
              <a:t>utils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&lt;?</a:t>
            </a:r>
            <a:r>
              <a:rPr lang="pt-BR" dirty="0" err="1" smtClean="0"/>
              <a:t>xml</a:t>
            </a:r>
            <a:r>
              <a:rPr lang="pt-BR" dirty="0" smtClean="0"/>
              <a:t> version='1.0' </a:t>
            </a:r>
            <a:r>
              <a:rPr lang="pt-BR" dirty="0" err="1" smtClean="0"/>
              <a:t>encoding</a:t>
            </a:r>
            <a:r>
              <a:rPr lang="pt-BR" dirty="0" smtClean="0"/>
              <a:t>='UTF-8' ?&gt;</a:t>
            </a:r>
          </a:p>
          <a:p>
            <a:pPr>
              <a:buNone/>
            </a:pPr>
            <a:r>
              <a:rPr lang="pt-BR" dirty="0" smtClean="0"/>
              <a:t>&lt;!DOCTYPE </a:t>
            </a:r>
            <a:r>
              <a:rPr lang="pt-BR" dirty="0" err="1" smtClean="0"/>
              <a:t>html</a:t>
            </a:r>
            <a:r>
              <a:rPr lang="pt-BR" dirty="0" smtClean="0"/>
              <a:t> PUBLIC "-//W3C//DTD XHTML 1.0 </a:t>
            </a:r>
            <a:r>
              <a:rPr lang="pt-BR" dirty="0" err="1" smtClean="0"/>
              <a:t>Transitional</a:t>
            </a:r>
            <a:r>
              <a:rPr lang="pt-BR" dirty="0" smtClean="0"/>
              <a:t>//EN" "http://www.w3.org/TR/xhtml1/DTD/xhtml1-transitional.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xmlns</a:t>
            </a:r>
            <a:r>
              <a:rPr lang="pt-BR" dirty="0" smtClean="0"/>
              <a:t>="http://www.w3.org/1999/xhtml"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xmlns</a:t>
            </a:r>
            <a:r>
              <a:rPr lang="pt-BR" dirty="0" smtClean="0"/>
              <a:t>:h="http://java.sun.com/jsf/html"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xmlns</a:t>
            </a:r>
            <a:r>
              <a:rPr lang="pt-BR" dirty="0" smtClean="0"/>
              <a:t>:</a:t>
            </a:r>
            <a:r>
              <a:rPr lang="pt-BR" dirty="0" err="1" smtClean="0"/>
              <a:t>composite</a:t>
            </a:r>
            <a:r>
              <a:rPr lang="pt-BR" dirty="0" smtClean="0"/>
              <a:t>="http://java.sun.com/jsf/composite" &gt;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&lt;</a:t>
            </a:r>
            <a:r>
              <a:rPr lang="pt-BR" dirty="0" err="1" smtClean="0"/>
              <a:t>composite</a:t>
            </a:r>
            <a:r>
              <a:rPr lang="pt-BR" dirty="0" smtClean="0"/>
              <a:t>:interface&gt;</a:t>
            </a:r>
          </a:p>
          <a:p>
            <a:pPr>
              <a:buNone/>
            </a:pPr>
            <a:r>
              <a:rPr lang="pt-BR" dirty="0" smtClean="0"/>
              <a:t>        &lt;</a:t>
            </a:r>
            <a:r>
              <a:rPr lang="pt-BR" dirty="0" err="1" smtClean="0"/>
              <a:t>composite</a:t>
            </a:r>
            <a:r>
              <a:rPr lang="pt-BR" dirty="0" smtClean="0"/>
              <a:t>:</a:t>
            </a:r>
            <a:r>
              <a:rPr lang="pt-BR" dirty="0" err="1" smtClean="0"/>
              <a:t>attribute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="nome" /&gt;</a:t>
            </a:r>
          </a:p>
          <a:p>
            <a:pPr>
              <a:buNone/>
            </a:pPr>
            <a:r>
              <a:rPr lang="pt-BR" dirty="0" smtClean="0"/>
              <a:t>    &lt;/</a:t>
            </a:r>
            <a:r>
              <a:rPr lang="pt-BR" dirty="0" err="1" smtClean="0"/>
              <a:t>composite</a:t>
            </a:r>
            <a:r>
              <a:rPr lang="pt-BR" dirty="0" smtClean="0"/>
              <a:t>:interface&gt;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&lt;</a:t>
            </a:r>
            <a:r>
              <a:rPr lang="pt-BR" dirty="0" err="1" smtClean="0"/>
              <a:t>composite</a:t>
            </a:r>
            <a:r>
              <a:rPr lang="pt-BR" dirty="0" smtClean="0"/>
              <a:t>:</a:t>
            </a:r>
            <a:r>
              <a:rPr lang="pt-BR" dirty="0" err="1" smtClean="0"/>
              <a:t>implementation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&lt;h: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    Teste de componente &lt;</a:t>
            </a:r>
            <a:r>
              <a:rPr lang="pt-BR" dirty="0" err="1" smtClean="0"/>
              <a:t>br</a:t>
            </a:r>
            <a:r>
              <a:rPr lang="pt-BR" dirty="0" smtClean="0"/>
              <a:t>/&gt;</a:t>
            </a:r>
          </a:p>
          <a:p>
            <a:pPr>
              <a:buNone/>
            </a:pPr>
            <a:r>
              <a:rPr lang="pt-BR" dirty="0" smtClean="0"/>
              <a:t>	      #{</a:t>
            </a:r>
            <a:r>
              <a:rPr lang="pt-BR" dirty="0" err="1" smtClean="0"/>
              <a:t>cc.attrs.nome</a:t>
            </a: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smtClean="0"/>
              <a:t>            &lt;h:</a:t>
            </a:r>
            <a:r>
              <a:rPr lang="pt-BR" dirty="0" err="1" smtClean="0"/>
              <a:t>inputText</a:t>
            </a:r>
            <a:r>
              <a:rPr lang="pt-BR" dirty="0" smtClean="0"/>
              <a:t> id="nome" </a:t>
            </a:r>
            <a:r>
              <a:rPr lang="pt-BR" dirty="0" err="1" smtClean="0"/>
              <a:t>value</a:t>
            </a:r>
            <a:r>
              <a:rPr lang="pt-BR" dirty="0" smtClean="0"/>
              <a:t>="#{</a:t>
            </a:r>
            <a:r>
              <a:rPr lang="pt-BR" dirty="0" err="1" smtClean="0"/>
              <a:t>cc.attrs.nome</a:t>
            </a:r>
            <a:r>
              <a:rPr lang="pt-BR" dirty="0" smtClean="0"/>
              <a:t>}" /&gt;</a:t>
            </a:r>
          </a:p>
          <a:p>
            <a:pPr>
              <a:buNone/>
            </a:pPr>
            <a:r>
              <a:rPr lang="pt-BR" dirty="0" smtClean="0"/>
              <a:t>        &lt;/h: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&lt;/</a:t>
            </a:r>
            <a:r>
              <a:rPr lang="pt-BR" dirty="0" err="1" smtClean="0"/>
              <a:t>composite</a:t>
            </a:r>
            <a:r>
              <a:rPr lang="pt-BR" dirty="0" smtClean="0"/>
              <a:t>:</a:t>
            </a:r>
            <a:r>
              <a:rPr lang="pt-BR" dirty="0" err="1" smtClean="0"/>
              <a:t>implementation</a:t>
            </a:r>
            <a:r>
              <a:rPr lang="pt-BR" dirty="0" smtClean="0"/>
              <a:t>&gt;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&lt;html </a:t>
            </a:r>
            <a:r>
              <a:rPr lang="en-US" dirty="0" err="1" smtClean="0"/>
              <a:t>xmlns</a:t>
            </a:r>
            <a:r>
              <a:rPr lang="en-US" dirty="0" smtClean="0"/>
              <a:t>="http://www.w3.org/1999/xhtml"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xmlns:h</a:t>
            </a:r>
            <a:r>
              <a:rPr lang="en-US" dirty="0" smtClean="0"/>
              <a:t>="http://java.sun.com/jsf/html"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xmlns:utils</a:t>
            </a:r>
            <a:r>
              <a:rPr lang="en-US" dirty="0" smtClean="0"/>
              <a:t>="http://java.sun.com/jsf/composite/utils"&gt;</a:t>
            </a:r>
          </a:p>
          <a:p>
            <a:pPr>
              <a:buNone/>
            </a:pPr>
            <a:r>
              <a:rPr lang="en-US" dirty="0" smtClean="0"/>
              <a:t>    &lt;h:head&gt;</a:t>
            </a:r>
          </a:p>
          <a:p>
            <a:pPr>
              <a:buNone/>
            </a:pPr>
            <a:r>
              <a:rPr lang="en-US" dirty="0" smtClean="0"/>
              <a:t>        &lt;title&gt;</a:t>
            </a:r>
            <a:r>
              <a:rPr lang="en-US" dirty="0" err="1" smtClean="0"/>
              <a:t>Facelet</a:t>
            </a:r>
            <a:r>
              <a:rPr lang="en-US" dirty="0" smtClean="0"/>
              <a:t> Title&lt;/title&gt;</a:t>
            </a:r>
          </a:p>
          <a:p>
            <a:pPr>
              <a:buNone/>
            </a:pPr>
            <a:r>
              <a:rPr lang="en-US" dirty="0" smtClean="0"/>
              <a:t>    &lt;/h:head&gt;</a:t>
            </a:r>
          </a:p>
          <a:p>
            <a:pPr>
              <a:buNone/>
            </a:pPr>
            <a:r>
              <a:rPr lang="en-US" dirty="0" smtClean="0"/>
              <a:t>    &lt;h:body&gt;</a:t>
            </a:r>
          </a:p>
          <a:p>
            <a:pPr>
              <a:buNone/>
            </a:pPr>
            <a:r>
              <a:rPr lang="en-US" dirty="0" smtClean="0"/>
              <a:t>        Hello from </a:t>
            </a:r>
            <a:r>
              <a:rPr lang="en-US" dirty="0" err="1" smtClean="0"/>
              <a:t>Facelets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utils:componente</a:t>
            </a:r>
            <a:r>
              <a:rPr lang="en-US" dirty="0" smtClean="0"/>
              <a:t> /&gt;</a:t>
            </a:r>
          </a:p>
          <a:p>
            <a:pPr>
              <a:buNone/>
            </a:pPr>
            <a:r>
              <a:rPr lang="en-US" dirty="0" smtClean="0"/>
              <a:t>    &lt;/h:body&gt;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 eventos...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smtClean="0"/>
              <a:t> &lt;</a:t>
            </a:r>
            <a:r>
              <a:rPr lang="pt-BR" dirty="0" err="1" smtClean="0"/>
              <a:t>composite</a:t>
            </a:r>
            <a:r>
              <a:rPr lang="pt-BR" dirty="0" smtClean="0"/>
              <a:t>:interface&gt;</a:t>
            </a:r>
          </a:p>
          <a:p>
            <a:pPr>
              <a:buNone/>
            </a:pPr>
            <a:r>
              <a:rPr lang="pt-BR" dirty="0" smtClean="0"/>
              <a:t>        &lt;</a:t>
            </a:r>
            <a:r>
              <a:rPr lang="pt-BR" dirty="0" err="1" smtClean="0"/>
              <a:t>composite</a:t>
            </a:r>
            <a:r>
              <a:rPr lang="pt-BR" dirty="0" smtClean="0"/>
              <a:t>:</a:t>
            </a:r>
            <a:r>
              <a:rPr lang="pt-BR" dirty="0" err="1" smtClean="0"/>
              <a:t>attribute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="nome" /&gt;</a:t>
            </a:r>
          </a:p>
          <a:p>
            <a:pPr>
              <a:buNone/>
            </a:pPr>
            <a:r>
              <a:rPr lang="pt-BR" dirty="0" smtClean="0"/>
              <a:t>        &lt;</a:t>
            </a:r>
            <a:r>
              <a:rPr lang="pt-BR" dirty="0" err="1" smtClean="0"/>
              <a:t>composite</a:t>
            </a:r>
            <a:r>
              <a:rPr lang="pt-BR" dirty="0" smtClean="0"/>
              <a:t>:</a:t>
            </a:r>
            <a:r>
              <a:rPr lang="pt-BR" dirty="0" err="1" smtClean="0"/>
              <a:t>attribute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="</a:t>
            </a:r>
            <a:r>
              <a:rPr lang="pt-BR" dirty="0" err="1" smtClean="0"/>
              <a:t>acao_botao</a:t>
            </a:r>
            <a:r>
              <a:rPr lang="pt-BR" dirty="0" smtClean="0"/>
              <a:t>" </a:t>
            </a:r>
          </a:p>
          <a:p>
            <a:pPr>
              <a:buNone/>
            </a:pPr>
            <a:r>
              <a:rPr lang="pt-BR" dirty="0" smtClean="0"/>
              <a:t>    		</a:t>
            </a:r>
            <a:r>
              <a:rPr lang="pt-BR" dirty="0" err="1" smtClean="0"/>
              <a:t>method-signature</a:t>
            </a:r>
            <a:r>
              <a:rPr lang="pt-BR" dirty="0" smtClean="0"/>
              <a:t>="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.String </a:t>
            </a:r>
            <a:r>
              <a:rPr lang="pt-BR" dirty="0" err="1" smtClean="0"/>
              <a:t>action</a:t>
            </a:r>
            <a:r>
              <a:rPr lang="pt-BR" dirty="0" smtClean="0"/>
              <a:t>()" /&gt;</a:t>
            </a:r>
          </a:p>
          <a:p>
            <a:pPr>
              <a:buNone/>
            </a:pPr>
            <a:r>
              <a:rPr lang="pt-BR" dirty="0" smtClean="0"/>
              <a:t>    &lt;/</a:t>
            </a:r>
            <a:r>
              <a:rPr lang="pt-BR" dirty="0" err="1" smtClean="0"/>
              <a:t>composite</a:t>
            </a:r>
            <a:r>
              <a:rPr lang="pt-BR" dirty="0" smtClean="0"/>
              <a:t>:interface&gt;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&lt;</a:t>
            </a:r>
            <a:r>
              <a:rPr lang="pt-BR" dirty="0" err="1" smtClean="0"/>
              <a:t>composite</a:t>
            </a:r>
            <a:r>
              <a:rPr lang="pt-BR" dirty="0" smtClean="0"/>
              <a:t>:</a:t>
            </a:r>
            <a:r>
              <a:rPr lang="pt-BR" dirty="0" err="1" smtClean="0"/>
              <a:t>implementation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&lt;h: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		#{</a:t>
            </a:r>
            <a:r>
              <a:rPr lang="pt-BR" dirty="0" err="1" smtClean="0"/>
              <a:t>cc.attrs.nome</a:t>
            </a: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smtClean="0"/>
              <a:t>            &lt;h:</a:t>
            </a:r>
            <a:r>
              <a:rPr lang="pt-BR" dirty="0" err="1" smtClean="0"/>
              <a:t>inputText</a:t>
            </a:r>
            <a:r>
              <a:rPr lang="pt-BR" dirty="0" smtClean="0"/>
              <a:t> id="nome" </a:t>
            </a:r>
            <a:r>
              <a:rPr lang="pt-BR" dirty="0" err="1" smtClean="0"/>
              <a:t>value</a:t>
            </a:r>
            <a:r>
              <a:rPr lang="pt-BR" dirty="0" smtClean="0"/>
              <a:t>="#{</a:t>
            </a:r>
            <a:r>
              <a:rPr lang="pt-BR" dirty="0" err="1" smtClean="0"/>
              <a:t>cc.attrs.nome</a:t>
            </a:r>
            <a:r>
              <a:rPr lang="pt-BR" dirty="0" smtClean="0"/>
              <a:t>}" /&gt;          </a:t>
            </a:r>
          </a:p>
          <a:p>
            <a:pPr>
              <a:buNone/>
            </a:pPr>
            <a:r>
              <a:rPr lang="pt-BR" dirty="0" smtClean="0"/>
              <a:t>            &lt;h:</a:t>
            </a:r>
            <a:r>
              <a:rPr lang="pt-BR" dirty="0" err="1" smtClean="0"/>
              <a:t>commandButton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r>
              <a:rPr lang="pt-BR" dirty="0" smtClean="0"/>
              <a:t>="#{</a:t>
            </a:r>
            <a:r>
              <a:rPr lang="pt-BR" dirty="0" err="1" smtClean="0"/>
              <a:t>cc.attrs.acao_botao</a:t>
            </a:r>
            <a:r>
              <a:rPr lang="pt-BR" dirty="0" smtClean="0"/>
              <a:t>}" </a:t>
            </a:r>
          </a:p>
          <a:p>
            <a:pPr>
              <a:buNone/>
            </a:pPr>
            <a:r>
              <a:rPr lang="pt-BR" dirty="0" smtClean="0"/>
              <a:t>                             </a:t>
            </a:r>
            <a:r>
              <a:rPr lang="pt-BR" dirty="0" err="1" smtClean="0"/>
              <a:t>value</a:t>
            </a:r>
            <a:r>
              <a:rPr lang="pt-BR" dirty="0" smtClean="0"/>
              <a:t>="#{</a:t>
            </a:r>
            <a:r>
              <a:rPr lang="pt-BR" dirty="0" err="1" smtClean="0"/>
              <a:t>cc.attrs.nome</a:t>
            </a:r>
            <a:r>
              <a:rPr lang="pt-BR" dirty="0" smtClean="0"/>
              <a:t>}" /&gt;</a:t>
            </a:r>
          </a:p>
          <a:p>
            <a:pPr>
              <a:buNone/>
            </a:pPr>
            <a:r>
              <a:rPr lang="pt-BR" dirty="0" smtClean="0"/>
              <a:t>        &lt;/h: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 eventos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Uso....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utils</a:t>
            </a:r>
            <a:r>
              <a:rPr lang="pt-BR" dirty="0" smtClean="0"/>
              <a:t>:componente </a:t>
            </a:r>
            <a:r>
              <a:rPr lang="pt-BR" dirty="0" err="1" smtClean="0"/>
              <a:t>acao_botao</a:t>
            </a:r>
            <a:r>
              <a:rPr lang="pt-BR" dirty="0" smtClean="0"/>
              <a:t>="#{</a:t>
            </a:r>
            <a:r>
              <a:rPr lang="pt-BR" dirty="0" err="1" smtClean="0"/>
              <a:t>beanTeste</a:t>
            </a:r>
            <a:r>
              <a:rPr lang="pt-BR" dirty="0" smtClean="0"/>
              <a:t>.</a:t>
            </a:r>
            <a:r>
              <a:rPr lang="pt-BR" dirty="0" err="1" smtClean="0"/>
              <a:t>acao</a:t>
            </a:r>
            <a:r>
              <a:rPr lang="pt-BR" dirty="0" smtClean="0"/>
              <a:t>()}"/&gt;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binov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labinov.thmx</Template>
  <TotalTime>273</TotalTime>
  <Words>477</Words>
  <Application>Microsoft Macintosh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labinov</vt:lpstr>
      <vt:lpstr>Java Server Faces 2 Composite Components</vt:lpstr>
      <vt:lpstr>Composite Components</vt:lpstr>
      <vt:lpstr>Uso</vt:lpstr>
      <vt:lpstr>Arquivo de componente</vt:lpstr>
      <vt:lpstr>Exemplo</vt:lpstr>
      <vt:lpstr>Exemplo funcional</vt:lpstr>
      <vt:lpstr>Uso</vt:lpstr>
      <vt:lpstr>Com eventos...</vt:lpstr>
      <vt:lpstr>Com eventos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Programação Orientada a Objetos / Java</dc:title>
  <dc:creator>Alexandre L'Erario</dc:creator>
  <cp:lastModifiedBy>Alexandre L'Erario</cp:lastModifiedBy>
  <cp:revision>54</cp:revision>
  <dcterms:created xsi:type="dcterms:W3CDTF">2012-10-22T17:49:52Z</dcterms:created>
  <dcterms:modified xsi:type="dcterms:W3CDTF">2016-03-10T19:56:23Z</dcterms:modified>
</cp:coreProperties>
</file>