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0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2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8A6FC-518A-EB46-B129-7C96B4557B5A}" type="datetimeFigureOut">
              <a:rPr lang="en-US" smtClean="0"/>
              <a:pPr/>
              <a:t>14/03/16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DC189-5ADB-0E43-A919-381FF327B8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26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52954"/>
            <a:ext cx="8001000" cy="1657009"/>
          </a:xfrm>
          <a:solidFill>
            <a:srgbClr val="0F283E"/>
          </a:solidFill>
          <a:ln>
            <a:noFill/>
          </a:ln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8001000" cy="673213"/>
          </a:xfrm>
          <a:solidFill>
            <a:srgbClr val="2A75B7"/>
          </a:solidFill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pic>
        <p:nvPicPr>
          <p:cNvPr id="10" name="Picture 9" descr="UTFPR.png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" contrast="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330011"/>
            <a:ext cx="2551045" cy="1123325"/>
          </a:xfrm>
          <a:prstGeom prst="rect">
            <a:avLst/>
          </a:prstGeom>
        </p:spPr>
      </p:pic>
      <p:pic>
        <p:nvPicPr>
          <p:cNvPr id="11" name="Picture 10" descr="brasil-flag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93" y="5502831"/>
            <a:ext cx="1129308" cy="1355170"/>
          </a:xfrm>
          <a:prstGeom prst="rect">
            <a:avLst/>
          </a:prstGeom>
        </p:spPr>
      </p:pic>
      <p:pic>
        <p:nvPicPr>
          <p:cNvPr id="12" name="Picture 11" descr="Logo labinov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5416421"/>
            <a:ext cx="3402238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71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14/03/16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7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14/03/16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1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38089"/>
            <a:ext cx="8790317" cy="755674"/>
          </a:xfrm>
          <a:solidFill>
            <a:srgbClr val="2A75B7"/>
          </a:solidFill>
          <a:effectLst>
            <a:outerShdw blurRad="76200" dist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639675"/>
            <a:ext cx="7391666" cy="228871"/>
          </a:xfrm>
          <a:prstGeom prst="rect">
            <a:avLst/>
          </a:prstGeom>
          <a:solidFill>
            <a:srgbClr val="221E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Logo labinov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297" y="6636430"/>
            <a:ext cx="913894" cy="23211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780" y="1670152"/>
            <a:ext cx="7940644" cy="435133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8" name="Retângulo 7"/>
          <p:cNvSpPr/>
          <p:nvPr/>
        </p:nvSpPr>
        <p:spPr>
          <a:xfrm>
            <a:off x="8031552" y="6615410"/>
            <a:ext cx="1112449" cy="242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sz="700" dirty="0" smtClean="0">
                <a:solidFill>
                  <a:schemeClr val="accent1">
                    <a:lumMod val="75000"/>
                  </a:schemeClr>
                </a:solidFill>
              </a:rPr>
              <a:t>Alexandre L’Erario</a:t>
            </a:r>
          </a:p>
          <a:p>
            <a:pPr algn="r"/>
            <a:r>
              <a:rPr lang="pt-PT" sz="700" dirty="0" smtClean="0">
                <a:solidFill>
                  <a:schemeClr val="accent1">
                    <a:lumMod val="75000"/>
                  </a:schemeClr>
                </a:solidFill>
              </a:rPr>
              <a:t>alerario@utfpr.edu.br</a:t>
            </a:r>
            <a:endParaRPr lang="pt-BR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 descr="brasil-fla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" y="6437586"/>
            <a:ext cx="459828" cy="55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87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14/03/16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2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14/03/16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9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6"/>
            <a:ext cx="3868340" cy="368458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6"/>
            <a:ext cx="3887391" cy="368458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14/03/16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4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14/03/16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5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14/03/16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0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14/03/16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1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14/03/16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9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37616-E454-254F-9944-215E94D91A50}" type="datetimeFigureOut">
              <a:rPr lang="en-US" smtClean="0"/>
              <a:pPr/>
              <a:t>14/03/16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7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Enterprise Edition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Alexandre L’Erario</a:t>
            </a:r>
          </a:p>
          <a:p>
            <a:r>
              <a:rPr lang="en-US" dirty="0" err="1" smtClean="0"/>
              <a:t>alerario@utfpr.edu.br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210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EE Server </a:t>
            </a:r>
            <a:r>
              <a:rPr lang="pt-BR" dirty="0" smtClean="0"/>
              <a:t>We</a:t>
            </a:r>
            <a:r>
              <a:rPr lang="pt-BR" dirty="0" smtClean="0"/>
              <a:t>b </a:t>
            </a:r>
            <a:r>
              <a:rPr lang="pt-BR" dirty="0" smtClean="0"/>
              <a:t>Communications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71" y="1239981"/>
            <a:ext cx="7270173" cy="525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8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Java EE </a:t>
            </a:r>
            <a:r>
              <a:rPr lang="pt-BR" b="1" dirty="0" err="1" smtClean="0"/>
              <a:t>Containers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r>
              <a:rPr lang="en-US" b="1" dirty="0"/>
              <a:t>Java EE server</a:t>
            </a:r>
            <a:r>
              <a:rPr lang="en-US" dirty="0"/>
              <a:t>: R</a:t>
            </a:r>
            <a:r>
              <a:rPr lang="en-US" dirty="0" smtClean="0"/>
              <a:t>untime Java </a:t>
            </a:r>
            <a:r>
              <a:rPr lang="en-US" dirty="0"/>
              <a:t>EE product. </a:t>
            </a:r>
          </a:p>
          <a:p>
            <a:pPr lvl="1"/>
            <a:r>
              <a:rPr lang="en-US" b="1" dirty="0"/>
              <a:t>Enterprise JavaBeans (EJB) container</a:t>
            </a:r>
            <a:r>
              <a:rPr lang="en-US" dirty="0"/>
              <a:t>: </a:t>
            </a:r>
            <a:r>
              <a:rPr lang="pt-BR" dirty="0" smtClean="0"/>
              <a:t>Gerencia a execução de </a:t>
            </a:r>
            <a:r>
              <a:rPr lang="pt-BR" dirty="0" err="1" smtClean="0"/>
              <a:t>EJB´</a:t>
            </a:r>
            <a:r>
              <a:rPr lang="pt-BR" dirty="0" smtClean="0"/>
              <a:t>s</a:t>
            </a:r>
          </a:p>
          <a:p>
            <a:pPr lvl="1"/>
            <a:r>
              <a:rPr lang="en-US" b="1" dirty="0" smtClean="0"/>
              <a:t>Web container: </a:t>
            </a:r>
            <a:r>
              <a:rPr lang="pt-BR" dirty="0" smtClean="0"/>
              <a:t>Gerencia a execução de </a:t>
            </a:r>
            <a:r>
              <a:rPr lang="en-US" dirty="0" smtClean="0"/>
              <a:t>JSP e </a:t>
            </a:r>
            <a:r>
              <a:rPr lang="en-US" dirty="0" err="1" smtClean="0"/>
              <a:t>Servlets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smtClean="0"/>
              <a:t>Application </a:t>
            </a:r>
            <a:r>
              <a:rPr lang="en-US" b="1" dirty="0"/>
              <a:t>client container</a:t>
            </a:r>
            <a:r>
              <a:rPr lang="en-US" dirty="0"/>
              <a:t>: </a:t>
            </a:r>
            <a:r>
              <a:rPr lang="en-US" dirty="0" err="1" smtClean="0"/>
              <a:t>Gerencia</a:t>
            </a:r>
            <a:r>
              <a:rPr lang="en-US" dirty="0" smtClean="0"/>
              <a:t> a </a:t>
            </a:r>
            <a:r>
              <a:rPr lang="en-US" dirty="0" err="1" smtClean="0"/>
              <a:t>aplicação</a:t>
            </a:r>
            <a:r>
              <a:rPr lang="en-US" dirty="0" smtClean="0"/>
              <a:t> </a:t>
            </a:r>
            <a:r>
              <a:rPr lang="en-US" dirty="0" err="1" smtClean="0"/>
              <a:t>cliente</a:t>
            </a:r>
            <a:r>
              <a:rPr lang="en-US" dirty="0" smtClean="0"/>
              <a:t> e </a:t>
            </a:r>
            <a:r>
              <a:rPr lang="en-US" dirty="0" err="1" smtClean="0"/>
              <a:t>executa</a:t>
            </a:r>
            <a:r>
              <a:rPr lang="en-US" dirty="0" smtClean="0"/>
              <a:t> no </a:t>
            </a:r>
            <a:r>
              <a:rPr lang="en-US" dirty="0" err="1" smtClean="0"/>
              <a:t>lado</a:t>
            </a:r>
            <a:r>
              <a:rPr lang="en-US" dirty="0" smtClean="0"/>
              <a:t> do </a:t>
            </a:r>
            <a:r>
              <a:rPr lang="en-US" dirty="0" err="1" smtClean="0"/>
              <a:t>cliente</a:t>
            </a:r>
            <a:endParaRPr lang="en-US" dirty="0" smtClean="0"/>
          </a:p>
          <a:p>
            <a:endParaRPr lang="en-US" dirty="0"/>
          </a:p>
          <a:p>
            <a:r>
              <a:rPr lang="en-US" b="1" dirty="0"/>
              <a:t>Applet container</a:t>
            </a:r>
            <a:r>
              <a:rPr lang="en-US" dirty="0"/>
              <a:t>: </a:t>
            </a:r>
            <a:r>
              <a:rPr lang="en-US" dirty="0" err="1" smtClean="0"/>
              <a:t>Gerencia</a:t>
            </a:r>
            <a:r>
              <a:rPr lang="en-US" dirty="0" smtClean="0"/>
              <a:t> a </a:t>
            </a:r>
            <a:r>
              <a:rPr lang="en-US" dirty="0" err="1" smtClean="0"/>
              <a:t>execução</a:t>
            </a:r>
            <a:r>
              <a:rPr lang="en-US" dirty="0" smtClean="0"/>
              <a:t> de applets.</a:t>
            </a:r>
            <a:endParaRPr lang="en-US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36468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EE </a:t>
            </a:r>
            <a:r>
              <a:rPr lang="pt-BR" dirty="0" err="1"/>
              <a:t>Containers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672" y="993763"/>
            <a:ext cx="5778500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19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JEE </a:t>
            </a:r>
            <a:r>
              <a:rPr lang="pt-BR" dirty="0" err="1" smtClean="0"/>
              <a:t>Conteiners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36" y="1950027"/>
            <a:ext cx="87630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99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Java EE Application Assembly and Deployment</a:t>
            </a:r>
            <a:endParaRPr lang="pt-BR"/>
          </a:p>
        </p:txBody>
      </p:sp>
      <p:pic>
        <p:nvPicPr>
          <p:cNvPr id="23554" name="Picture 2" descr="EAR File Stru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112893"/>
            <a:ext cx="7829840" cy="41604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1904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Software estruture</a:t>
            </a:r>
          </a:p>
        </p:txBody>
      </p:sp>
      <p:pic>
        <p:nvPicPr>
          <p:cNvPr id="23555" name="Espaço Reservado para Conteúdo 3" descr="untitled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2" y="1554994"/>
            <a:ext cx="7371563" cy="4112975"/>
          </a:xfrm>
        </p:spPr>
      </p:pic>
    </p:spTree>
    <p:extLst>
      <p:ext uri="{BB962C8B-B14F-4D97-AF65-F5344CB8AC3E}">
        <p14:creationId xmlns:p14="http://schemas.microsoft.com/office/powerpoint/2010/main" val="389804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JEE 6 : Evolução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428736"/>
            <a:ext cx="7679328" cy="472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8950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JEE 6  - Especificações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Dois perfis: </a:t>
            </a:r>
          </a:p>
          <a:p>
            <a:pPr lvl="1"/>
            <a:r>
              <a:rPr lang="pt-BR" dirty="0" smtClean="0"/>
              <a:t>FULL</a:t>
            </a:r>
          </a:p>
          <a:p>
            <a:pPr lvl="2"/>
            <a:r>
              <a:rPr lang="pt-BR" dirty="0" smtClean="0"/>
              <a:t>TUDO!!!</a:t>
            </a:r>
          </a:p>
          <a:p>
            <a:pPr lvl="1"/>
            <a:r>
              <a:rPr lang="pt-BR" dirty="0" smtClean="0"/>
              <a:t>Web </a:t>
            </a:r>
            <a:r>
              <a:rPr lang="pt-BR" dirty="0" err="1" smtClean="0"/>
              <a:t>Profile</a:t>
            </a:r>
            <a:endParaRPr lang="pt-BR" dirty="0" smtClean="0"/>
          </a:p>
          <a:p>
            <a:pPr lvl="2"/>
            <a:r>
              <a:rPr lang="pt-BR" dirty="0" smtClean="0"/>
              <a:t>Subconjunto do perfil FULL</a:t>
            </a:r>
          </a:p>
          <a:p>
            <a:r>
              <a:rPr lang="pt-BR" dirty="0" smtClean="0"/>
              <a:t>Algumas tecnologias</a:t>
            </a:r>
          </a:p>
          <a:p>
            <a:pPr lvl="1"/>
            <a:r>
              <a:rPr lang="pt-BR" dirty="0" smtClean="0"/>
              <a:t>JSF 2.0, </a:t>
            </a:r>
            <a:r>
              <a:rPr lang="pt-BR" dirty="0" err="1" smtClean="0"/>
              <a:t>Servlet</a:t>
            </a:r>
            <a:r>
              <a:rPr lang="pt-BR" dirty="0" smtClean="0"/>
              <a:t> 3.0, JSP 2.2, EL 2.2, JSTL 1.2, EJB </a:t>
            </a:r>
            <a:r>
              <a:rPr lang="pt-BR" dirty="0" err="1" smtClean="0"/>
              <a:t>Lite</a:t>
            </a:r>
            <a:r>
              <a:rPr lang="pt-BR" dirty="0" smtClean="0"/>
              <a:t> 3.1, </a:t>
            </a:r>
            <a:r>
              <a:rPr lang="pt-BR" dirty="0" err="1" smtClean="0"/>
              <a:t>Managed</a:t>
            </a:r>
            <a:r>
              <a:rPr lang="pt-BR" dirty="0" smtClean="0"/>
              <a:t> </a:t>
            </a:r>
            <a:r>
              <a:rPr lang="pt-BR" dirty="0" err="1" smtClean="0"/>
              <a:t>Beans</a:t>
            </a:r>
            <a:r>
              <a:rPr lang="pt-BR" dirty="0" smtClean="0"/>
              <a:t> 1.0, </a:t>
            </a:r>
            <a:r>
              <a:rPr lang="pt-BR" dirty="0" err="1" smtClean="0"/>
              <a:t>Interceptors</a:t>
            </a:r>
            <a:r>
              <a:rPr lang="pt-BR" dirty="0" smtClean="0"/>
              <a:t> 1.1, JTA 1.1, JPA 2.0, </a:t>
            </a:r>
            <a:r>
              <a:rPr lang="pt-BR" dirty="0" err="1" smtClean="0"/>
              <a:t>Bean</a:t>
            </a:r>
            <a:r>
              <a:rPr lang="pt-BR" dirty="0" smtClean="0"/>
              <a:t> </a:t>
            </a:r>
            <a:r>
              <a:rPr lang="pt-BR" dirty="0" err="1" smtClean="0"/>
              <a:t>Validation</a:t>
            </a:r>
            <a:r>
              <a:rPr lang="pt-BR" dirty="0" smtClean="0"/>
              <a:t> 1.0, DI 1.0, CDI 1.0</a:t>
            </a:r>
          </a:p>
          <a:p>
            <a:pPr>
              <a:buNone/>
            </a:pPr>
            <a:endParaRPr lang="pt-B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9168" y="1600200"/>
            <a:ext cx="3138032" cy="1978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131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EE 6 - Overview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Desenvolvimento de software corporativo simples e fácil</a:t>
            </a:r>
          </a:p>
          <a:p>
            <a:r>
              <a:rPr lang="pt-BR" dirty="0" smtClean="0"/>
              <a:t>Conjunto grande de </a:t>
            </a:r>
            <a:r>
              <a:rPr lang="pt-BR" dirty="0" err="1" smtClean="0"/>
              <a:t>API´</a:t>
            </a:r>
            <a:r>
              <a:rPr lang="pt-BR" dirty="0" smtClean="0"/>
              <a:t>s para desenvolver software corporativo:</a:t>
            </a:r>
          </a:p>
          <a:p>
            <a:pPr lvl="1"/>
            <a:r>
              <a:rPr lang="pt-BR" dirty="0" smtClean="0"/>
              <a:t>Reduz a complexidade</a:t>
            </a:r>
          </a:p>
          <a:p>
            <a:pPr lvl="1"/>
            <a:r>
              <a:rPr lang="pt-BR" dirty="0" smtClean="0"/>
              <a:t>Melhora a performance</a:t>
            </a:r>
          </a:p>
          <a:p>
            <a:pPr lvl="1"/>
            <a:r>
              <a:rPr lang="pt-BR" dirty="0" err="1" smtClean="0"/>
              <a:t>Escalabilidade</a:t>
            </a:r>
            <a:endParaRPr lang="pt-BR" dirty="0" smtClean="0"/>
          </a:p>
          <a:p>
            <a:r>
              <a:rPr lang="pt-BR" dirty="0" smtClean="0"/>
              <a:t>Modelo de programação simplificado:</a:t>
            </a:r>
          </a:p>
          <a:p>
            <a:pPr lvl="1"/>
            <a:r>
              <a:rPr lang="pt-BR" dirty="0" err="1" smtClean="0"/>
              <a:t>Xml</a:t>
            </a:r>
            <a:r>
              <a:rPr lang="pt-BR" dirty="0" smtClean="0"/>
              <a:t> </a:t>
            </a:r>
            <a:r>
              <a:rPr lang="pt-BR" dirty="0" err="1" smtClean="0"/>
              <a:t>descriptors</a:t>
            </a:r>
            <a:r>
              <a:rPr lang="pt-BR" dirty="0" smtClean="0"/>
              <a:t> são opcionais (até para os </a:t>
            </a:r>
            <a:r>
              <a:rPr lang="pt-BR" dirty="0" err="1" smtClean="0"/>
              <a:t>Servlets</a:t>
            </a:r>
            <a:r>
              <a:rPr lang="pt-BR" dirty="0" smtClean="0"/>
              <a:t>)</a:t>
            </a:r>
          </a:p>
          <a:p>
            <a:pPr lvl="2"/>
            <a:r>
              <a:rPr lang="pt-BR" dirty="0" smtClean="0"/>
              <a:t>Inserção de dependência: Uso simplificado de recursos</a:t>
            </a:r>
          </a:p>
          <a:p>
            <a:r>
              <a:rPr lang="pt-BR" dirty="0" smtClean="0"/>
              <a:t>JPA – Java </a:t>
            </a:r>
            <a:r>
              <a:rPr lang="pt-BR" dirty="0" err="1" smtClean="0"/>
              <a:t>Persistence</a:t>
            </a:r>
            <a:r>
              <a:rPr lang="pt-BR" dirty="0" smtClean="0"/>
              <a:t> API </a:t>
            </a:r>
          </a:p>
          <a:p>
            <a:pPr lvl="1"/>
            <a:r>
              <a:rPr lang="pt-BR" dirty="0" smtClean="0"/>
              <a:t>Pode ser utilizado também em ambientes SE</a:t>
            </a:r>
          </a:p>
          <a:p>
            <a:r>
              <a:rPr lang="pt-BR" dirty="0" smtClean="0"/>
              <a:t>Suporte nativo a Web </a:t>
            </a:r>
            <a:r>
              <a:rPr lang="pt-BR" dirty="0" err="1" smtClean="0"/>
              <a:t>Services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7087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 EE Application </a:t>
            </a:r>
            <a:r>
              <a:rPr lang="pt-BR" err="1" smtClean="0"/>
              <a:t>Model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b="1" dirty="0" err="1" smtClean="0"/>
              <a:t>Distributed</a:t>
            </a:r>
            <a:r>
              <a:rPr lang="pt-BR" b="1" dirty="0" smtClean="0"/>
              <a:t> </a:t>
            </a:r>
            <a:r>
              <a:rPr lang="pt-BR" b="1" dirty="0" err="1" smtClean="0"/>
              <a:t>Multitiered</a:t>
            </a:r>
            <a:r>
              <a:rPr lang="pt-BR" b="1" dirty="0" smtClean="0"/>
              <a:t> Applications</a:t>
            </a:r>
          </a:p>
          <a:p>
            <a:endParaRPr lang="pt-BR" b="1" dirty="0" smtClean="0"/>
          </a:p>
          <a:p>
            <a:pPr lvl="1"/>
            <a:r>
              <a:rPr lang="en-US" dirty="0" smtClean="0"/>
              <a:t>Client-tier components run on the client machine.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Web-tier components run on the Java EE server.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Business-tier components run on the Java EE server.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Enterprise information system (EIS)-tier software runs on the EIS server.</a:t>
            </a:r>
          </a:p>
        </p:txBody>
      </p:sp>
    </p:spTree>
    <p:extLst>
      <p:ext uri="{BB962C8B-B14F-4D97-AF65-F5344CB8AC3E}">
        <p14:creationId xmlns:p14="http://schemas.microsoft.com/office/powerpoint/2010/main" val="3080221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EE </a:t>
            </a:r>
            <a:r>
              <a:rPr lang="pt-BR" dirty="0" err="1" smtClean="0"/>
              <a:t>Application</a:t>
            </a:r>
            <a:r>
              <a:rPr lang="pt-BR" dirty="0" smtClean="0"/>
              <a:t> </a:t>
            </a:r>
            <a:r>
              <a:rPr lang="pt-BR" dirty="0" err="1" smtClean="0"/>
              <a:t>Model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850900"/>
            <a:ext cx="54102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0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 EE Application </a:t>
            </a:r>
            <a:r>
              <a:rPr lang="pt-BR" err="1" smtClean="0"/>
              <a:t>Model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1066800"/>
            <a:ext cx="8786874" cy="5291158"/>
          </a:xfrm>
        </p:spPr>
        <p:txBody>
          <a:bodyPr wrap="square">
            <a:noAutofit/>
          </a:bodyPr>
          <a:lstStyle/>
          <a:p>
            <a:pPr algn="just"/>
            <a:r>
              <a:rPr lang="pt-BR" sz="2400" dirty="0" smtClean="0"/>
              <a:t>Segurança</a:t>
            </a:r>
          </a:p>
          <a:p>
            <a:pPr lvl="1" algn="just"/>
            <a:r>
              <a:rPr lang="pt-BR" sz="2000" dirty="0" smtClean="0"/>
              <a:t>Modelo de controle de acesso pré-estabelecido</a:t>
            </a:r>
          </a:p>
          <a:p>
            <a:pPr algn="just"/>
            <a:r>
              <a:rPr lang="pt-BR" sz="2400" dirty="0" smtClean="0"/>
              <a:t>Componentes Java EE</a:t>
            </a:r>
          </a:p>
          <a:p>
            <a:pPr lvl="1" algn="just"/>
            <a:r>
              <a:rPr lang="pt-BR" sz="2000" dirty="0" smtClean="0"/>
              <a:t>Java </a:t>
            </a:r>
            <a:r>
              <a:rPr lang="pt-BR" sz="2000" dirty="0" err="1" smtClean="0"/>
              <a:t>Servlet</a:t>
            </a:r>
            <a:r>
              <a:rPr lang="pt-BR" sz="2000" dirty="0" smtClean="0"/>
              <a:t>, </a:t>
            </a:r>
            <a:r>
              <a:rPr lang="pt-BR" sz="2000" dirty="0" err="1" smtClean="0"/>
              <a:t>JavaServer</a:t>
            </a:r>
            <a:r>
              <a:rPr lang="pt-BR" sz="2000" dirty="0" smtClean="0"/>
              <a:t> Faces, e </a:t>
            </a:r>
            <a:r>
              <a:rPr lang="pt-BR" sz="2000" dirty="0" err="1" smtClean="0"/>
              <a:t>JavaServer</a:t>
            </a:r>
            <a:r>
              <a:rPr lang="pt-BR" sz="2000" dirty="0" smtClean="0"/>
              <a:t> </a:t>
            </a:r>
            <a:r>
              <a:rPr lang="pt-BR" sz="2000" dirty="0" err="1" smtClean="0"/>
              <a:t>Pages</a:t>
            </a:r>
            <a:r>
              <a:rPr lang="pt-BR" sz="2000" dirty="0" smtClean="0"/>
              <a:t> (JSP) executam no  servidor JEE</a:t>
            </a:r>
          </a:p>
          <a:p>
            <a:pPr lvl="1" algn="just"/>
            <a:r>
              <a:rPr lang="pt-BR" sz="2000" dirty="0" smtClean="0"/>
              <a:t>Enterprise </a:t>
            </a:r>
            <a:r>
              <a:rPr lang="pt-BR" sz="2000" dirty="0" err="1" smtClean="0"/>
              <a:t>JavaBeans</a:t>
            </a:r>
            <a:r>
              <a:rPr lang="pt-BR" sz="2000" dirty="0" smtClean="0"/>
              <a:t> (EJB) são componentes de negócio que rodam no  servidor JEE</a:t>
            </a:r>
          </a:p>
          <a:p>
            <a:pPr lvl="1" algn="just"/>
            <a:r>
              <a:rPr lang="pt-BR" sz="2000" i="1" dirty="0"/>
              <a:t>C</a:t>
            </a:r>
            <a:r>
              <a:rPr lang="pt-BR" sz="2000" i="1" dirty="0" smtClean="0"/>
              <a:t>omponentes Java EE são escritos em Java, porém o procedimento de empacotamento e distribuição seguem o modelo JEE</a:t>
            </a:r>
          </a:p>
          <a:p>
            <a:pPr algn="just"/>
            <a:r>
              <a:rPr lang="pt-BR" sz="2400" dirty="0" smtClean="0"/>
              <a:t>Clientes Java EE</a:t>
            </a:r>
          </a:p>
          <a:p>
            <a:pPr lvl="1" algn="just"/>
            <a:r>
              <a:rPr lang="pt-BR" sz="2000" dirty="0" smtClean="0"/>
              <a:t>Web </a:t>
            </a:r>
            <a:r>
              <a:rPr lang="pt-BR" sz="2000" dirty="0" err="1" smtClean="0"/>
              <a:t>Clients</a:t>
            </a:r>
            <a:r>
              <a:rPr lang="pt-BR" sz="2000" dirty="0" smtClean="0"/>
              <a:t> </a:t>
            </a:r>
          </a:p>
          <a:p>
            <a:pPr lvl="1" algn="just"/>
            <a:r>
              <a:rPr lang="pt-BR" sz="2000" dirty="0" err="1" smtClean="0"/>
              <a:t>Applets</a:t>
            </a:r>
            <a:r>
              <a:rPr lang="pt-BR" sz="2000" dirty="0" smtClean="0"/>
              <a:t> </a:t>
            </a:r>
          </a:p>
          <a:p>
            <a:pPr lvl="1" algn="just"/>
            <a:r>
              <a:rPr lang="pt-BR" sz="2000" dirty="0" smtClean="0"/>
              <a:t>Application </a:t>
            </a:r>
            <a:r>
              <a:rPr lang="pt-BR" sz="2000" dirty="0" err="1" smtClean="0"/>
              <a:t>Clients</a:t>
            </a:r>
            <a:r>
              <a:rPr lang="pt-BR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3622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282" y="142853"/>
            <a:ext cx="8786874" cy="752476"/>
          </a:xfrm>
        </p:spPr>
        <p:txBody>
          <a:bodyPr>
            <a:normAutofit/>
          </a:bodyPr>
          <a:lstStyle/>
          <a:p>
            <a:r>
              <a:rPr lang="pt-BR" b="1" smtClean="0"/>
              <a:t>Java EE Server Communications</a:t>
            </a:r>
            <a:endParaRPr lang="pt-B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35" y="1489364"/>
            <a:ext cx="6762173" cy="416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63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abinov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labinov.thmx</Template>
  <TotalTime>31</TotalTime>
  <Words>355</Words>
  <Application>Microsoft Macintosh PowerPoint</Application>
  <PresentationFormat>On-screen Show (4:3)</PresentationFormat>
  <Paragraphs>60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labinov</vt:lpstr>
      <vt:lpstr>Java Enterprise Edition</vt:lpstr>
      <vt:lpstr>Software estruture</vt:lpstr>
      <vt:lpstr>JEE 6 : Evolução</vt:lpstr>
      <vt:lpstr>JEE 6  - Especificações</vt:lpstr>
      <vt:lpstr>Java EE 6 - Overview</vt:lpstr>
      <vt:lpstr>Java EE Application Model</vt:lpstr>
      <vt:lpstr>Java EE Application Model</vt:lpstr>
      <vt:lpstr>Java EE Application Model</vt:lpstr>
      <vt:lpstr>Java EE Server Communications</vt:lpstr>
      <vt:lpstr>Java EE Server Web Communications</vt:lpstr>
      <vt:lpstr>Java EE Containers</vt:lpstr>
      <vt:lpstr>Java EE Containers</vt:lpstr>
      <vt:lpstr>JEE Conteiners</vt:lpstr>
      <vt:lpstr>Java EE Application Assembly and Deployment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Programação Orientada a Objetos / Java</dc:title>
  <dc:creator>Alexandre L'Erario</dc:creator>
  <cp:lastModifiedBy>Alexandre L'Erario</cp:lastModifiedBy>
  <cp:revision>7</cp:revision>
  <dcterms:created xsi:type="dcterms:W3CDTF">2012-10-22T17:49:52Z</dcterms:created>
  <dcterms:modified xsi:type="dcterms:W3CDTF">2016-03-14T10:36:44Z</dcterms:modified>
</cp:coreProperties>
</file>