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2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2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8A6FC-518A-EB46-B129-7C96B4557B5A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DC189-5ADB-0E43-A919-381FF327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2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52954"/>
            <a:ext cx="8001000" cy="1657009"/>
          </a:xfrm>
          <a:solidFill>
            <a:srgbClr val="0F283E"/>
          </a:solidFill>
          <a:ln>
            <a:noFill/>
          </a:ln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8001000" cy="673213"/>
          </a:xfrm>
          <a:solidFill>
            <a:srgbClr val="2A75B7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UTFPR.png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 contras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330011"/>
            <a:ext cx="2551045" cy="1123325"/>
          </a:xfrm>
          <a:prstGeom prst="rect">
            <a:avLst/>
          </a:prstGeom>
        </p:spPr>
      </p:pic>
      <p:pic>
        <p:nvPicPr>
          <p:cNvPr id="11" name="Picture 10" descr="brasil-fla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3" y="5502831"/>
            <a:ext cx="1129308" cy="1355170"/>
          </a:xfrm>
          <a:prstGeom prst="rect">
            <a:avLst/>
          </a:prstGeom>
        </p:spPr>
      </p:pic>
      <p:pic>
        <p:nvPicPr>
          <p:cNvPr id="12" name="Picture 11" descr="Logo labinov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5416421"/>
            <a:ext cx="340223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7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7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1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38089"/>
            <a:ext cx="8790317" cy="755674"/>
          </a:xfrm>
          <a:solidFill>
            <a:srgbClr val="2A75B7"/>
          </a:solidFill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639675"/>
            <a:ext cx="7391666" cy="228871"/>
          </a:xfrm>
          <a:prstGeom prst="rect">
            <a:avLst/>
          </a:prstGeom>
          <a:solidFill>
            <a:srgbClr val="221E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 labinov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97" y="6636430"/>
            <a:ext cx="913894" cy="2321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780" y="1670152"/>
            <a:ext cx="7940644" cy="435133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8031552" y="6615410"/>
            <a:ext cx="1112449" cy="242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Alexandre L’Erario</a:t>
            </a:r>
          </a:p>
          <a:p>
            <a:pPr algn="r"/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alerario@utfpr.edu.br</a:t>
            </a:r>
            <a:endParaRPr lang="pt-BR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 descr="brasil-fl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" y="6437586"/>
            <a:ext cx="459828" cy="55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8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2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9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6"/>
            <a:ext cx="3887391" cy="368458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9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37616-E454-254F-9944-215E94D91A5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E5DE-D778-9947-BA80-345391BAF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7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Server Faces 2</a:t>
            </a:r>
            <a:br>
              <a:rPr lang="en-US" dirty="0" smtClean="0"/>
            </a:br>
            <a:r>
              <a:rPr lang="en-US" sz="4400" dirty="0" smtClean="0"/>
              <a:t>“</a:t>
            </a:r>
            <a:r>
              <a:rPr lang="en-US" sz="4400" dirty="0" err="1" smtClean="0"/>
              <a:t>Olá</a:t>
            </a:r>
            <a:r>
              <a:rPr lang="en-US" sz="4400" dirty="0" smtClean="0"/>
              <a:t> </a:t>
            </a:r>
            <a:r>
              <a:rPr lang="en-US" sz="4400" dirty="0" err="1" smtClean="0"/>
              <a:t>Mundo</a:t>
            </a:r>
            <a:r>
              <a:rPr lang="en-US" sz="4400" dirty="0" smtClean="0"/>
              <a:t>!”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Alexandre L’Erario</a:t>
            </a:r>
          </a:p>
          <a:p>
            <a:r>
              <a:rPr lang="en-US" dirty="0" err="1" smtClean="0"/>
              <a:t>alerario@utfpr.edu.br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1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Criar</a:t>
            </a:r>
            <a:r>
              <a:rPr lang="en-US" dirty="0" smtClean="0"/>
              <a:t> um </a:t>
            </a:r>
            <a:r>
              <a:rPr lang="en-US" dirty="0" err="1" smtClean="0"/>
              <a:t>aplicativo</a:t>
            </a:r>
            <a:r>
              <a:rPr lang="en-US" dirty="0" smtClean="0"/>
              <a:t> Web JSF2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NetBeans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 Framework JSF2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adicionado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projeto</a:t>
            </a:r>
            <a:endParaRPr lang="en-US" dirty="0" smtClean="0"/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com o Framework JSF2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849910"/>
            <a:ext cx="5651500" cy="37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9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Adicionar</a:t>
            </a:r>
            <a:r>
              <a:rPr lang="en-US" dirty="0" smtClean="0"/>
              <a:t> o framework JSF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4495"/>
            <a:ext cx="6972300" cy="384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6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index.xhtml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fr-FR" dirty="0"/>
              <a:t>&lt;?</a:t>
            </a:r>
            <a:r>
              <a:rPr lang="fr-FR" dirty="0" err="1"/>
              <a:t>xml</a:t>
            </a:r>
            <a:r>
              <a:rPr lang="fr-FR" dirty="0"/>
              <a:t> version='1.0' </a:t>
            </a:r>
            <a:r>
              <a:rPr lang="fr-FR" dirty="0" err="1"/>
              <a:t>encoding</a:t>
            </a:r>
            <a:r>
              <a:rPr lang="fr-FR" dirty="0"/>
              <a:t>='UTF-8' ?&gt;</a:t>
            </a:r>
          </a:p>
          <a:p>
            <a:pPr marL="114300" indent="0">
              <a:buNone/>
            </a:pPr>
            <a:r>
              <a:rPr lang="pl-PL" dirty="0"/>
              <a:t>&lt;!DOCTYPE </a:t>
            </a:r>
            <a:r>
              <a:rPr lang="pl-PL" dirty="0" err="1"/>
              <a:t>html</a:t>
            </a:r>
            <a:r>
              <a:rPr lang="pl-PL" dirty="0"/>
              <a:t> PUBLIC "-//W3C//DTD XHTML 1.0 </a:t>
            </a:r>
            <a:r>
              <a:rPr lang="pl-PL" dirty="0" err="1"/>
              <a:t>Transitional</a:t>
            </a:r>
            <a:r>
              <a:rPr lang="pl-PL" dirty="0"/>
              <a:t>//EN" "http://www.w3.org/TR/xhtml1/DTD/xhtml1-transitional.dtd"&gt;</a:t>
            </a:r>
          </a:p>
          <a:p>
            <a:pPr marL="114300" indent="0">
              <a:buNone/>
            </a:pPr>
            <a:r>
              <a:rPr lang="pl-PL" dirty="0"/>
              <a:t>&lt;</a:t>
            </a:r>
            <a:r>
              <a:rPr lang="pl-PL" dirty="0" err="1"/>
              <a:t>html</a:t>
            </a:r>
            <a:r>
              <a:rPr lang="pl-PL" dirty="0"/>
              <a:t> </a:t>
            </a:r>
            <a:r>
              <a:rPr lang="pl-PL" dirty="0" err="1"/>
              <a:t>xmlns</a:t>
            </a:r>
            <a:r>
              <a:rPr lang="pl-PL" dirty="0"/>
              <a:t>="http://www.w3.org/1999/</a:t>
            </a:r>
            <a:r>
              <a:rPr lang="pl-PL" dirty="0" err="1"/>
              <a:t>xhtml</a:t>
            </a:r>
            <a:r>
              <a:rPr lang="pl-PL" dirty="0"/>
              <a:t>"</a:t>
            </a:r>
          </a:p>
          <a:p>
            <a:pPr marL="114300" indent="0">
              <a:buNone/>
            </a:pPr>
            <a:r>
              <a:rPr lang="hr-HR" dirty="0"/>
              <a:t>      xmlns:h="http://java.sun.com/jsf/html"&gt;</a:t>
            </a:r>
          </a:p>
          <a:p>
            <a:pPr marL="114300" indent="0">
              <a:buNone/>
            </a:pPr>
            <a:r>
              <a:rPr lang="en-US" dirty="0"/>
              <a:t>   </a:t>
            </a:r>
            <a:r>
              <a:rPr lang="en-US" b="1" u="sng" dirty="0"/>
              <a:t> &lt;</a:t>
            </a:r>
            <a:r>
              <a:rPr lang="en-US" b="1" u="sng" dirty="0" err="1"/>
              <a:t>h:head</a:t>
            </a:r>
            <a:r>
              <a:rPr lang="en-US" b="1" u="sng" dirty="0"/>
              <a:t>&gt;</a:t>
            </a:r>
          </a:p>
          <a:p>
            <a:pPr marL="114300" indent="0">
              <a:buNone/>
            </a:pPr>
            <a:r>
              <a:rPr lang="ro-RO" dirty="0"/>
              <a:t>        &lt;title&gt;Facelet Title&lt;/title&gt;</a:t>
            </a:r>
          </a:p>
          <a:p>
            <a:pPr marL="114300" indent="0">
              <a:buNone/>
            </a:pPr>
            <a:r>
              <a:rPr lang="en-US" dirty="0"/>
              <a:t>   </a:t>
            </a:r>
            <a:r>
              <a:rPr lang="en-US" b="1" u="sng" dirty="0"/>
              <a:t> &lt;/</a:t>
            </a:r>
            <a:r>
              <a:rPr lang="en-US" b="1" u="sng" dirty="0" err="1"/>
              <a:t>h:head</a:t>
            </a:r>
            <a:r>
              <a:rPr lang="en-US" b="1" u="sng" dirty="0"/>
              <a:t>&gt;</a:t>
            </a:r>
          </a:p>
          <a:p>
            <a:pPr marL="114300" indent="0">
              <a:buNone/>
            </a:pPr>
            <a:r>
              <a:rPr lang="en-US" dirty="0"/>
              <a:t>    &lt;</a:t>
            </a:r>
            <a:r>
              <a:rPr lang="en-US" dirty="0" err="1"/>
              <a:t>h:body</a:t>
            </a:r>
            <a:r>
              <a:rPr lang="en-US" dirty="0"/>
              <a:t>&gt;</a:t>
            </a:r>
          </a:p>
          <a:p>
            <a:pPr marL="114300" indent="0">
              <a:buNone/>
            </a:pPr>
            <a:r>
              <a:rPr lang="en-US" dirty="0"/>
              <a:t>        Hello from </a:t>
            </a:r>
            <a:r>
              <a:rPr lang="en-US" dirty="0" err="1"/>
              <a:t>Facelets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   &lt;/</a:t>
            </a:r>
            <a:r>
              <a:rPr lang="en-US" dirty="0" err="1"/>
              <a:t>h:body</a:t>
            </a:r>
            <a:r>
              <a:rPr lang="en-US" dirty="0"/>
              <a:t>&gt;</a:t>
            </a:r>
          </a:p>
          <a:p>
            <a:pPr marL="11430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03514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Após</a:t>
            </a:r>
            <a:r>
              <a:rPr lang="en-US" dirty="0" smtClean="0"/>
              <a:t> </a:t>
            </a:r>
            <a:r>
              <a:rPr lang="en-US" dirty="0" err="1" smtClean="0"/>
              <a:t>reendenização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/>
              <a:t>&lt;?xml version='1.0' encoding='UTF-8' ?&gt; &lt;!DOCTYPE html PUBLIC "-//W3C//DTD XHTML 1.0 Transitional//EN" "http://www.w3.org/TR/xhtml1/DTD/xhtml1-transitional.dtd"&gt; &lt;html </a:t>
            </a:r>
            <a:r>
              <a:rPr lang="en-US" dirty="0" err="1"/>
              <a:t>xmlns</a:t>
            </a:r>
            <a:r>
              <a:rPr lang="en-US" dirty="0"/>
              <a:t>="http://www.w3.org/1999/</a:t>
            </a:r>
            <a:r>
              <a:rPr lang="en-US" dirty="0" err="1"/>
              <a:t>xhtml</a:t>
            </a:r>
            <a:r>
              <a:rPr lang="en-US" dirty="0"/>
              <a:t>"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 smtClean="0"/>
              <a:t>&lt;</a:t>
            </a:r>
            <a:r>
              <a:rPr lang="en-US" dirty="0"/>
              <a:t>head&gt;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&lt;</a:t>
            </a:r>
            <a:r>
              <a:rPr lang="en-US" dirty="0"/>
              <a:t>title&gt;</a:t>
            </a:r>
            <a:r>
              <a:rPr lang="en-US" dirty="0" err="1"/>
              <a:t>Facelet</a:t>
            </a:r>
            <a:r>
              <a:rPr lang="en-US" dirty="0"/>
              <a:t> Title&lt;/title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 smtClean="0"/>
              <a:t>&lt;</a:t>
            </a:r>
            <a:r>
              <a:rPr lang="en-US" dirty="0"/>
              <a:t>/head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 smtClean="0"/>
              <a:t>&lt;</a:t>
            </a:r>
            <a:r>
              <a:rPr lang="en-US" dirty="0"/>
              <a:t>body&gt; Hello from </a:t>
            </a:r>
            <a:r>
              <a:rPr lang="en-US" dirty="0" err="1"/>
              <a:t>Facelets</a:t>
            </a:r>
            <a:r>
              <a:rPr lang="en-US" dirty="0"/>
              <a:t> &lt;/body&gt;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&lt;</a:t>
            </a:r>
            <a:r>
              <a:rPr lang="en-US" dirty="0"/>
              <a:t>/html&gt;</a:t>
            </a:r>
          </a:p>
        </p:txBody>
      </p:sp>
    </p:spTree>
    <p:extLst>
      <p:ext uri="{BB962C8B-B14F-4D97-AF65-F5344CB8AC3E}">
        <p14:creationId xmlns:p14="http://schemas.microsoft.com/office/powerpoint/2010/main" val="121930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Analisar</a:t>
            </a:r>
            <a:r>
              <a:rPr lang="en-US" dirty="0" smtClean="0"/>
              <a:t> o </a:t>
            </a:r>
            <a:r>
              <a:rPr lang="en-US" dirty="0" err="1" smtClean="0"/>
              <a:t>servidor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866" y="1669459"/>
            <a:ext cx="4235393" cy="451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9486"/>
      </p:ext>
    </p:extLst>
  </p:cSld>
  <p:clrMapOvr>
    <a:masterClrMapping/>
  </p:clrMapOvr>
</p:sld>
</file>

<file path=ppt/theme/theme1.xml><?xml version="1.0" encoding="utf-8"?>
<a:theme xmlns:a="http://schemas.openxmlformats.org/drawingml/2006/main" name="labinov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labinov.thmx</Template>
  <TotalTime>79</TotalTime>
  <Words>274</Words>
  <Application>Microsoft Macintosh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labinov</vt:lpstr>
      <vt:lpstr>Java Server Faces 2 “Olá Mundo!”</vt:lpstr>
      <vt:lpstr>Criar um aplicativo Web JSF2</vt:lpstr>
      <vt:lpstr>Adicionar o framework JSF</vt:lpstr>
      <vt:lpstr>index.xhtml</vt:lpstr>
      <vt:lpstr>Após reendenização</vt:lpstr>
      <vt:lpstr>Analisar o servidor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Programação Orientada a Objetos / Java</dc:title>
  <dc:creator>Alexandre L'Erario</dc:creator>
  <cp:lastModifiedBy>Alexandre L'Erario</cp:lastModifiedBy>
  <cp:revision>22</cp:revision>
  <dcterms:created xsi:type="dcterms:W3CDTF">2012-10-22T17:49:52Z</dcterms:created>
  <dcterms:modified xsi:type="dcterms:W3CDTF">2016-03-10T19:51:40Z</dcterms:modified>
</cp:coreProperties>
</file>