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3" r:id="rId6"/>
    <p:sldId id="262" r:id="rId7"/>
    <p:sldId id="270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F5BF8E-29B1-6D4A-9AA4-771E48AA0188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9FDBED-C9D7-C945-8D10-35848424E127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0227E7-550D-F746-A3C7-113D8952C56D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61498C-A2D0-8740-93A8-15DEAEC51CFC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38CDEE-F364-4642-BA5A-0EC0D2F15304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0E56D4-994E-CD4E-94A4-48F28ED72EB9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25047-EF5B-5D41-9093-59493C219D09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A12C1D-556D-E145-A042-31C5DF491CDC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29" y="4344180"/>
            <a:ext cx="5485745" cy="411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pt-B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ee/6/tutorial/doc/bnarf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UI Components</a:t>
            </a:r>
            <a:br>
              <a:rPr lang="en-US" sz="3600" dirty="0" smtClean="0"/>
            </a:br>
            <a:r>
              <a:rPr lang="en-US" sz="3600" dirty="0" err="1" smtClean="0"/>
              <a:t>ManagedBeans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Managed Beans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3063"/>
            <a:ext cx="8231188" cy="481330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Arial" charset="0"/>
              </a:rPr>
              <a:t>Login.jsp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</a:rPr>
              <a:t>	&lt;h: inputText value=</a:t>
            </a:r>
            <a:r>
              <a:rPr lang="ja-JP" altLang="en-GB" sz="2000">
                <a:latin typeface="Arial" charset="0"/>
              </a:rPr>
              <a:t>“</a:t>
            </a:r>
            <a:r>
              <a:rPr lang="en-GB" sz="2000">
                <a:solidFill>
                  <a:srgbClr val="E50000"/>
                </a:solidFill>
                <a:latin typeface="Arial" charset="0"/>
              </a:rPr>
              <a:t>#{meuBean.login}</a:t>
            </a:r>
            <a:r>
              <a:rPr lang="ja-JP" altLang="en-GB" sz="2000">
                <a:latin typeface="Arial" charset="0"/>
              </a:rPr>
              <a:t>”</a:t>
            </a:r>
            <a:r>
              <a:rPr lang="en-GB" sz="2000">
                <a:latin typeface="Arial" charset="0"/>
              </a:rPr>
              <a:t> required=</a:t>
            </a:r>
            <a:r>
              <a:rPr lang="ja-JP" altLang="en-GB" sz="2000">
                <a:latin typeface="Arial" charset="0"/>
              </a:rPr>
              <a:t>“</a:t>
            </a:r>
            <a:r>
              <a:rPr lang="en-GB" sz="2000">
                <a:latin typeface="Arial" charset="0"/>
              </a:rPr>
              <a:t>true</a:t>
            </a:r>
            <a:r>
              <a:rPr lang="ja-JP" altLang="en-GB" sz="2000">
                <a:latin typeface="Arial" charset="0"/>
              </a:rPr>
              <a:t>”</a:t>
            </a:r>
            <a:r>
              <a:rPr lang="en-GB" sz="2000">
                <a:latin typeface="Arial" charset="0"/>
              </a:rPr>
              <a:t> size=</a:t>
            </a:r>
            <a:r>
              <a:rPr lang="ja-JP" altLang="en-GB" sz="2000">
                <a:latin typeface="Arial" charset="0"/>
              </a:rPr>
              <a:t>“</a:t>
            </a:r>
            <a:r>
              <a:rPr lang="en-GB" sz="2000">
                <a:latin typeface="Arial" charset="0"/>
              </a:rPr>
              <a:t>20</a:t>
            </a:r>
            <a:r>
              <a:rPr lang="ja-JP" altLang="en-GB" sz="2000">
                <a:latin typeface="Arial" charset="0"/>
              </a:rPr>
              <a:t>”</a:t>
            </a:r>
            <a:r>
              <a:rPr lang="en-GB" sz="2000">
                <a:latin typeface="Arial" charset="0"/>
              </a:rPr>
              <a:t>/&gt;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Arial" charset="0"/>
              </a:rPr>
              <a:t>Objeto MeuBean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</a:rPr>
              <a:t>	</a:t>
            </a:r>
            <a:r>
              <a:rPr lang="en-GB" sz="1600">
                <a:latin typeface="Arial" charset="0"/>
              </a:rPr>
              <a:t>Public class MeuBean{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private String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public String getLogin(){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return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public void setLogin(String login){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this.login =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481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Managed Beans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Nas versões anteriores à 2.0 é necessário registrar os managed-beans dentro do arquivo faces-config.xml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Exemplo: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&lt;managed-bean&gt;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  &lt;description&gt;Bean de exemplo&lt;/description&gt;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  &lt;managed-bean-name&gt;meuBean&lt;/managed-bean-name&gt;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  &lt;managed-bean-class&gt;exemplo.meubean&lt;/managed-bean-class&gt;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  &lt;managed-bean-scope&gt;session&lt;/managed-bean-scope&gt;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latin typeface="Courier New" charset="0"/>
              </a:rPr>
              <a:t>&lt;/managed-bean&gt;</a:t>
            </a:r>
          </a:p>
        </p:txBody>
      </p:sp>
    </p:spTree>
    <p:extLst>
      <p:ext uri="{BB962C8B-B14F-4D97-AF65-F5344CB8AC3E}">
        <p14:creationId xmlns:p14="http://schemas.microsoft.com/office/powerpoint/2010/main" val="12189469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Managed Beans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Arial" charset="0"/>
              </a:rPr>
              <a:t>No JSF 2.0 você não precisa mais registrar um bean no arquivo de configuração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1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Arial" charset="0"/>
              </a:rPr>
              <a:t>Pode-se utilizar anotação para isso. Dessa forma, o  bean e o seu registro ficam no mesmo lugar, na mesma classe Java.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11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600">
                <a:latin typeface="Courier New" charset="0"/>
                <a:cs typeface="Courier New" charset="0"/>
              </a:rPr>
              <a:t>@ManagedBean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Public class MeuBean{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private String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public String getLogin(){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return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public void setLogin(String login){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this.login = login;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539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Tutorial JEE 6 contém uma lista completa</a:t>
            </a:r>
          </a:p>
          <a:p>
            <a:pPr lvl="1"/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://docs.oracle.com/javaee/6/tutorial/doc/</a:t>
            </a:r>
            <a:r>
              <a:rPr lang="hu-HU" dirty="0" smtClean="0">
                <a:hlinkClick r:id="rId2"/>
              </a:rPr>
              <a:t>bnarf.html</a:t>
            </a:r>
            <a:endParaRPr lang="hu-HU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precisamos</a:t>
            </a:r>
            <a:r>
              <a:rPr lang="en-US" dirty="0" smtClean="0"/>
              <a:t> saber </a:t>
            </a:r>
            <a:r>
              <a:rPr lang="en-US" dirty="0" err="1" smtClean="0"/>
              <a:t>sobre</a:t>
            </a:r>
            <a:r>
              <a:rPr lang="en-US" dirty="0" smtClean="0"/>
              <a:t> o UI</a:t>
            </a:r>
          </a:p>
          <a:p>
            <a:pPr lvl="1"/>
            <a:r>
              <a:rPr lang="en-US" dirty="0" smtClean="0"/>
              <a:t>Tag</a:t>
            </a:r>
          </a:p>
          <a:p>
            <a:pPr lvl="1"/>
            <a:r>
              <a:rPr lang="en-US" dirty="0" err="1" smtClean="0"/>
              <a:t>Função</a:t>
            </a:r>
            <a:endParaRPr lang="en-US" dirty="0" smtClean="0"/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reendenizado</a:t>
            </a:r>
            <a:endParaRPr lang="en-US" dirty="0" smtClean="0"/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Componentes de UI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>
                <a:latin typeface="Arial" charset="0"/>
              </a:rPr>
              <a:t>Objetos que gerenciam a interação com um usuário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>
                <a:latin typeface="Arial" charset="0"/>
              </a:rPr>
              <a:t>Pode ser responsável pelo seu próprio display, ou pode delegar display a um renderer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>
                <a:latin typeface="Arial" charset="0"/>
              </a:rPr>
              <a:t>Podem ser adicionados na view ou via template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>
                <a:latin typeface="Arial" charset="0"/>
              </a:rPr>
              <a:t>Componentes padronizados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>
                <a:latin typeface="Arial" charset="0"/>
              </a:rPr>
              <a:t>Text box, painel, label, data grid, listbox, radio button, checkbox, etc</a:t>
            </a:r>
          </a:p>
        </p:txBody>
      </p:sp>
    </p:spTree>
    <p:extLst>
      <p:ext uri="{BB962C8B-B14F-4D97-AF65-F5344CB8AC3E}">
        <p14:creationId xmlns:p14="http://schemas.microsoft.com/office/powerpoint/2010/main" val="937157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Componentes de UI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Podem ser declarados em markup:</a:t>
            </a:r>
          </a:p>
          <a:p>
            <a:pPr lvl="1" eaLnBrk="1" hangingPunct="1">
              <a:buFont typeface="Courier New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urier New" charset="0"/>
              </a:rPr>
              <a:t>&lt;h:inputText id=</a:t>
            </a:r>
            <a:r>
              <a:rPr lang="ja-JP" altLang="en-GB">
                <a:latin typeface="Courier New" charset="0"/>
              </a:rPr>
              <a:t>“</a:t>
            </a:r>
            <a:r>
              <a:rPr lang="en-GB">
                <a:latin typeface="Courier New" charset="0"/>
              </a:rPr>
              <a:t>olaInput</a:t>
            </a:r>
            <a:r>
              <a:rPr lang="ja-JP" altLang="en-GB">
                <a:latin typeface="Courier New" charset="0"/>
              </a:rPr>
              <a:t>”</a:t>
            </a:r>
            <a:r>
              <a:rPr lang="en-GB">
                <a:latin typeface="Courier New" charset="0"/>
              </a:rPr>
              <a:t> value=</a:t>
            </a:r>
            <a:r>
              <a:rPr lang="ja-JP" altLang="en-GB">
                <a:latin typeface="Courier New" charset="0"/>
              </a:rPr>
              <a:t>“</a:t>
            </a:r>
            <a:r>
              <a:rPr lang="en-GB">
                <a:latin typeface="Courier New" charset="0"/>
              </a:rPr>
              <a:t>default</a:t>
            </a:r>
            <a:r>
              <a:rPr lang="ja-JP" altLang="en-GB">
                <a:latin typeface="Courier New" charset="0"/>
              </a:rPr>
              <a:t>”</a:t>
            </a:r>
            <a:r>
              <a:rPr lang="en-GB">
                <a:latin typeface="Courier New" charset="0"/>
              </a:rPr>
              <a:t> required=</a:t>
            </a:r>
            <a:r>
              <a:rPr lang="ja-JP" altLang="en-GB">
                <a:latin typeface="Courier New" charset="0"/>
              </a:rPr>
              <a:t>“</a:t>
            </a:r>
            <a:r>
              <a:rPr lang="en-GB">
                <a:latin typeface="Courier New" charset="0"/>
              </a:rPr>
              <a:t>true</a:t>
            </a:r>
            <a:r>
              <a:rPr lang="ja-JP" altLang="en-GB">
                <a:latin typeface="Courier New" charset="0"/>
              </a:rPr>
              <a:t>”</a:t>
            </a:r>
            <a:r>
              <a:rPr lang="en-GB">
                <a:latin typeface="Courier New" charset="0"/>
              </a:rPr>
              <a:t>&gt;</a:t>
            </a:r>
          </a:p>
          <a:p>
            <a:pPr lvl="1" eaLnBrk="1" hangingPunct="1">
              <a:buFont typeface="Courier New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>
              <a:latin typeface="Courier New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E manipulados no código Java no servidor:</a:t>
            </a:r>
          </a:p>
          <a:p>
            <a:pPr lvl="1" eaLnBrk="1" hangingPunct="1">
              <a:buFont typeface="Courier New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urier New" charset="0"/>
              </a:rPr>
              <a:t>olaInput.setDisabled(true);</a:t>
            </a:r>
          </a:p>
          <a:p>
            <a:pPr lvl="1" eaLnBrk="1" hangingPunct="1">
              <a:buFont typeface="Courier New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urier New" charset="0"/>
              </a:rPr>
              <a:t>olaInput.setStyle(</a:t>
            </a:r>
            <a:r>
              <a:rPr lang="ja-JP" altLang="en-GB">
                <a:latin typeface="Courier New" charset="0"/>
              </a:rPr>
              <a:t>“</a:t>
            </a:r>
            <a:r>
              <a:rPr lang="en-GB">
                <a:latin typeface="Courier New" charset="0"/>
              </a:rPr>
              <a:t>color: blue</a:t>
            </a:r>
            <a:r>
              <a:rPr lang="ja-JP" altLang="en-GB">
                <a:latin typeface="Courier New" charset="0"/>
              </a:rPr>
              <a:t>”</a:t>
            </a:r>
            <a:r>
              <a:rPr lang="en-GB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7584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Componentes de UI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Para usar JSF em páginas JSP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Acrescentar estes cabeçalhos no início da página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</a:endParaRPr>
          </a:p>
          <a:p>
            <a:pP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Arial" charset="0"/>
              </a:rPr>
              <a:t>&lt;%@ taglib uri="http://java.sun.com/jsf/html" prefix="h" %&gt; </a:t>
            </a:r>
          </a:p>
          <a:p>
            <a:pP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>
              <a:latin typeface="Arial" charset="0"/>
            </a:endParaRPr>
          </a:p>
          <a:p>
            <a:pP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>
                <a:latin typeface="Arial" charset="0"/>
              </a:rPr>
              <a:t>&lt;%@ taglib uri="http://java.sun.com/jsf/core" prefix="f" %&gt; </a:t>
            </a:r>
          </a:p>
        </p:txBody>
      </p:sp>
    </p:spTree>
    <p:extLst>
      <p:ext uri="{BB962C8B-B14F-4D97-AF65-F5344CB8AC3E}">
        <p14:creationId xmlns:p14="http://schemas.microsoft.com/office/powerpoint/2010/main" val="212973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e </a:t>
            </a:r>
            <a:br>
              <a:rPr lang="en-US" dirty="0" smtClean="0"/>
            </a:br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02" y="0"/>
            <a:ext cx="6268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Reendenização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417637"/>
            <a:ext cx="8293100" cy="53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ligar</a:t>
            </a:r>
            <a:r>
              <a:rPr lang="en-US" dirty="0" smtClean="0"/>
              <a:t> a UI com o “RESTO”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1644218" y="2184399"/>
            <a:ext cx="4712154" cy="29686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8600" y="2705100"/>
            <a:ext cx="1320346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72" y="2908300"/>
            <a:ext cx="19664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Managed Beans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>
                <a:latin typeface="Arial" charset="0"/>
              </a:rPr>
              <a:t>Coleta inputs dos usuários nos componentes de formulários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>
                <a:latin typeface="Arial" charset="0"/>
              </a:rPr>
              <a:t>Propriedades podem ser sincronizadas com valores de componentes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>
                <a:latin typeface="Arial" charset="0"/>
              </a:rPr>
              <a:t>Podem referenciar e manipular instâncias de componentes de interface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>
                <a:latin typeface="Arial" charset="0"/>
              </a:rPr>
              <a:t>Uma combinação dos Struts ActionForms e StrutsActions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3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300">
                <a:latin typeface="Arial" charset="0"/>
              </a:rPr>
              <a:t>Usualmente trabalham com objetos de modelo para executar lógica de negócios</a:t>
            </a:r>
          </a:p>
        </p:txBody>
      </p:sp>
    </p:spTree>
    <p:extLst>
      <p:ext uri="{BB962C8B-B14F-4D97-AF65-F5344CB8AC3E}">
        <p14:creationId xmlns:p14="http://schemas.microsoft.com/office/powerpoint/2010/main" val="30820798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31188" cy="771525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Managed Beans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31188" cy="3892550"/>
          </a:xfrm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JSF Value Binding faz a </a:t>
            </a:r>
            <a:r>
              <a:rPr lang="ja-JP" altLang="en-GB" sz="2800">
                <a:latin typeface="Arial" charset="0"/>
              </a:rPr>
              <a:t>“</a:t>
            </a:r>
            <a:r>
              <a:rPr lang="en-GB" sz="2800">
                <a:latin typeface="Arial" charset="0"/>
              </a:rPr>
              <a:t>ligação</a:t>
            </a:r>
            <a:r>
              <a:rPr lang="ja-JP" altLang="en-GB" sz="2800">
                <a:latin typeface="Arial" charset="0"/>
              </a:rPr>
              <a:t>”</a:t>
            </a:r>
            <a:r>
              <a:rPr lang="en-GB" sz="2800">
                <a:latin typeface="Arial" charset="0"/>
              </a:rPr>
              <a:t> do valor do componente ao managed bean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Utiliza JSF Expression Language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Similar ao JSTL, porém usa-se </a:t>
            </a:r>
            <a:r>
              <a:rPr lang="ja-JP" altLang="en-GB" sz="2800">
                <a:latin typeface="Arial" charset="0"/>
              </a:rPr>
              <a:t>‘</a:t>
            </a:r>
            <a:r>
              <a:rPr lang="en-GB" sz="2800">
                <a:latin typeface="Arial" charset="0"/>
              </a:rPr>
              <a:t>#{ }</a:t>
            </a:r>
            <a:r>
              <a:rPr lang="ja-JP" altLang="en-GB" sz="2800">
                <a:latin typeface="Arial" charset="0"/>
              </a:rPr>
              <a:t>’</a:t>
            </a:r>
            <a:r>
              <a:rPr lang="en-GB" sz="2800">
                <a:latin typeface="Arial" charset="0"/>
              </a:rPr>
              <a:t> no lugar de </a:t>
            </a:r>
            <a:r>
              <a:rPr lang="ja-JP" altLang="en-GB" sz="2800">
                <a:latin typeface="Arial" charset="0"/>
              </a:rPr>
              <a:t>‘</a:t>
            </a:r>
            <a:r>
              <a:rPr lang="en-GB" sz="2800">
                <a:latin typeface="Arial" charset="0"/>
              </a:rPr>
              <a:t>${ }</a:t>
            </a:r>
            <a:r>
              <a:rPr lang="ja-JP" altLang="en-GB" sz="2800">
                <a:latin typeface="Arial" charset="0"/>
              </a:rPr>
              <a:t>’</a:t>
            </a:r>
            <a:endParaRPr lang="en-GB" sz="28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Métodos são executados através de expressões</a:t>
            </a:r>
            <a:endParaRPr lang="en-GB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589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136</TotalTime>
  <Words>482</Words>
  <Application>Microsoft Macintosh PowerPoint</Application>
  <PresentationFormat>On-screen Show (4:3)</PresentationFormat>
  <Paragraphs>109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labinov</vt:lpstr>
      <vt:lpstr>Java Server Faces 2 UI Components ManagedBeans</vt:lpstr>
      <vt:lpstr>Componentes de UI</vt:lpstr>
      <vt:lpstr>Componentes de UI</vt:lpstr>
      <vt:lpstr>Componentes de UI</vt:lpstr>
      <vt:lpstr>Classes e  interfaces</vt:lpstr>
      <vt:lpstr>Reendenização vs Estrutura UI</vt:lpstr>
      <vt:lpstr>Como ligar a UI com o “RESTO”</vt:lpstr>
      <vt:lpstr>Managed Beans</vt:lpstr>
      <vt:lpstr>Managed Beans</vt:lpstr>
      <vt:lpstr>Managed Beans</vt:lpstr>
      <vt:lpstr>Managed Beans</vt:lpstr>
      <vt:lpstr>Managed Beans</vt:lpstr>
      <vt:lpstr>Lista de componentes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30</cp:revision>
  <dcterms:created xsi:type="dcterms:W3CDTF">2012-10-22T17:49:52Z</dcterms:created>
  <dcterms:modified xsi:type="dcterms:W3CDTF">2016-03-10T19:52:56Z</dcterms:modified>
</cp:coreProperties>
</file>