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err="1" smtClean="0"/>
              <a:t>ManagedBeans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aplicativo e demonstrar os escopos:</a:t>
            </a:r>
          </a:p>
          <a:p>
            <a:pPr lvl="1"/>
            <a:r>
              <a:rPr lang="pt-BR" dirty="0" smtClean="0"/>
              <a:t>Application</a:t>
            </a:r>
          </a:p>
          <a:p>
            <a:pPr lvl="1"/>
            <a:r>
              <a:rPr lang="pt-BR" dirty="0" err="1" smtClean="0"/>
              <a:t>Session</a:t>
            </a:r>
            <a:endParaRPr lang="pt-BR" dirty="0" smtClean="0"/>
          </a:p>
          <a:p>
            <a:pPr lvl="1"/>
            <a:r>
              <a:rPr lang="pt-BR" dirty="0" err="1" smtClean="0"/>
              <a:t>Request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aplicativo com carrinho de compras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Começando com o básico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Convenções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 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(zero-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ser </a:t>
            </a:r>
            <a:r>
              <a:rPr lang="en-US" dirty="0" err="1" smtClean="0"/>
              <a:t>acessados</a:t>
            </a:r>
            <a:r>
              <a:rPr lang="en-US" dirty="0" smtClean="0"/>
              <a:t> com get/set</a:t>
            </a:r>
          </a:p>
          <a:p>
            <a:pPr lvl="1"/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 </a:t>
            </a:r>
            <a:r>
              <a:rPr lang="en-US" dirty="0" err="1" smtClean="0"/>
              <a:t>emprega</a:t>
            </a:r>
            <a:r>
              <a:rPr lang="en-US" dirty="0" smtClean="0"/>
              <a:t> is/get</a:t>
            </a:r>
          </a:p>
          <a:p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get/set: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convencional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getMetodo</a:t>
            </a:r>
            <a:r>
              <a:rPr lang="en-US" dirty="0" smtClean="0"/>
              <a:t> -- 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propriedade</a:t>
            </a:r>
            <a:r>
              <a:rPr lang="en-US" dirty="0" smtClean="0"/>
              <a:t>: </a:t>
            </a:r>
            <a:r>
              <a:rPr lang="en-US" dirty="0" err="1" smtClean="0"/>
              <a:t>metodo</a:t>
            </a:r>
            <a:endParaRPr lang="en-US" dirty="0" smtClean="0"/>
          </a:p>
          <a:p>
            <a:pPr lvl="2"/>
            <a:r>
              <a:rPr lang="en-US" dirty="0" err="1" smtClean="0"/>
              <a:t>Acesso</a:t>
            </a:r>
            <a:r>
              <a:rPr lang="en-US" dirty="0" smtClean="0"/>
              <a:t>: #{</a:t>
            </a:r>
            <a:r>
              <a:rPr lang="en-US" dirty="0" err="1" smtClean="0"/>
              <a:t>objeto.metodo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logicos</a:t>
            </a:r>
            <a:r>
              <a:rPr lang="en-US" dirty="0" smtClean="0"/>
              <a:t>: is/get</a:t>
            </a:r>
          </a:p>
          <a:p>
            <a:pPr lvl="1"/>
            <a:r>
              <a:rPr lang="en-US" dirty="0" smtClean="0"/>
              <a:t>Consecutive uppercase: </a:t>
            </a:r>
            <a:r>
              <a:rPr lang="en-US" dirty="0" err="1" smtClean="0"/>
              <a:t>modifica</a:t>
            </a:r>
            <a:r>
              <a:rPr lang="en-US" dirty="0" smtClean="0"/>
              <a:t> o </a:t>
            </a:r>
            <a:r>
              <a:rPr lang="en-US" dirty="0" err="1" smtClean="0"/>
              <a:t>metodo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Nome do </a:t>
            </a:r>
            <a:r>
              <a:rPr lang="en-US" dirty="0" err="1" smtClean="0"/>
              <a:t>método</a:t>
            </a:r>
            <a:r>
              <a:rPr lang="en-US" dirty="0" smtClean="0"/>
              <a:t>: </a:t>
            </a:r>
            <a:r>
              <a:rPr lang="en-US" dirty="0" err="1" smtClean="0"/>
              <a:t>getURL</a:t>
            </a:r>
            <a:endParaRPr lang="en-US" dirty="0" smtClean="0"/>
          </a:p>
          <a:p>
            <a:pPr lvl="2"/>
            <a:r>
              <a:rPr lang="en-US" dirty="0" smtClean="0"/>
              <a:t>Nome do </a:t>
            </a:r>
            <a:r>
              <a:rPr lang="en-US" dirty="0" err="1" smtClean="0"/>
              <a:t>método</a:t>
            </a:r>
            <a:r>
              <a:rPr lang="en-US" dirty="0" smtClean="0"/>
              <a:t>: URL</a:t>
            </a:r>
          </a:p>
          <a:p>
            <a:pPr lvl="2"/>
            <a:r>
              <a:rPr lang="en-US" dirty="0" err="1" smtClean="0"/>
              <a:t>Acesso</a:t>
            </a:r>
            <a:r>
              <a:rPr lang="en-US" dirty="0" smtClean="0"/>
              <a:t>: #{webSite.URL}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Convenção de nome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primeira letra da Classe é acessada em minúsculo</a:t>
            </a:r>
          </a:p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ManagedBean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RequestScoped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BeanCidades</a:t>
            </a:r>
            <a:r>
              <a:rPr lang="en-US" dirty="0" smtClean="0"/>
              <a:t> { ….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este</a:t>
            </a:r>
            <a:r>
              <a:rPr lang="en-US" dirty="0" smtClean="0"/>
              <a:t> bean:</a:t>
            </a:r>
          </a:p>
          <a:p>
            <a:pPr lvl="1">
              <a:buNone/>
            </a:pPr>
            <a:r>
              <a:rPr lang="en-US" dirty="0" smtClean="0"/>
              <a:t>#{</a:t>
            </a:r>
            <a:r>
              <a:rPr lang="en-US" dirty="0" err="1" smtClean="0"/>
              <a:t>beanCidades.nome</a:t>
            </a:r>
            <a:r>
              <a:rPr lang="en-US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Convenção de nome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nome diferente pode ser </a:t>
            </a:r>
            <a:r>
              <a:rPr lang="pt-BR" dirty="0" err="1" smtClean="0"/>
              <a:t>atribuido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@</a:t>
            </a:r>
            <a:r>
              <a:rPr lang="pt-BR" dirty="0" err="1" smtClean="0"/>
              <a:t>ManagedBean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=“</a:t>
            </a:r>
            <a:r>
              <a:rPr lang="pt-BR" dirty="0" err="1" smtClean="0"/>
              <a:t>nonono</a:t>
            </a:r>
            <a:r>
              <a:rPr lang="pt-BR" dirty="0" smtClean="0"/>
              <a:t>")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BeanCidades</a:t>
            </a:r>
            <a:r>
              <a:rPr lang="en-US" dirty="0" smtClean="0"/>
              <a:t> { ….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este</a:t>
            </a:r>
            <a:r>
              <a:rPr lang="en-US" dirty="0" smtClean="0"/>
              <a:t> bean:</a:t>
            </a:r>
          </a:p>
          <a:p>
            <a:pPr lvl="1">
              <a:buNone/>
            </a:pPr>
            <a:r>
              <a:rPr lang="en-US" dirty="0" smtClean="0"/>
              <a:t>#{</a:t>
            </a:r>
            <a:r>
              <a:rPr lang="en-US" dirty="0" err="1" smtClean="0"/>
              <a:t>nonono.nome</a:t>
            </a:r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Managed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JSF </a:t>
            </a:r>
            <a:r>
              <a:rPr lang="en-US" dirty="0" err="1" smtClean="0"/>
              <a:t>gerencia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o bean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instancia</a:t>
            </a:r>
            <a:endParaRPr lang="en-US" dirty="0" smtClean="0"/>
          </a:p>
          <a:p>
            <a:pPr lvl="2"/>
            <a:r>
              <a:rPr lang="en-US" dirty="0" smtClean="0"/>
              <a:t>É </a:t>
            </a:r>
            <a:r>
              <a:rPr lang="en-US" dirty="0" err="1" smtClean="0"/>
              <a:t>necessário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 zero-</a:t>
            </a:r>
            <a:r>
              <a:rPr lang="en-US" dirty="0" err="1" smtClean="0"/>
              <a:t>arg</a:t>
            </a:r>
            <a:endParaRPr lang="en-US" dirty="0" smtClean="0"/>
          </a:p>
          <a:p>
            <a:pPr lvl="1"/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escopo</a:t>
            </a:r>
            <a:endParaRPr lang="en-US" dirty="0" smtClean="0"/>
          </a:p>
          <a:p>
            <a:pPr lvl="2"/>
            <a:r>
              <a:rPr lang="en-US" dirty="0" smtClean="0"/>
              <a:t>Request, session, application</a:t>
            </a:r>
          </a:p>
          <a:p>
            <a:pPr lvl="1"/>
            <a:r>
              <a:rPr lang="en-US" dirty="0" err="1" smtClean="0"/>
              <a:t>Invoca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gets/sets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UI Components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Declaração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pt-BR" dirty="0" smtClean="0"/>
              <a:t>@</a:t>
            </a:r>
            <a:r>
              <a:rPr lang="pt-BR" dirty="0" err="1" smtClean="0"/>
              <a:t>ManagedBean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do </a:t>
            </a:r>
            <a:r>
              <a:rPr lang="pt-BR" dirty="0" err="1" smtClean="0"/>
              <a:t>ManagedBean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Bean properties</a:t>
            </a:r>
          </a:p>
          <a:p>
            <a:pPr lvl="1"/>
            <a:r>
              <a:rPr lang="en-US" sz="2400" dirty="0" smtClean="0"/>
              <a:t>Get/set</a:t>
            </a:r>
          </a:p>
          <a:p>
            <a:pPr lvl="1"/>
            <a:endParaRPr lang="en-US" sz="2400" dirty="0" smtClean="0"/>
          </a:p>
          <a:p>
            <a:r>
              <a:rPr lang="pt-BR" sz="2400" dirty="0" err="1" smtClean="0"/>
              <a:t>Action</a:t>
            </a:r>
            <a:r>
              <a:rPr lang="pt-BR" sz="2400" dirty="0" smtClean="0"/>
              <a:t>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</a:t>
            </a:r>
            <a:r>
              <a:rPr lang="pt-BR" sz="2400" dirty="0" err="1" smtClean="0"/>
              <a:t>methods</a:t>
            </a:r>
            <a:endParaRPr lang="pt-BR" sz="2400" dirty="0" smtClean="0"/>
          </a:p>
          <a:p>
            <a:pPr lvl="1"/>
            <a:r>
              <a:rPr lang="pt-BR" sz="2400" dirty="0" smtClean="0"/>
              <a:t>Acionar um botão, por exemplo</a:t>
            </a:r>
          </a:p>
          <a:p>
            <a:pPr lvl="1"/>
            <a:endParaRPr lang="pt-BR" sz="2400" dirty="0" smtClean="0"/>
          </a:p>
          <a:p>
            <a:r>
              <a:rPr lang="pt-BR" sz="2400" dirty="0" smtClean="0"/>
              <a:t> Processamento de resultados</a:t>
            </a:r>
          </a:p>
          <a:p>
            <a:pPr lvl="1"/>
            <a:r>
              <a:rPr lang="pt-BR" sz="2400" dirty="0" smtClean="0"/>
              <a:t>Processar algo não invocado pelo </a:t>
            </a:r>
            <a:r>
              <a:rPr lang="pt-BR" sz="2400" dirty="0" err="1" smtClean="0"/>
              <a:t>xhtml</a:t>
            </a:r>
            <a:endParaRPr lang="pt-BR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Determina quanto tempo o </a:t>
            </a:r>
            <a:r>
              <a:rPr lang="pt-BR" dirty="0" err="1" smtClean="0"/>
              <a:t>Bean</a:t>
            </a:r>
            <a:r>
              <a:rPr lang="pt-BR" dirty="0" smtClean="0"/>
              <a:t> permanece ativo</a:t>
            </a:r>
          </a:p>
          <a:p>
            <a:r>
              <a:rPr lang="pt-BR" dirty="0" smtClean="0"/>
              <a:t>Define como poderá ser acessado</a:t>
            </a:r>
          </a:p>
          <a:p>
            <a:r>
              <a:rPr lang="pt-BR" dirty="0" smtClean="0"/>
              <a:t>É configurado com uma </a:t>
            </a:r>
            <a:r>
              <a:rPr lang="pt-BR" dirty="0" err="1" smtClean="0"/>
              <a:t>annotation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SessionScoped</a:t>
            </a:r>
            <a:r>
              <a:rPr lang="pt-BR" dirty="0" smtClean="0"/>
              <a:t>, por exemplo</a:t>
            </a:r>
          </a:p>
          <a:p>
            <a:r>
              <a:rPr lang="pt-BR" dirty="0" smtClean="0"/>
              <a:t>JSF2.0</a:t>
            </a:r>
          </a:p>
          <a:p>
            <a:pPr lvl="1"/>
            <a:r>
              <a:rPr lang="pt-BR" dirty="0" smtClean="0"/>
              <a:t>Não obriga a configurar o arquivo </a:t>
            </a:r>
            <a:r>
              <a:rPr lang="pt-BR" dirty="0" err="1" smtClean="0"/>
              <a:t>faces-config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 smtClean="0"/>
          </a:p>
          <a:p>
            <a:pPr lvl="1"/>
            <a:r>
              <a:rPr lang="pt-BR" dirty="0" err="1" smtClean="0"/>
              <a:t>Request</a:t>
            </a:r>
            <a:r>
              <a:rPr lang="pt-BR" dirty="0" smtClean="0"/>
              <a:t> é o escopo padrão</a:t>
            </a:r>
          </a:p>
          <a:p>
            <a:r>
              <a:rPr lang="pt-BR" dirty="0" smtClean="0"/>
              <a:t>JSF2.0 tem os seguintes escopos:</a:t>
            </a:r>
          </a:p>
          <a:p>
            <a:pPr lvl="1"/>
            <a:r>
              <a:rPr lang="en-US" dirty="0" smtClean="0"/>
              <a:t>Request, session, application, view, none, custom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RequestScoped</a:t>
            </a:r>
            <a:endParaRPr lang="pt-BR" dirty="0" smtClean="0"/>
          </a:p>
          <a:p>
            <a:pPr lvl="1"/>
            <a:r>
              <a:rPr lang="pt-BR" dirty="0" smtClean="0"/>
              <a:t>Cria uma nova instância a cada requisição de HTTP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SessionScoped</a:t>
            </a:r>
            <a:endParaRPr lang="pt-BR" dirty="0" smtClean="0"/>
          </a:p>
          <a:p>
            <a:pPr lvl="1"/>
            <a:r>
              <a:rPr lang="pt-BR" dirty="0" smtClean="0"/>
              <a:t>Enquanto o usuário manter a sessão aberta (ou o navegador, ou o tempo de vida da variável), a mesma instância é utilizada em toda sua navegação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ApplicationScoped</a:t>
            </a:r>
            <a:endParaRPr lang="pt-BR" dirty="0" smtClean="0"/>
          </a:p>
          <a:p>
            <a:pPr lvl="1"/>
            <a:r>
              <a:rPr lang="pt-BR" dirty="0" smtClean="0"/>
              <a:t>Cria uma variável compartilhada por todos o usuários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ViewScoped</a:t>
            </a:r>
            <a:endParaRPr lang="pt-BR" dirty="0" smtClean="0"/>
          </a:p>
          <a:p>
            <a:pPr lvl="1"/>
            <a:r>
              <a:rPr lang="pt-BR" dirty="0" smtClean="0"/>
              <a:t>A mesma instância é utilizada pelo mesmo usuário em uma mesma página. Útil quando manipuladores Ajax são empregados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CustomScoped</a:t>
            </a:r>
            <a:endParaRPr lang="pt-BR" dirty="0" smtClean="0"/>
          </a:p>
          <a:p>
            <a:pPr lvl="1"/>
            <a:r>
              <a:rPr lang="pt-BR" dirty="0" smtClean="0"/>
              <a:t>O usuário pode criar uma estrutura </a:t>
            </a:r>
            <a:r>
              <a:rPr lang="pt-BR" dirty="0" err="1" smtClean="0"/>
              <a:t>Map</a:t>
            </a:r>
            <a:r>
              <a:rPr lang="pt-BR" dirty="0" smtClean="0"/>
              <a:t> e controlar o ciclo de vida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NoneScoped</a:t>
            </a:r>
            <a:endParaRPr lang="pt-BR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controlado</a:t>
            </a:r>
            <a:r>
              <a:rPr lang="en-US" dirty="0" smtClean="0"/>
              <a:t> e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173</TotalTime>
  <Words>401</Words>
  <Application>Microsoft Macintosh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labinov</vt:lpstr>
      <vt:lpstr>Java Server Faces 2 ManagedBeans</vt:lpstr>
      <vt:lpstr>Começando com o básico</vt:lpstr>
      <vt:lpstr>Convenção de nome</vt:lpstr>
      <vt:lpstr>Convenção de nome</vt:lpstr>
      <vt:lpstr>Managed Beans</vt:lpstr>
      <vt:lpstr>Partes do ManagedBean</vt:lpstr>
      <vt:lpstr>Escopo</vt:lpstr>
      <vt:lpstr>Escopo</vt:lpstr>
      <vt:lpstr>Escopo</vt:lpstr>
      <vt:lpstr>Desafio: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39</cp:revision>
  <dcterms:created xsi:type="dcterms:W3CDTF">2012-10-22T17:49:52Z</dcterms:created>
  <dcterms:modified xsi:type="dcterms:W3CDTF">2016-03-10T19:55:33Z</dcterms:modified>
</cp:coreProperties>
</file>