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UI Components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02058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&lt;h:</a:t>
            </a:r>
            <a:r>
              <a:rPr lang="pt-BR" sz="2400" dirty="0" err="1" smtClean="0"/>
              <a:t>form</a:t>
            </a:r>
            <a:r>
              <a:rPr lang="pt-BR" sz="2400" dirty="0" smtClean="0"/>
              <a:t>&gt;</a:t>
            </a:r>
          </a:p>
          <a:p>
            <a:pPr>
              <a:buNone/>
            </a:pPr>
            <a:r>
              <a:rPr lang="pt-BR" sz="2400" dirty="0" smtClean="0"/>
              <a:t>	&lt;h:</a:t>
            </a:r>
            <a:r>
              <a:rPr lang="pt-BR" sz="2400" dirty="0" err="1" smtClean="0"/>
              <a:t>selectOneRadio</a:t>
            </a:r>
            <a:r>
              <a:rPr lang="pt-BR" sz="2400" dirty="0" smtClean="0"/>
              <a:t> </a:t>
            </a:r>
            <a:r>
              <a:rPr lang="pt-BR" sz="2400" dirty="0" err="1" smtClean="0"/>
              <a:t>value</a:t>
            </a:r>
            <a:r>
              <a:rPr lang="pt-BR" sz="2400" dirty="0" smtClean="0"/>
              <a:t>="#{</a:t>
            </a:r>
            <a:r>
              <a:rPr lang="pt-BR" sz="2400" dirty="0" err="1" smtClean="0"/>
              <a:t>beanCidades</a:t>
            </a:r>
            <a:r>
              <a:rPr lang="pt-BR" sz="2400" dirty="0" smtClean="0"/>
              <a:t>.</a:t>
            </a:r>
            <a:r>
              <a:rPr lang="pt-BR" sz="2400" dirty="0" err="1" smtClean="0"/>
              <a:t>codigo</a:t>
            </a:r>
            <a:r>
              <a:rPr lang="pt-BR" sz="2400" dirty="0" smtClean="0"/>
              <a:t>}"&gt;</a:t>
            </a:r>
          </a:p>
          <a:p>
            <a:pPr>
              <a:buNone/>
            </a:pPr>
            <a:r>
              <a:rPr lang="pt-BR" sz="2400" dirty="0" smtClean="0"/>
              <a:t>    	&lt;f:</a:t>
            </a:r>
            <a:r>
              <a:rPr lang="pt-BR" sz="2400" dirty="0" err="1" smtClean="0"/>
              <a:t>selectItems</a:t>
            </a:r>
            <a:r>
              <a:rPr lang="pt-BR" sz="2400" dirty="0" smtClean="0"/>
              <a:t> </a:t>
            </a:r>
            <a:r>
              <a:rPr lang="pt-BR" sz="2400" dirty="0" err="1" smtClean="0"/>
              <a:t>value</a:t>
            </a:r>
            <a:r>
              <a:rPr lang="pt-BR" sz="2400" dirty="0" smtClean="0"/>
              <a:t>="#{</a:t>
            </a:r>
            <a:r>
              <a:rPr lang="pt-BR" sz="2400" dirty="0" err="1" smtClean="0"/>
              <a:t>beanCidades</a:t>
            </a:r>
            <a:r>
              <a:rPr lang="pt-BR" sz="2400" dirty="0" smtClean="0"/>
              <a:t>.</a:t>
            </a:r>
            <a:r>
              <a:rPr lang="pt-BR" sz="2400" dirty="0" err="1" smtClean="0"/>
              <a:t>all</a:t>
            </a:r>
            <a:r>
              <a:rPr lang="pt-BR" sz="2400" dirty="0" smtClean="0"/>
              <a:t>}" </a:t>
            </a:r>
          </a:p>
          <a:p>
            <a:pPr>
              <a:buNone/>
            </a:pPr>
            <a:r>
              <a:rPr lang="pt-BR" sz="2400" dirty="0" smtClean="0"/>
              <a:t>			var="</a:t>
            </a:r>
            <a:r>
              <a:rPr lang="pt-BR" sz="2400" dirty="0" err="1" smtClean="0"/>
              <a:t>cid</a:t>
            </a:r>
            <a:r>
              <a:rPr lang="pt-BR" sz="2400" dirty="0" smtClean="0"/>
              <a:t>" </a:t>
            </a:r>
          </a:p>
          <a:p>
            <a:pPr>
              <a:buNone/>
            </a:pPr>
            <a:r>
              <a:rPr lang="pt-BR" sz="2400" dirty="0" smtClean="0"/>
              <a:t>			</a:t>
            </a:r>
            <a:r>
              <a:rPr lang="pt-BR" sz="2400" dirty="0" err="1" smtClean="0"/>
              <a:t>itemLabel</a:t>
            </a:r>
            <a:r>
              <a:rPr lang="pt-BR" sz="2400" dirty="0" smtClean="0"/>
              <a:t>="#{</a:t>
            </a:r>
            <a:r>
              <a:rPr lang="pt-BR" sz="2400" dirty="0" err="1" smtClean="0"/>
              <a:t>cid.nome</a:t>
            </a:r>
            <a:r>
              <a:rPr lang="pt-BR" sz="2400" dirty="0" smtClean="0"/>
              <a:t>}" </a:t>
            </a:r>
          </a:p>
          <a:p>
            <a:pPr>
              <a:buNone/>
            </a:pPr>
            <a:r>
              <a:rPr lang="pt-BR" sz="2400" dirty="0" smtClean="0"/>
              <a:t>			</a:t>
            </a:r>
            <a:r>
              <a:rPr lang="pt-BR" sz="2400" dirty="0" err="1" smtClean="0"/>
              <a:t>itemValue</a:t>
            </a:r>
            <a:r>
              <a:rPr lang="pt-BR" sz="2400" dirty="0" smtClean="0"/>
              <a:t>="#{</a:t>
            </a:r>
            <a:r>
              <a:rPr lang="pt-BR" sz="2400" dirty="0" err="1" smtClean="0"/>
              <a:t>cid.codigo</a:t>
            </a:r>
            <a:r>
              <a:rPr lang="pt-BR" sz="2400" dirty="0" smtClean="0"/>
              <a:t>}“</a:t>
            </a:r>
          </a:p>
          <a:p>
            <a:pPr>
              <a:buNone/>
            </a:pPr>
            <a:r>
              <a:rPr lang="pt-BR" sz="2400" dirty="0" smtClean="0"/>
              <a:t>		/&gt;</a:t>
            </a:r>
          </a:p>
          <a:p>
            <a:pPr>
              <a:buNone/>
            </a:pPr>
            <a:r>
              <a:rPr lang="pt-BR" sz="2400" dirty="0" smtClean="0"/>
              <a:t>    &lt;/h:</a:t>
            </a:r>
            <a:r>
              <a:rPr lang="pt-BR" sz="2400" dirty="0" err="1" smtClean="0"/>
              <a:t>selectOneRadio</a:t>
            </a:r>
            <a:r>
              <a:rPr lang="pt-BR" sz="2400" dirty="0" smtClean="0"/>
              <a:t>&gt;           </a:t>
            </a:r>
          </a:p>
          <a:p>
            <a:pPr>
              <a:buNone/>
            </a:pPr>
            <a:r>
              <a:rPr lang="pt-BR" sz="2400" dirty="0" smtClean="0"/>
              <a:t>&lt;/h:</a:t>
            </a:r>
            <a:r>
              <a:rPr lang="pt-BR" sz="2400" dirty="0" err="1" smtClean="0"/>
              <a:t>form</a:t>
            </a:r>
            <a:r>
              <a:rPr lang="pt-BR" sz="2400" dirty="0" smtClean="0"/>
              <a:t>&gt;</a:t>
            </a:r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Demais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package </a:t>
            </a:r>
            <a:r>
              <a:rPr lang="pt-BR" dirty="0" err="1" smtClean="0"/>
              <a:t>br.data.model;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Cidades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codigo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nome; //</a:t>
            </a:r>
            <a:r>
              <a:rPr lang="pt-BR" dirty="0" err="1" smtClean="0"/>
              <a:t>gets</a:t>
            </a:r>
            <a:r>
              <a:rPr lang="pt-BR" dirty="0" smtClean="0"/>
              <a:t>/sets e construtor</a:t>
            </a:r>
          </a:p>
          <a:p>
            <a:pPr>
              <a:buNone/>
            </a:pPr>
            <a:r>
              <a:rPr lang="pt-BR" dirty="0" smtClean="0"/>
              <a:t>=====</a:t>
            </a:r>
          </a:p>
          <a:p>
            <a:pPr>
              <a:buNone/>
            </a:pPr>
            <a:r>
              <a:rPr lang="pt-BR" dirty="0" smtClean="0"/>
              <a:t>package </a:t>
            </a:r>
            <a:r>
              <a:rPr lang="pt-BR" dirty="0" err="1" smtClean="0"/>
              <a:t>br.data.crud;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CrudCidades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util.Collection&lt;br.data.model.Cidades</a:t>
            </a:r>
            <a:r>
              <a:rPr lang="pt-BR" dirty="0" smtClean="0"/>
              <a:t>&gt; </a:t>
            </a:r>
            <a:r>
              <a:rPr lang="pt-BR" dirty="0" err="1" smtClean="0"/>
              <a:t>getAll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Collection</a:t>
            </a:r>
            <a:r>
              <a:rPr lang="pt-BR" dirty="0" smtClean="0"/>
              <a:t>&lt;Cidades&gt; </a:t>
            </a:r>
            <a:r>
              <a:rPr lang="pt-BR" dirty="0" err="1" smtClean="0"/>
              <a:t>lcid</a:t>
            </a:r>
            <a:r>
              <a:rPr lang="pt-BR" dirty="0" smtClean="0"/>
              <a:t>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&lt;br.Cidades&gt;();</a:t>
            </a:r>
          </a:p>
          <a:p>
            <a:pPr>
              <a:buNone/>
            </a:pPr>
            <a:r>
              <a:rPr lang="pt-BR" dirty="0" smtClean="0"/>
              <a:t>        	</a:t>
            </a:r>
            <a:r>
              <a:rPr lang="pt-BR" dirty="0" err="1" smtClean="0"/>
              <a:t>lcid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Cidades(1, "Curitiba"));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lcid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Cidades(2, "</a:t>
            </a:r>
            <a:r>
              <a:rPr lang="pt-BR" dirty="0" err="1" smtClean="0"/>
              <a:t>Matao</a:t>
            </a:r>
            <a:r>
              <a:rPr lang="pt-BR" dirty="0" smtClean="0"/>
              <a:t>"));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lcid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@</a:t>
            </a:r>
            <a:r>
              <a:rPr lang="pt-BR" sz="1800" dirty="0" err="1" smtClean="0"/>
              <a:t>ManagedBean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@</a:t>
            </a:r>
            <a:r>
              <a:rPr lang="pt-BR" sz="1800" dirty="0" err="1" smtClean="0"/>
              <a:t>RequestScoped</a:t>
            </a:r>
            <a:endParaRPr lang="pt-BR" sz="1800" dirty="0" smtClean="0"/>
          </a:p>
          <a:p>
            <a:pPr>
              <a:buNone/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err="1" smtClean="0"/>
              <a:t>BeanCidades</a:t>
            </a:r>
            <a:r>
              <a:rPr lang="pt-BR" sz="1800" dirty="0" smtClean="0"/>
              <a:t> {</a:t>
            </a:r>
          </a:p>
          <a:p>
            <a:pPr>
              <a:buNone/>
            </a:pP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codigo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getCodigo</a:t>
            </a:r>
            <a:r>
              <a:rPr lang="pt-BR" sz="1800" dirty="0" smtClean="0"/>
              <a:t>() {</a:t>
            </a:r>
          </a:p>
          <a:p>
            <a:pPr>
              <a:buNone/>
            </a:pPr>
            <a:r>
              <a:rPr lang="pt-BR" sz="1800" dirty="0" smtClean="0"/>
              <a:t>        </a:t>
            </a:r>
            <a:r>
              <a:rPr lang="pt-BR" sz="1800" dirty="0" err="1" smtClean="0"/>
              <a:t>return</a:t>
            </a:r>
            <a:r>
              <a:rPr lang="pt-BR" sz="1800" dirty="0" smtClean="0"/>
              <a:t> </a:t>
            </a:r>
            <a:r>
              <a:rPr lang="pt-BR" sz="1800" dirty="0" err="1" smtClean="0"/>
              <a:t>codigo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}</a:t>
            </a:r>
          </a:p>
          <a:p>
            <a:pPr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/>
              <a:t>setCodigo</a:t>
            </a:r>
            <a:r>
              <a:rPr lang="pt-BR" sz="1800" dirty="0" smtClean="0"/>
              <a:t>(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codigo</a:t>
            </a:r>
            <a:r>
              <a:rPr lang="pt-BR" sz="1800" dirty="0" smtClean="0"/>
              <a:t>) {</a:t>
            </a:r>
          </a:p>
          <a:p>
            <a:pPr>
              <a:buNone/>
            </a:pPr>
            <a:r>
              <a:rPr lang="pt-BR" sz="1800" dirty="0" smtClean="0"/>
              <a:t>        </a:t>
            </a:r>
            <a:r>
              <a:rPr lang="pt-BR" sz="1800" dirty="0" err="1" smtClean="0"/>
              <a:t>this</a:t>
            </a:r>
            <a:r>
              <a:rPr lang="pt-BR" sz="1800" dirty="0" smtClean="0"/>
              <a:t>.</a:t>
            </a:r>
            <a:r>
              <a:rPr lang="pt-BR" sz="1800" dirty="0" err="1" smtClean="0"/>
              <a:t>codigo</a:t>
            </a:r>
            <a:r>
              <a:rPr lang="pt-BR" sz="1800" dirty="0" smtClean="0"/>
              <a:t> = </a:t>
            </a:r>
            <a:r>
              <a:rPr lang="pt-BR" sz="1800" dirty="0" err="1" smtClean="0"/>
              <a:t>codigo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} </a:t>
            </a:r>
          </a:p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java</a:t>
            </a:r>
            <a:r>
              <a:rPr lang="pt-BR" sz="1800" dirty="0" smtClean="0"/>
              <a:t>.</a:t>
            </a:r>
            <a:r>
              <a:rPr lang="pt-BR" sz="1800" dirty="0" err="1" smtClean="0"/>
              <a:t>util.Collection&lt;br.data.model.Cidades</a:t>
            </a:r>
            <a:r>
              <a:rPr lang="pt-BR" sz="1800" dirty="0" smtClean="0"/>
              <a:t>&gt; </a:t>
            </a:r>
            <a:r>
              <a:rPr lang="pt-BR" sz="1800" dirty="0" err="1" smtClean="0"/>
              <a:t>getAll</a:t>
            </a:r>
            <a:r>
              <a:rPr lang="pt-BR" sz="1800" dirty="0" smtClean="0"/>
              <a:t>(){</a:t>
            </a:r>
          </a:p>
          <a:p>
            <a:pPr>
              <a:buNone/>
            </a:pPr>
            <a:r>
              <a:rPr lang="pt-BR" sz="1800" dirty="0" smtClean="0"/>
              <a:t>          </a:t>
            </a:r>
            <a:r>
              <a:rPr lang="pt-BR" sz="1800" dirty="0" err="1" smtClean="0"/>
              <a:t>return</a:t>
            </a:r>
            <a:r>
              <a:rPr lang="pt-BR" sz="1800" dirty="0" smtClean="0"/>
              <a:t>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br.data.crud.CrudCidades</a:t>
            </a:r>
            <a:r>
              <a:rPr lang="pt-BR" sz="1800" dirty="0" smtClean="0"/>
              <a:t>().</a:t>
            </a:r>
            <a:r>
              <a:rPr lang="pt-BR" sz="1800" dirty="0" err="1" smtClean="0"/>
              <a:t>getAll</a:t>
            </a:r>
            <a:r>
              <a:rPr lang="pt-BR" sz="1800" dirty="0" smtClean="0"/>
              <a:t>();</a:t>
            </a:r>
          </a:p>
          <a:p>
            <a:pPr>
              <a:buNone/>
            </a:pPr>
            <a:r>
              <a:rPr lang="pt-BR" sz="1800" dirty="0" smtClean="0"/>
              <a:t>     }</a:t>
            </a:r>
          </a:p>
          <a:p>
            <a:pPr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Utilizar os demais componentes complexos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Próximo componente: </a:t>
            </a:r>
            <a:r>
              <a:rPr lang="pt-BR" dirty="0" err="1" smtClean="0"/>
              <a:t>dataTable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h:outputText</a:t>
            </a:r>
          </a:p>
          <a:p>
            <a:pPr lvl="1"/>
            <a:r>
              <a:rPr lang="hr-HR" sz="3200" dirty="0" smtClean="0"/>
              <a:t>Mostra um texto</a:t>
            </a:r>
          </a:p>
          <a:p>
            <a:pPr lvl="1"/>
            <a:r>
              <a:rPr lang="hr-HR" sz="3200" dirty="0" smtClean="0"/>
              <a:t>“plain text”</a:t>
            </a:r>
          </a:p>
          <a:p>
            <a:r>
              <a:rPr lang="en-US" sz="3400" dirty="0" err="1" smtClean="0"/>
              <a:t>h:inputText</a:t>
            </a:r>
            <a:endParaRPr lang="en-US" sz="3400" dirty="0" smtClean="0"/>
          </a:p>
          <a:p>
            <a:pPr lvl="1"/>
            <a:r>
              <a:rPr lang="en-US" sz="3200" dirty="0" err="1" smtClean="0"/>
              <a:t>Permite</a:t>
            </a:r>
            <a:r>
              <a:rPr lang="en-US" sz="3200" dirty="0" smtClean="0"/>
              <a:t> o </a:t>
            </a:r>
            <a:r>
              <a:rPr lang="en-US" sz="3200" dirty="0" err="1" smtClean="0"/>
              <a:t>usuário</a:t>
            </a:r>
            <a:r>
              <a:rPr lang="en-US" sz="3200" dirty="0" smtClean="0"/>
              <a:t> </a:t>
            </a:r>
            <a:r>
              <a:rPr lang="en-US" sz="3200" dirty="0" err="1" smtClean="0"/>
              <a:t>digitar</a:t>
            </a:r>
            <a:r>
              <a:rPr lang="en-US" sz="3200" dirty="0" smtClean="0"/>
              <a:t> um </a:t>
            </a:r>
            <a:r>
              <a:rPr lang="en-US" sz="3200" dirty="0" err="1" smtClean="0"/>
              <a:t>texto</a:t>
            </a:r>
            <a:endParaRPr lang="en-US" sz="3200" dirty="0" smtClean="0"/>
          </a:p>
          <a:p>
            <a:pPr lvl="1"/>
            <a:r>
              <a:rPr lang="en-US" sz="3200" dirty="0" err="1" smtClean="0"/>
              <a:t>Em</a:t>
            </a:r>
            <a:r>
              <a:rPr lang="en-US" sz="3200" dirty="0" smtClean="0"/>
              <a:t> HTML: </a:t>
            </a:r>
            <a:r>
              <a:rPr lang="fr-FR" sz="3200" dirty="0" smtClean="0"/>
              <a:t> </a:t>
            </a:r>
            <a:r>
              <a:rPr lang="fr-FR" sz="3200" dirty="0"/>
              <a:t>&lt;</a:t>
            </a:r>
            <a:r>
              <a:rPr lang="fr-FR" sz="3200" dirty="0" smtClean="0"/>
              <a:t>input type</a:t>
            </a:r>
            <a:r>
              <a:rPr lang="fr-FR" sz="3200" dirty="0"/>
              <a:t>=</a:t>
            </a:r>
            <a:r>
              <a:rPr lang="fr-FR" sz="3200" dirty="0" err="1"/>
              <a:t>text</a:t>
            </a:r>
            <a:r>
              <a:rPr lang="fr-FR" sz="3200" dirty="0" smtClean="0"/>
              <a:t>&gt;</a:t>
            </a:r>
            <a:endParaRPr lang="en-US" sz="32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17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err="1" smtClean="0"/>
              <a:t>Exemplo</a:t>
            </a:r>
            <a:r>
              <a:rPr lang="fi-FI" sz="3200" dirty="0" smtClean="0"/>
              <a:t> de </a:t>
            </a:r>
            <a:r>
              <a:rPr lang="fi-FI" sz="3200" dirty="0" err="1" smtClean="0"/>
              <a:t>uso</a:t>
            </a:r>
            <a:endParaRPr lang="fi-FI" sz="3200" dirty="0" smtClean="0"/>
          </a:p>
          <a:p>
            <a:r>
              <a:rPr lang="fi-FI" sz="3200" dirty="0" smtClean="0"/>
              <a:t>&lt;</a:t>
            </a:r>
            <a:r>
              <a:rPr lang="fi-FI" sz="3200" dirty="0" err="1"/>
              <a:t>h:outputText</a:t>
            </a:r>
            <a:r>
              <a:rPr lang="fi-FI" sz="3200" dirty="0"/>
              <a:t> </a:t>
            </a:r>
            <a:r>
              <a:rPr lang="fi-FI" sz="3200" dirty="0" err="1"/>
              <a:t>value</a:t>
            </a:r>
            <a:r>
              <a:rPr lang="fi-FI" sz="3200" dirty="0" err="1" smtClean="0"/>
              <a:t>=”mensagem</a:t>
            </a:r>
            <a:r>
              <a:rPr lang="fi-FI" sz="3200" dirty="0" smtClean="0"/>
              <a:t>!!”   </a:t>
            </a:r>
            <a:r>
              <a:rPr lang="fi-FI" sz="3200" dirty="0" err="1" smtClean="0"/>
              <a:t>id</a:t>
            </a:r>
            <a:r>
              <a:rPr lang="fi-FI" sz="3200" dirty="0" err="1"/>
              <a:t>="saida</a:t>
            </a:r>
            <a:r>
              <a:rPr lang="fi-FI" sz="3200" dirty="0"/>
              <a:t>"/</a:t>
            </a:r>
            <a:r>
              <a:rPr lang="fi-FI" sz="3200" dirty="0" smtClean="0"/>
              <a:t>&gt;</a:t>
            </a:r>
          </a:p>
          <a:p>
            <a:pPr lvl="1"/>
            <a:r>
              <a:rPr lang="fi-FI" sz="3200" dirty="0" smtClean="0"/>
              <a:t>Value: </a:t>
            </a:r>
            <a:r>
              <a:rPr lang="fi-FI" sz="3200" dirty="0" err="1" smtClean="0"/>
              <a:t>valor</a:t>
            </a:r>
            <a:r>
              <a:rPr lang="fi-FI" sz="3200" dirty="0" smtClean="0"/>
              <a:t> </a:t>
            </a:r>
            <a:r>
              <a:rPr lang="fi-FI" sz="3200" dirty="0" err="1" smtClean="0"/>
              <a:t>do</a:t>
            </a:r>
            <a:r>
              <a:rPr lang="fi-FI" sz="3200" dirty="0" smtClean="0"/>
              <a:t> </a:t>
            </a:r>
            <a:r>
              <a:rPr lang="fi-FI" sz="3200" dirty="0" err="1" smtClean="0"/>
              <a:t>conteúdo</a:t>
            </a:r>
            <a:r>
              <a:rPr lang="fi-FI" sz="3200" dirty="0" smtClean="0"/>
              <a:t> </a:t>
            </a:r>
            <a:r>
              <a:rPr lang="fi-FI" sz="3200" dirty="0" err="1" smtClean="0"/>
              <a:t>do</a:t>
            </a:r>
            <a:r>
              <a:rPr lang="fi-FI" sz="3200" dirty="0" smtClean="0"/>
              <a:t> </a:t>
            </a:r>
            <a:r>
              <a:rPr lang="fi-FI" sz="3200" dirty="0" err="1" smtClean="0"/>
              <a:t>componente</a:t>
            </a:r>
            <a:endParaRPr lang="fi-FI" sz="3200" dirty="0" smtClean="0"/>
          </a:p>
          <a:p>
            <a:pPr lvl="1"/>
            <a:r>
              <a:rPr lang="en-US" sz="3200" dirty="0" smtClean="0"/>
              <a:t>I</a:t>
            </a:r>
            <a:r>
              <a:rPr lang="fi-FI" sz="3200" dirty="0" smtClean="0"/>
              <a:t>d: </a:t>
            </a:r>
            <a:r>
              <a:rPr lang="fi-FI" sz="3200" dirty="0" err="1" smtClean="0"/>
              <a:t>identificação</a:t>
            </a:r>
            <a:r>
              <a:rPr lang="fi-FI" sz="3200" dirty="0" smtClean="0"/>
              <a:t> </a:t>
            </a:r>
            <a:r>
              <a:rPr lang="fi-FI" sz="3200" dirty="0" err="1" smtClean="0"/>
              <a:t>do</a:t>
            </a:r>
            <a:r>
              <a:rPr lang="fi-FI" sz="3200" dirty="0" smtClean="0"/>
              <a:t> </a:t>
            </a:r>
            <a:r>
              <a:rPr lang="fi-FI" sz="3200" dirty="0" err="1" smtClean="0"/>
              <a:t>componente</a:t>
            </a:r>
            <a:r>
              <a:rPr lang="fi-FI" sz="3200" dirty="0" smtClean="0"/>
              <a:t>. </a:t>
            </a:r>
            <a:r>
              <a:rPr lang="fi-FI" sz="3200" dirty="0" err="1" smtClean="0"/>
              <a:t>Precisa</a:t>
            </a:r>
            <a:r>
              <a:rPr lang="fi-FI" sz="3200" dirty="0" smtClean="0"/>
              <a:t> </a:t>
            </a:r>
            <a:r>
              <a:rPr lang="fi-FI" sz="3200" dirty="0" err="1" smtClean="0"/>
              <a:t>ser</a:t>
            </a:r>
            <a:r>
              <a:rPr lang="fi-FI" sz="3200" dirty="0" smtClean="0"/>
              <a:t> </a:t>
            </a:r>
            <a:r>
              <a:rPr lang="fi-FI" sz="3200" dirty="0" err="1" smtClean="0"/>
              <a:t>único</a:t>
            </a:r>
            <a:endParaRPr lang="fi-FI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447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Form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fi-FI" dirty="0"/>
              <a:t> </a:t>
            </a:r>
            <a:r>
              <a:rPr lang="fi-FI" sz="2400" dirty="0"/>
              <a:t>&lt;</a:t>
            </a:r>
            <a:r>
              <a:rPr lang="fi-FI" sz="2400" dirty="0" err="1"/>
              <a:t>h:form</a:t>
            </a:r>
            <a:r>
              <a:rPr lang="fi-FI" sz="2400" dirty="0"/>
              <a:t>&gt;</a:t>
            </a:r>
          </a:p>
          <a:p>
            <a:pPr marL="114300" indent="0">
              <a:buNone/>
            </a:pPr>
            <a:r>
              <a:rPr lang="fi-FI" sz="2400" dirty="0"/>
              <a:t>              &lt;</a:t>
            </a:r>
            <a:r>
              <a:rPr lang="fi-FI" sz="2400" dirty="0" err="1"/>
              <a:t>h:inputText</a:t>
            </a:r>
            <a:r>
              <a:rPr lang="fi-FI" sz="2400" dirty="0"/>
              <a:t> </a:t>
            </a:r>
            <a:r>
              <a:rPr lang="fi-FI" sz="2400" dirty="0" err="1"/>
              <a:t>value="sbv</a:t>
            </a:r>
            <a:r>
              <a:rPr lang="fi-FI" sz="2400" dirty="0"/>
              <a:t>" /&gt;</a:t>
            </a:r>
          </a:p>
          <a:p>
            <a:pPr marL="114300" indent="0">
              <a:buNone/>
            </a:pPr>
            <a:r>
              <a:rPr lang="fi-FI" sz="2400" dirty="0"/>
              <a:t> </a:t>
            </a:r>
            <a:r>
              <a:rPr lang="fi-FI" sz="2400" dirty="0" smtClean="0"/>
              <a:t>&lt;</a:t>
            </a:r>
            <a:r>
              <a:rPr lang="fi-FI" sz="2400" dirty="0"/>
              <a:t>/</a:t>
            </a:r>
            <a:r>
              <a:rPr lang="fi-FI" sz="2400" dirty="0" err="1"/>
              <a:t>h:form</a:t>
            </a:r>
            <a:r>
              <a:rPr lang="fi-FI" sz="2400" dirty="0"/>
              <a:t>&gt;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7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ManagedBean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&lt;</a:t>
            </a:r>
            <a:r>
              <a:rPr lang="en-US" sz="2400" dirty="0" err="1"/>
              <a:t>h:body</a:t>
            </a:r>
            <a:r>
              <a:rPr lang="en-US" sz="2400" dirty="0"/>
              <a:t>&gt;</a:t>
            </a:r>
          </a:p>
          <a:p>
            <a:pPr marL="114300" indent="0">
              <a:buNone/>
            </a:pPr>
            <a:r>
              <a:rPr lang="en-US" sz="2400" dirty="0"/>
              <a:t>        Hello from </a:t>
            </a:r>
            <a:r>
              <a:rPr lang="en-US" sz="2400" dirty="0" err="1"/>
              <a:t>Facelets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h:form</a:t>
            </a:r>
            <a:r>
              <a:rPr lang="en-US" sz="2400" dirty="0"/>
              <a:t>&gt;</a:t>
            </a:r>
          </a:p>
          <a:p>
            <a:pPr marL="114300" indent="0">
              <a:buNone/>
            </a:pPr>
            <a:r>
              <a:rPr lang="en-US" sz="2400" dirty="0"/>
              <a:t>            &lt;</a:t>
            </a:r>
            <a:r>
              <a:rPr lang="en-US" sz="2400" dirty="0" err="1"/>
              <a:t>h:inputText</a:t>
            </a:r>
            <a:r>
              <a:rPr lang="en-US" sz="2400" dirty="0"/>
              <a:t> value="#{</a:t>
            </a:r>
            <a:r>
              <a:rPr lang="en-US" sz="2400" dirty="0" err="1"/>
              <a:t>teste.nome</a:t>
            </a:r>
            <a:r>
              <a:rPr lang="en-US" sz="2400" dirty="0"/>
              <a:t>}" /&gt;</a:t>
            </a:r>
          </a:p>
          <a:p>
            <a:pPr marL="114300" indent="0">
              <a:buNone/>
            </a:pPr>
            <a:r>
              <a:rPr lang="en-US" sz="2400" dirty="0"/>
              <a:t>        &lt;/</a:t>
            </a:r>
            <a:r>
              <a:rPr lang="en-US" sz="2400" dirty="0" err="1"/>
              <a:t>h:form</a:t>
            </a:r>
            <a:r>
              <a:rPr lang="en-US" sz="2400" dirty="0"/>
              <a:t>&gt;                     </a:t>
            </a:r>
          </a:p>
          <a:p>
            <a:pPr marL="114300" indent="0">
              <a:buNone/>
            </a:pPr>
            <a:r>
              <a:rPr lang="en-US" sz="2400" dirty="0"/>
              <a:t>    &lt;/</a:t>
            </a:r>
            <a:r>
              <a:rPr lang="en-US" sz="2400" dirty="0" err="1"/>
              <a:t>h:body</a:t>
            </a:r>
            <a:r>
              <a:rPr lang="en-US" sz="2400" dirty="0"/>
              <a:t>&gt;</a:t>
            </a:r>
          </a:p>
          <a:p>
            <a:pPr marL="114300" indent="0">
              <a:buNone/>
            </a:pPr>
            <a:r>
              <a:rPr lang="en-US" sz="2400" dirty="0"/>
              <a:t>&lt;/html&gt;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ManagedBean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RequestScoped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Teste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public </a:t>
            </a:r>
            <a:r>
              <a:rPr lang="en-US" sz="1400" dirty="0" err="1"/>
              <a:t>Teste</a:t>
            </a:r>
            <a:r>
              <a:rPr lang="en-US" sz="1400" dirty="0"/>
              <a:t>() {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 marL="11430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private String </a:t>
            </a:r>
            <a:r>
              <a:rPr lang="en-US" sz="1400" dirty="0" err="1"/>
              <a:t>nome</a:t>
            </a:r>
            <a:r>
              <a:rPr lang="en-US" sz="1400" dirty="0" smtClean="0"/>
              <a:t>;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public String </a:t>
            </a:r>
            <a:r>
              <a:rPr lang="en-US" sz="1400" dirty="0" err="1"/>
              <a:t>getNome</a:t>
            </a:r>
            <a:r>
              <a:rPr lang="en-US" sz="1400" dirty="0"/>
              <a:t>() {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("#</a:t>
            </a:r>
            <a:r>
              <a:rPr lang="en-US" sz="1400" dirty="0" smtClean="0"/>
              <a:t>##</a:t>
            </a:r>
            <a:r>
              <a:rPr lang="en-US" sz="1400" dirty="0"/>
              <a:t>");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Vou</a:t>
            </a:r>
            <a:r>
              <a:rPr lang="en-US" sz="1400" dirty="0"/>
              <a:t> </a:t>
            </a:r>
            <a:r>
              <a:rPr lang="en-US" sz="1400" dirty="0" err="1"/>
              <a:t>retornar</a:t>
            </a:r>
            <a:r>
              <a:rPr lang="en-US" sz="1400" dirty="0"/>
              <a:t> o </a:t>
            </a:r>
            <a:r>
              <a:rPr lang="en-US" sz="1400" dirty="0" err="1"/>
              <a:t>nome</a:t>
            </a:r>
            <a:r>
              <a:rPr lang="en-US" sz="1400" dirty="0"/>
              <a:t>");</a:t>
            </a:r>
          </a:p>
          <a:p>
            <a:pPr marL="114300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nome</a:t>
            </a:r>
            <a:r>
              <a:rPr lang="en-US" sz="1400" dirty="0"/>
              <a:t>;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public void </a:t>
            </a:r>
            <a:r>
              <a:rPr lang="en-US" sz="1400" dirty="0" err="1"/>
              <a:t>setNome</a:t>
            </a:r>
            <a:r>
              <a:rPr lang="en-US" sz="1400" dirty="0"/>
              <a:t>(String </a:t>
            </a:r>
            <a:r>
              <a:rPr lang="en-US" sz="1400" dirty="0" err="1"/>
              <a:t>nome</a:t>
            </a:r>
            <a:r>
              <a:rPr lang="en-US" sz="1400" dirty="0"/>
              <a:t>) {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this.nome</a:t>
            </a:r>
            <a:r>
              <a:rPr lang="en-US" sz="1400" dirty="0"/>
              <a:t> = </a:t>
            </a:r>
            <a:r>
              <a:rPr lang="en-US" sz="1400" dirty="0" err="1"/>
              <a:t>nome</a:t>
            </a:r>
            <a:r>
              <a:rPr lang="en-US" sz="1400" dirty="0"/>
              <a:t>;</a:t>
            </a: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 err="1"/>
              <a:t>System.out.println</a:t>
            </a:r>
            <a:r>
              <a:rPr lang="en-US" sz="1400" dirty="0"/>
              <a:t>("##</a:t>
            </a:r>
            <a:r>
              <a:rPr lang="en-US" sz="1400" dirty="0" smtClean="0"/>
              <a:t>###</a:t>
            </a:r>
            <a:r>
              <a:rPr lang="en-US" sz="1400" dirty="0"/>
              <a:t>##");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Estou</a:t>
            </a:r>
            <a:r>
              <a:rPr lang="en-US" sz="1400" dirty="0"/>
              <a:t> </a:t>
            </a:r>
            <a:r>
              <a:rPr lang="en-US" sz="1400" dirty="0" err="1"/>
              <a:t>configurando</a:t>
            </a:r>
            <a:r>
              <a:rPr lang="en-US" sz="1400" dirty="0"/>
              <a:t> o </a:t>
            </a:r>
            <a:r>
              <a:rPr lang="en-US" sz="1400" dirty="0" err="1"/>
              <a:t>nome</a:t>
            </a:r>
            <a:r>
              <a:rPr lang="en-US" sz="1400" dirty="0"/>
              <a:t>");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62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&lt;</a:t>
            </a:r>
            <a:r>
              <a:rPr lang="fr-FR" dirty="0" err="1"/>
              <a:t>h:commandButton</a:t>
            </a:r>
            <a:r>
              <a:rPr lang="fr-FR" dirty="0"/>
              <a:t> value="Clique </a:t>
            </a:r>
            <a:r>
              <a:rPr lang="fr-FR" dirty="0" err="1"/>
              <a:t>aqui</a:t>
            </a:r>
            <a:r>
              <a:rPr lang="fr-FR" dirty="0"/>
              <a:t>!!" action="#{</a:t>
            </a:r>
            <a:r>
              <a:rPr lang="fr-FR" dirty="0" err="1"/>
              <a:t>teste.executar</a:t>
            </a:r>
            <a:r>
              <a:rPr lang="fr-FR" dirty="0"/>
              <a:t>()}"/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Crie o </a:t>
            </a:r>
            <a:r>
              <a:rPr lang="fr-FR" dirty="0" err="1" smtClean="0"/>
              <a:t>método</a:t>
            </a:r>
            <a:endParaRPr lang="fr-FR" dirty="0" smtClean="0"/>
          </a:p>
          <a:p>
            <a:endParaRPr lang="fr-FR" dirty="0"/>
          </a:p>
          <a:p>
            <a:pPr marL="114300" indent="0">
              <a:buNone/>
            </a:pPr>
            <a:r>
              <a:rPr lang="en-US" dirty="0"/>
              <a:t> public String </a:t>
            </a:r>
            <a:r>
              <a:rPr lang="en-US" dirty="0" err="1"/>
              <a:t>executar</a:t>
            </a:r>
            <a:r>
              <a:rPr lang="en-US" dirty="0"/>
              <a:t>(){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("EXECUTAR");</a:t>
            </a:r>
          </a:p>
          <a:p>
            <a:pPr marL="114300" indent="0">
              <a:buNone/>
            </a:pPr>
            <a:r>
              <a:rPr lang="en-US" dirty="0"/>
              <a:t>        return null</a:t>
            </a:r>
            <a:r>
              <a:rPr lang="en-US" dirty="0" smtClean="0"/>
              <a:t>; //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mude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return “</a:t>
            </a:r>
            <a:r>
              <a:rPr lang="en-US" dirty="0" err="1" smtClean="0"/>
              <a:t>ola</a:t>
            </a:r>
            <a:r>
              <a:rPr lang="en-US" dirty="0" smtClean="0"/>
              <a:t>”;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8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Experimente</a:t>
            </a:r>
            <a:r>
              <a:rPr lang="en-US" dirty="0" smtClean="0"/>
              <a:t> agora…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h:inputTextarea</a:t>
            </a:r>
          </a:p>
          <a:p>
            <a:endParaRPr lang="ro-RO" dirty="0"/>
          </a:p>
          <a:p>
            <a:r>
              <a:rPr lang="fi-FI" dirty="0" err="1" smtClean="0"/>
              <a:t>h:inputHidden</a:t>
            </a:r>
            <a:endParaRPr lang="fi-FI" dirty="0"/>
          </a:p>
          <a:p>
            <a:endParaRPr lang="fi-FI" dirty="0" smtClean="0"/>
          </a:p>
          <a:p>
            <a:r>
              <a:rPr lang="fi-FI" dirty="0" err="1" smtClean="0"/>
              <a:t>h:inputSecret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r>
              <a:rPr lang="en-US" dirty="0" smtClean="0"/>
              <a:t>h</a:t>
            </a:r>
            <a:r>
              <a:rPr lang="fi-FI" dirty="0" smtClean="0"/>
              <a:t>:</a:t>
            </a:r>
            <a:r>
              <a:rPr lang="fi-FI" dirty="0" err="1" smtClean="0"/>
              <a:t>link</a:t>
            </a:r>
            <a:endParaRPr lang="fi-FI" dirty="0" smtClean="0"/>
          </a:p>
          <a:p>
            <a:pPr lvl="1"/>
            <a:r>
              <a:rPr lang="en-US" dirty="0" smtClean="0"/>
              <a:t>P</a:t>
            </a:r>
            <a:r>
              <a:rPr lang="fi-FI" dirty="0" err="1" smtClean="0"/>
              <a:t>ode</a:t>
            </a:r>
            <a:r>
              <a:rPr lang="fi-FI" dirty="0" smtClean="0"/>
              <a:t> </a:t>
            </a:r>
            <a:r>
              <a:rPr lang="fi-FI" dirty="0" err="1" smtClean="0"/>
              <a:t>ser</a:t>
            </a:r>
            <a:r>
              <a:rPr lang="fi-FI" dirty="0" smtClean="0"/>
              <a:t> </a:t>
            </a:r>
            <a:r>
              <a:rPr lang="fi-FI" dirty="0" err="1" smtClean="0"/>
              <a:t>declarado</a:t>
            </a:r>
            <a:r>
              <a:rPr lang="fi-FI" dirty="0" smtClean="0"/>
              <a:t> </a:t>
            </a:r>
            <a:r>
              <a:rPr lang="fi-FI" dirty="0" err="1" smtClean="0"/>
              <a:t>fora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formulário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0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mais complexos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selectBooleanCheckbox</a:t>
            </a:r>
            <a:endParaRPr lang="pt-BR" dirty="0" smtClean="0"/>
          </a:p>
          <a:p>
            <a:r>
              <a:rPr lang="pt-BR" dirty="0" err="1" smtClean="0"/>
              <a:t>selectManyCheckbox</a:t>
            </a:r>
            <a:endParaRPr lang="pt-BR" dirty="0" smtClean="0"/>
          </a:p>
          <a:p>
            <a:r>
              <a:rPr lang="pt-BR" dirty="0" err="1" smtClean="0"/>
              <a:t>selectManyListbox</a:t>
            </a:r>
            <a:endParaRPr lang="pt-BR" dirty="0" smtClean="0"/>
          </a:p>
          <a:p>
            <a:r>
              <a:rPr lang="pt-BR" dirty="0" err="1" smtClean="0"/>
              <a:t>selectManyMenu</a:t>
            </a:r>
            <a:endParaRPr lang="pt-BR" dirty="0" smtClean="0"/>
          </a:p>
          <a:p>
            <a:r>
              <a:rPr lang="pt-BR" dirty="0" err="1" smtClean="0"/>
              <a:t>selectOneListbox</a:t>
            </a:r>
            <a:endParaRPr lang="pt-BR" dirty="0" smtClean="0"/>
          </a:p>
          <a:p>
            <a:r>
              <a:rPr lang="pt-BR" dirty="0" err="1" smtClean="0"/>
              <a:t>selectOneMenu</a:t>
            </a:r>
            <a:endParaRPr lang="pt-BR" dirty="0" smtClean="0"/>
          </a:p>
          <a:p>
            <a:r>
              <a:rPr lang="pt-BR" dirty="0" err="1" smtClean="0"/>
              <a:t>selectOneRadio</a:t>
            </a: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mais complexos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Precisam de um objeto para Iterar</a:t>
            </a:r>
          </a:p>
          <a:p>
            <a:pPr lvl="1"/>
            <a:r>
              <a:rPr lang="pt-BR" dirty="0" err="1" smtClean="0"/>
              <a:t>Iterator</a:t>
            </a:r>
            <a:r>
              <a:rPr lang="pt-BR" dirty="0" smtClean="0"/>
              <a:t>: utilizam este padrão para restaurar uma lista</a:t>
            </a:r>
          </a:p>
          <a:p>
            <a:r>
              <a:rPr lang="pt-BR" dirty="0" smtClean="0"/>
              <a:t>Criam um objeto de iteração</a:t>
            </a:r>
          </a:p>
          <a:p>
            <a:r>
              <a:rPr lang="pt-BR" dirty="0" smtClean="0"/>
              <a:t>É preciso indicar como a iteração é </a:t>
            </a:r>
            <a:r>
              <a:rPr lang="pt-BR" dirty="0" err="1" smtClean="0"/>
              <a:t>reendenizada</a:t>
            </a:r>
            <a:endParaRPr lang="pt-BR" dirty="0" smtClean="0"/>
          </a:p>
          <a:p>
            <a:pPr lvl="1"/>
            <a:r>
              <a:rPr lang="pt-BR" dirty="0" smtClean="0"/>
              <a:t>Utilizando UI </a:t>
            </a:r>
            <a:r>
              <a:rPr lang="pt-BR" dirty="0" err="1" smtClean="0"/>
              <a:t>components</a:t>
            </a:r>
            <a:endParaRPr lang="pt-BR" dirty="0" smtClean="0"/>
          </a:p>
          <a:p>
            <a:r>
              <a:rPr lang="pt-BR" dirty="0" smtClean="0"/>
              <a:t>É preciso indicar em que atributo da </a:t>
            </a:r>
            <a:r>
              <a:rPr lang="pt-BR" dirty="0" err="1" smtClean="0"/>
              <a:t>ManagedBean</a:t>
            </a:r>
            <a:r>
              <a:rPr lang="pt-BR" dirty="0" smtClean="0"/>
              <a:t> será salvo a “escolha”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202</TotalTime>
  <Words>471</Words>
  <Application>Microsoft Macintosh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labinov</vt:lpstr>
      <vt:lpstr>Java Server Faces 2 UI Components</vt:lpstr>
      <vt:lpstr>Alguns componentes</vt:lpstr>
      <vt:lpstr>Atributos</vt:lpstr>
      <vt:lpstr>inputText</vt:lpstr>
      <vt:lpstr>Usar um ManagedBean</vt:lpstr>
      <vt:lpstr>Criar um botão</vt:lpstr>
      <vt:lpstr>Experimente agora…</vt:lpstr>
      <vt:lpstr>Componentes mais complexos</vt:lpstr>
      <vt:lpstr>Componentes mais complexos</vt:lpstr>
      <vt:lpstr>Exemplo</vt:lpstr>
      <vt:lpstr>Demais classes</vt:lpstr>
      <vt:lpstr>O Managed Bean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42</cp:revision>
  <dcterms:created xsi:type="dcterms:W3CDTF">2012-10-22T17:49:52Z</dcterms:created>
  <dcterms:modified xsi:type="dcterms:W3CDTF">2016-03-10T19:53:14Z</dcterms:modified>
</cp:coreProperties>
</file>