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2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8A6FC-518A-EB46-B129-7C96B4557B5A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C189-5ADB-0E43-A919-381FF327B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52954"/>
            <a:ext cx="8001000" cy="1657009"/>
          </a:xfrm>
          <a:solidFill>
            <a:srgbClr val="0F283E"/>
          </a:solidFill>
          <a:ln>
            <a:noFill/>
          </a:ln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8001000" cy="673213"/>
          </a:xfrm>
          <a:solidFill>
            <a:srgbClr val="2A75B7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UTFPR.png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 contras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30011"/>
            <a:ext cx="2551045" cy="1123325"/>
          </a:xfrm>
          <a:prstGeom prst="rect">
            <a:avLst/>
          </a:prstGeom>
        </p:spPr>
      </p:pic>
      <p:pic>
        <p:nvPicPr>
          <p:cNvPr id="11" name="Picture 10" descr="brasil-fla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3" y="5502831"/>
            <a:ext cx="1129308" cy="1355170"/>
          </a:xfrm>
          <a:prstGeom prst="rect">
            <a:avLst/>
          </a:prstGeom>
        </p:spPr>
      </p:pic>
      <p:pic>
        <p:nvPicPr>
          <p:cNvPr id="12" name="Picture 11" descr="Logo labinov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416421"/>
            <a:ext cx="34022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7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1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38089"/>
            <a:ext cx="8790317" cy="755674"/>
          </a:xfrm>
          <a:solidFill>
            <a:srgbClr val="2A75B7"/>
          </a:solidFill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39675"/>
            <a:ext cx="7391666" cy="228871"/>
          </a:xfrm>
          <a:prstGeom prst="rect">
            <a:avLst/>
          </a:prstGeom>
          <a:solidFill>
            <a:srgbClr val="221E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 labinov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97" y="6636430"/>
            <a:ext cx="913894" cy="2321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80" y="1670152"/>
            <a:ext cx="7940644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8031552" y="6615410"/>
            <a:ext cx="1112449" cy="242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Alexandre L’Erario</a:t>
            </a:r>
          </a:p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alerario@utfpr.edu.br</a:t>
            </a:r>
            <a:endParaRPr lang="pt-BR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 descr="brasil-fl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" y="6437586"/>
            <a:ext cx="459828" cy="5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6"/>
            <a:ext cx="3887391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Server Faces 2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UI Component: </a:t>
            </a:r>
            <a:r>
              <a:rPr lang="en-US" sz="3600" dirty="0" err="1" smtClean="0"/>
              <a:t>dataTable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Alexandre L’Erario</a:t>
            </a:r>
          </a:p>
          <a:p>
            <a:r>
              <a:rPr lang="en-US" dirty="0" err="1" smtClean="0"/>
              <a:t>alerario@utfpr.edu.br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1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Executar uma Iteração:</a:t>
            </a:r>
          </a:p>
          <a:p>
            <a:pPr lvl="1"/>
            <a:r>
              <a:rPr lang="pt-BR" dirty="0" err="1" smtClean="0"/>
              <a:t>Array</a:t>
            </a:r>
            <a:r>
              <a:rPr lang="pt-BR" dirty="0" smtClean="0"/>
              <a:t>, </a:t>
            </a:r>
            <a:r>
              <a:rPr lang="pt-BR" dirty="0" err="1" smtClean="0"/>
              <a:t>List</a:t>
            </a:r>
            <a:r>
              <a:rPr lang="pt-BR" dirty="0" smtClean="0"/>
              <a:t>, </a:t>
            </a:r>
            <a:r>
              <a:rPr lang="pt-BR" dirty="0" err="1" smtClean="0"/>
              <a:t>ResultSet</a:t>
            </a:r>
            <a:r>
              <a:rPr lang="pt-BR" dirty="0" smtClean="0"/>
              <a:t>, </a:t>
            </a:r>
            <a:r>
              <a:rPr lang="pt-BR" dirty="0" err="1" smtClean="0"/>
              <a:t>Result</a:t>
            </a:r>
            <a:r>
              <a:rPr lang="pt-BR" dirty="0" smtClean="0"/>
              <a:t>, </a:t>
            </a:r>
            <a:r>
              <a:rPr lang="pt-BR" dirty="0" err="1" smtClean="0"/>
              <a:t>DataModel</a:t>
            </a:r>
            <a:endParaRPr lang="pt-BR" dirty="0" smtClean="0"/>
          </a:p>
          <a:p>
            <a:r>
              <a:rPr lang="pt-BR" dirty="0" err="1" smtClean="0"/>
              <a:t>Reendeniza</a:t>
            </a:r>
            <a:r>
              <a:rPr lang="pt-BR" dirty="0" smtClean="0"/>
              <a:t> uma tabela para o usuário</a:t>
            </a:r>
          </a:p>
          <a:p>
            <a:r>
              <a:rPr lang="pt-BR" dirty="0" smtClean="0"/>
              <a:t>Aceita configurações de cabeçalho e rodapé</a:t>
            </a:r>
          </a:p>
          <a:p>
            <a:r>
              <a:rPr lang="pt-BR" dirty="0" smtClean="0"/>
              <a:t>Como os demais componentes:</a:t>
            </a:r>
          </a:p>
          <a:p>
            <a:pPr lvl="1"/>
            <a:r>
              <a:rPr lang="pt-BR" dirty="0" smtClean="0"/>
              <a:t>Seus atributos “estéticos” podem ser configurados no próprio </a:t>
            </a:r>
            <a:r>
              <a:rPr lang="pt-BR" dirty="0" err="1" smtClean="0"/>
              <a:t>xhtml</a:t>
            </a:r>
            <a:r>
              <a:rPr lang="pt-BR" dirty="0" smtClean="0"/>
              <a:t> ou</a:t>
            </a:r>
          </a:p>
          <a:p>
            <a:pPr lvl="1"/>
            <a:r>
              <a:rPr lang="pt-BR" dirty="0" smtClean="0"/>
              <a:t>Um arquivo </a:t>
            </a:r>
            <a:r>
              <a:rPr lang="pt-BR" dirty="0" err="1" smtClean="0"/>
              <a:t>css</a:t>
            </a:r>
            <a:r>
              <a:rPr lang="pt-BR" dirty="0" smtClean="0"/>
              <a:t> deve ser criado para configurar tais </a:t>
            </a:r>
            <a:r>
              <a:rPr lang="pt-BR" dirty="0" err="1" smtClean="0"/>
              <a:t>atribudos</a:t>
            </a:r>
            <a:endParaRPr lang="pt-BR" dirty="0" smtClean="0"/>
          </a:p>
          <a:p>
            <a:pPr lvl="2"/>
            <a:r>
              <a:rPr lang="pt-BR" dirty="0" smtClean="0"/>
              <a:t>O RECOMENDADO SERIA CRIAR UM CSS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smtClean="0"/>
              <a:t>&lt;h: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    &lt;h:</a:t>
            </a:r>
            <a:r>
              <a:rPr lang="pt-BR" dirty="0" err="1" smtClean="0"/>
              <a:t>dataTable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="#{</a:t>
            </a:r>
            <a:r>
              <a:rPr lang="pt-BR" dirty="0" err="1" smtClean="0"/>
              <a:t>beanCidades</a:t>
            </a:r>
            <a:r>
              <a:rPr lang="pt-BR" dirty="0" smtClean="0"/>
              <a:t>.</a:t>
            </a:r>
            <a:r>
              <a:rPr lang="pt-BR" dirty="0" err="1" smtClean="0"/>
              <a:t>all</a:t>
            </a:r>
            <a:r>
              <a:rPr lang="pt-BR" dirty="0" smtClean="0"/>
              <a:t>}" var="</a:t>
            </a:r>
            <a:r>
              <a:rPr lang="pt-BR" dirty="0" err="1" smtClean="0"/>
              <a:t>cid</a:t>
            </a:r>
            <a:r>
              <a:rPr lang="pt-BR" dirty="0" smtClean="0"/>
              <a:t>"&gt;</a:t>
            </a:r>
          </a:p>
          <a:p>
            <a:pPr>
              <a:buNone/>
            </a:pPr>
            <a:r>
              <a:rPr lang="pt-BR" dirty="0" smtClean="0"/>
              <a:t>                &lt;h:</a:t>
            </a:r>
            <a:r>
              <a:rPr lang="pt-BR" dirty="0" err="1" smtClean="0"/>
              <a:t>column</a:t>
            </a:r>
            <a:r>
              <a:rPr lang="pt-BR" dirty="0" smtClean="0"/>
              <a:t>&gt;                    </a:t>
            </a:r>
          </a:p>
          <a:p>
            <a:pPr>
              <a:buNone/>
            </a:pPr>
            <a:r>
              <a:rPr lang="pt-BR" dirty="0" smtClean="0"/>
              <a:t>                        &lt;f:</a:t>
            </a:r>
            <a:r>
              <a:rPr lang="pt-BR" dirty="0" err="1" smtClean="0"/>
              <a:t>facet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="header"&gt;</a:t>
            </a:r>
            <a:r>
              <a:rPr lang="pt-BR" dirty="0" err="1" smtClean="0"/>
              <a:t>Codigo</a:t>
            </a:r>
            <a:r>
              <a:rPr lang="pt-BR" dirty="0" smtClean="0"/>
              <a:t>&lt;/f:</a:t>
            </a:r>
            <a:r>
              <a:rPr lang="pt-BR" dirty="0" err="1" smtClean="0"/>
              <a:t>facet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                &lt;h:</a:t>
            </a:r>
            <a:r>
              <a:rPr lang="pt-BR" dirty="0" err="1" smtClean="0"/>
              <a:t>outputText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="#{</a:t>
            </a:r>
            <a:r>
              <a:rPr lang="pt-BR" dirty="0" err="1" smtClean="0"/>
              <a:t>cid.codigo</a:t>
            </a:r>
            <a:r>
              <a:rPr lang="pt-BR" dirty="0" smtClean="0"/>
              <a:t>}"/&gt;</a:t>
            </a:r>
          </a:p>
          <a:p>
            <a:pPr>
              <a:buNone/>
            </a:pPr>
            <a:r>
              <a:rPr lang="pt-BR" dirty="0" smtClean="0"/>
              <a:t>                &lt;/h:</a:t>
            </a:r>
            <a:r>
              <a:rPr lang="pt-BR" dirty="0" err="1" smtClean="0"/>
              <a:t>column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        &lt;h:</a:t>
            </a:r>
            <a:r>
              <a:rPr lang="pt-BR" dirty="0" err="1" smtClean="0"/>
              <a:t>column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            &lt;f:</a:t>
            </a:r>
            <a:r>
              <a:rPr lang="pt-BR" dirty="0" err="1" smtClean="0"/>
              <a:t>facet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="header"&gt;Nome&lt;/f:</a:t>
            </a:r>
            <a:r>
              <a:rPr lang="pt-BR" dirty="0" err="1" smtClean="0"/>
              <a:t>facet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            &lt;h:</a:t>
            </a:r>
            <a:r>
              <a:rPr lang="pt-BR" dirty="0" err="1" smtClean="0"/>
              <a:t>outputText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="#{</a:t>
            </a:r>
            <a:r>
              <a:rPr lang="pt-BR" dirty="0" err="1" smtClean="0"/>
              <a:t>cid.nome</a:t>
            </a:r>
            <a:r>
              <a:rPr lang="pt-BR" dirty="0" smtClean="0"/>
              <a:t>}"/&gt;                   </a:t>
            </a:r>
          </a:p>
          <a:p>
            <a:pPr>
              <a:buNone/>
            </a:pPr>
            <a:r>
              <a:rPr lang="pt-BR" dirty="0" smtClean="0"/>
              <a:t>                &lt;/h:</a:t>
            </a:r>
            <a:r>
              <a:rPr lang="pt-BR" dirty="0" err="1" smtClean="0"/>
              <a:t>column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    &lt;/h:</a:t>
            </a:r>
            <a:r>
              <a:rPr lang="pt-BR" dirty="0" err="1" smtClean="0"/>
              <a:t>dataTable</a:t>
            </a:r>
            <a:r>
              <a:rPr lang="pt-BR" dirty="0" smtClean="0"/>
              <a:t>&gt;          </a:t>
            </a:r>
          </a:p>
          <a:p>
            <a:pPr>
              <a:buNone/>
            </a:pPr>
            <a:r>
              <a:rPr lang="pt-BR" dirty="0" smtClean="0"/>
              <a:t>&lt;/h: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 aplicativo JSF2 com Banco de dados</a:t>
            </a:r>
          </a:p>
          <a:p>
            <a:pPr lvl="1"/>
            <a:r>
              <a:rPr lang="pt-BR" dirty="0" smtClean="0"/>
              <a:t>Fazer um CRUD de “cidades”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binov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labinov.thmx</Template>
  <TotalTime>150</TotalTime>
  <Words>187</Words>
  <Application>Microsoft Macintosh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labinov</vt:lpstr>
      <vt:lpstr>Java Server Faces 2 UI Component: dataTable</vt:lpstr>
      <vt:lpstr>Objetivo</vt:lpstr>
      <vt:lpstr>Exemplo</vt:lpstr>
      <vt:lpstr>Desafio: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Programação Orientada a Objetos / Java</dc:title>
  <dc:creator>Alexandre L'Erario</dc:creator>
  <cp:lastModifiedBy>Alexandre L'Erario</cp:lastModifiedBy>
  <cp:revision>37</cp:revision>
  <dcterms:created xsi:type="dcterms:W3CDTF">2012-10-22T17:49:52Z</dcterms:created>
  <dcterms:modified xsi:type="dcterms:W3CDTF">2016-03-10T19:53:44Z</dcterms:modified>
</cp:coreProperties>
</file>