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Navegação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em JSF2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Estática</a:t>
            </a:r>
          </a:p>
          <a:p>
            <a:endParaRPr lang="pt-BR" dirty="0" smtClean="0"/>
          </a:p>
          <a:p>
            <a:r>
              <a:rPr lang="pt-BR" dirty="0" smtClean="0"/>
              <a:t>Dinâmica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Retorno de algum método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Retorno de algum método mapeado na configuração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ManagedBean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package br.jsf2;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javax</a:t>
            </a:r>
            <a:r>
              <a:rPr lang="pt-BR" dirty="0" smtClean="0"/>
              <a:t>.faces.</a:t>
            </a:r>
            <a:r>
              <a:rPr lang="pt-BR" dirty="0" err="1" smtClean="0"/>
              <a:t>bean</a:t>
            </a:r>
            <a:r>
              <a:rPr lang="pt-BR" dirty="0" smtClean="0"/>
              <a:t>.</a:t>
            </a:r>
            <a:r>
              <a:rPr lang="pt-BR" dirty="0" err="1" smtClean="0"/>
              <a:t>ManagedBean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javax</a:t>
            </a:r>
            <a:r>
              <a:rPr lang="pt-BR" dirty="0" smtClean="0"/>
              <a:t>.faces.</a:t>
            </a:r>
            <a:r>
              <a:rPr lang="pt-BR" dirty="0" err="1" smtClean="0"/>
              <a:t>bean</a:t>
            </a:r>
            <a:r>
              <a:rPr lang="pt-BR" dirty="0" smtClean="0"/>
              <a:t>.</a:t>
            </a:r>
            <a:r>
              <a:rPr lang="pt-BR" dirty="0" err="1" smtClean="0"/>
              <a:t>RequestScoped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@</a:t>
            </a:r>
            <a:r>
              <a:rPr lang="pt-BR" dirty="0" err="1" smtClean="0"/>
              <a:t>RequestScoped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Naveg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Naveg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String pag1(){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"pagina1.</a:t>
            </a:r>
            <a:r>
              <a:rPr lang="pt-BR" dirty="0" err="1" smtClean="0"/>
              <a:t>xhtml</a:t>
            </a:r>
            <a:r>
              <a:rPr lang="pt-BR" dirty="0" smtClean="0"/>
              <a:t>";    </a:t>
            </a:r>
            <a:r>
              <a:rPr lang="pt-BR" b="1" dirty="0" smtClean="0">
                <a:solidFill>
                  <a:srgbClr val="FF0000"/>
                </a:solidFill>
                <a:sym typeface="Wingdings" pitchFamily="2" charset="2"/>
              </a:rPr>
              <a:t> redireciona diretamente para a página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String pag2(){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"pag2";  </a:t>
            </a:r>
            <a:r>
              <a:rPr lang="pt-BR" b="1" dirty="0" smtClean="0">
                <a:solidFill>
                  <a:srgbClr val="FF0000"/>
                </a:solidFill>
                <a:sym typeface="Wingdings" pitchFamily="2" charset="2"/>
              </a:rPr>
              <a:t> retorna uma String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xhtml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&lt;h:</a:t>
            </a:r>
            <a:r>
              <a:rPr lang="pt-BR" b="1" dirty="0" err="1" smtClean="0"/>
              <a:t>commandButton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		</a:t>
            </a:r>
            <a:r>
              <a:rPr lang="pt-BR" b="1" dirty="0" err="1" smtClean="0"/>
              <a:t>value</a:t>
            </a:r>
            <a:r>
              <a:rPr lang="pt-BR" b="1" dirty="0" smtClean="0"/>
              <a:t>="sem mapeamento" 	</a:t>
            </a:r>
            <a:r>
              <a:rPr lang="pt-BR" b="1" dirty="0" err="1" smtClean="0"/>
              <a:t>action</a:t>
            </a:r>
            <a:r>
              <a:rPr lang="pt-BR" b="1" dirty="0" smtClean="0"/>
              <a:t>="#{</a:t>
            </a:r>
            <a:r>
              <a:rPr lang="pt-BR" b="1" dirty="0" err="1" smtClean="0"/>
              <a:t>naveg</a:t>
            </a:r>
            <a:r>
              <a:rPr lang="pt-BR" b="1" dirty="0" smtClean="0"/>
              <a:t>.pag1()}"/&gt; </a:t>
            </a:r>
          </a:p>
          <a:p>
            <a:pPr>
              <a:buNone/>
            </a:pPr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/&gt;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&lt;h:</a:t>
            </a:r>
            <a:r>
              <a:rPr lang="pt-BR" b="1" dirty="0" err="1" smtClean="0"/>
              <a:t>commandButton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		</a:t>
            </a:r>
            <a:r>
              <a:rPr lang="pt-BR" b="1" dirty="0" err="1" smtClean="0"/>
              <a:t>value</a:t>
            </a:r>
            <a:r>
              <a:rPr lang="pt-BR" b="1" dirty="0" smtClean="0"/>
              <a:t>="com mapeamento" 	</a:t>
            </a:r>
            <a:r>
              <a:rPr lang="pt-BR" b="1" dirty="0" err="1" smtClean="0"/>
              <a:t>action</a:t>
            </a:r>
            <a:r>
              <a:rPr lang="pt-BR" b="1" dirty="0" smtClean="0"/>
              <a:t>="#{</a:t>
            </a:r>
            <a:r>
              <a:rPr lang="pt-BR" b="1" dirty="0" err="1" smtClean="0"/>
              <a:t>naveg</a:t>
            </a:r>
            <a:r>
              <a:rPr lang="pt-BR" b="1" dirty="0" smtClean="0"/>
              <a:t>.pag2()}"/&gt; 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arquivos pagina1.</a:t>
            </a:r>
            <a:r>
              <a:rPr lang="pt-BR" dirty="0" err="1" smtClean="0"/>
              <a:t>xhtml</a:t>
            </a:r>
            <a:r>
              <a:rPr lang="pt-BR" dirty="0" smtClean="0"/>
              <a:t> e pagina2.</a:t>
            </a:r>
            <a:r>
              <a:rPr lang="pt-BR" dirty="0" err="1" smtClean="0"/>
              <a:t>xhtml</a:t>
            </a:r>
            <a:r>
              <a:rPr lang="pt-BR" dirty="0" smtClean="0"/>
              <a:t> devem ser criados</a:t>
            </a:r>
          </a:p>
          <a:p>
            <a:pPr lvl="1"/>
            <a:r>
              <a:rPr lang="pt-BR" dirty="0" smtClean="0"/>
              <a:t>Somente para demonstração</a:t>
            </a:r>
          </a:p>
          <a:p>
            <a:pPr lvl="1"/>
            <a:r>
              <a:rPr lang="pt-BR" dirty="0" smtClean="0"/>
              <a:t>Criar um texto para diferenciar uma de outra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arquivo de configuração pode:</a:t>
            </a:r>
          </a:p>
          <a:p>
            <a:pPr lvl="1"/>
            <a:r>
              <a:rPr lang="pt-BR" dirty="0" smtClean="0"/>
              <a:t>Definir os </a:t>
            </a:r>
            <a:r>
              <a:rPr lang="pt-BR" dirty="0" err="1" smtClean="0"/>
              <a:t>ManagedBeans</a:t>
            </a:r>
            <a:r>
              <a:rPr lang="pt-BR" dirty="0" smtClean="0"/>
              <a:t> e mapeá-los</a:t>
            </a:r>
          </a:p>
          <a:p>
            <a:pPr lvl="1"/>
            <a:r>
              <a:rPr lang="pt-BR" dirty="0" smtClean="0"/>
              <a:t>Definir regras de navegação</a:t>
            </a:r>
          </a:p>
          <a:p>
            <a:endParaRPr lang="pt-BR" dirty="0" smtClean="0"/>
          </a:p>
          <a:p>
            <a:r>
              <a:rPr lang="pt-BR" dirty="0" smtClean="0"/>
              <a:t>Não é obrigatório para JSF2</a:t>
            </a:r>
          </a:p>
          <a:p>
            <a:pPr lvl="1"/>
            <a:r>
              <a:rPr lang="pt-BR" dirty="0" smtClean="0"/>
              <a:t>Toda navegação pode ser executada diretamente a partir de um retorno</a:t>
            </a:r>
          </a:p>
          <a:p>
            <a:pPr lvl="2"/>
            <a:r>
              <a:rPr lang="pt-BR" dirty="0" smtClean="0"/>
              <a:t>Ex: 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pagina_cadastro</a:t>
            </a:r>
            <a:r>
              <a:rPr lang="pt-BR" dirty="0" smtClean="0"/>
              <a:t>.</a:t>
            </a:r>
            <a:r>
              <a:rPr lang="pt-BR" dirty="0" err="1" smtClean="0"/>
              <a:t>xhtml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Faces </a:t>
            </a:r>
            <a:r>
              <a:rPr lang="pt-BR" dirty="0" err="1" smtClean="0"/>
              <a:t>config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&lt;managed-bean&gt;  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Esta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definição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não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é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obrigatória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&lt;managed-bean-name&gt;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naveg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&lt;/managed-bean-name&gt;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&lt;managed-bean-class&gt;     br.jsf2.Naveg     &lt;/managed-bean-class&gt;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&lt;managed-bean-scope&gt;   request       &lt;/managed-bean-scope&gt;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&lt;/managed-bean&gt;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&lt;navigation-rule&gt;</a:t>
            </a:r>
          </a:p>
          <a:p>
            <a:pPr>
              <a:buNone/>
            </a:pPr>
            <a:r>
              <a:rPr lang="en-US" b="1" dirty="0" smtClean="0"/>
              <a:t>    &lt;from-view-id&gt;/</a:t>
            </a:r>
            <a:r>
              <a:rPr lang="en-US" b="1" dirty="0" err="1" smtClean="0"/>
              <a:t>index.xhtml</a:t>
            </a:r>
            <a:r>
              <a:rPr lang="en-US" b="1" dirty="0" smtClean="0"/>
              <a:t>&lt;/from-view-id&gt;</a:t>
            </a:r>
          </a:p>
          <a:p>
            <a:pPr>
              <a:buNone/>
            </a:pPr>
            <a:r>
              <a:rPr lang="en-US" b="1" dirty="0" smtClean="0"/>
              <a:t>    &lt;navigation-case&gt;</a:t>
            </a:r>
          </a:p>
          <a:p>
            <a:pPr>
              <a:buNone/>
            </a:pPr>
            <a:r>
              <a:rPr lang="en-US" b="1" dirty="0" smtClean="0"/>
              <a:t>        &lt;from-outcome&gt;pag2&lt;/from-outcome&gt;</a:t>
            </a:r>
          </a:p>
          <a:p>
            <a:pPr>
              <a:buNone/>
            </a:pPr>
            <a:r>
              <a:rPr lang="en-US" b="1" dirty="0" smtClean="0"/>
              <a:t>        &lt;to-view-id&gt;pagina2.xhtml&lt;/to-view-id&gt;</a:t>
            </a:r>
          </a:p>
          <a:p>
            <a:pPr>
              <a:buNone/>
            </a:pPr>
            <a:r>
              <a:rPr lang="en-US" b="1" dirty="0" smtClean="0"/>
              <a:t>    &lt;/navigation-case&gt;    </a:t>
            </a:r>
          </a:p>
          <a:p>
            <a:pPr>
              <a:buNone/>
            </a:pPr>
            <a:r>
              <a:rPr lang="en-US" b="1" dirty="0" smtClean="0"/>
              <a:t>&lt;/navigation-rule&gt;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205</TotalTime>
  <Words>314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labinov</vt:lpstr>
      <vt:lpstr>Java Server Faces 2 Navegação</vt:lpstr>
      <vt:lpstr>Navegação em JSF2</vt:lpstr>
      <vt:lpstr>ManagedBean</vt:lpstr>
      <vt:lpstr>Arquivo index.xhtml</vt:lpstr>
      <vt:lpstr>Arquivos adicionais</vt:lpstr>
      <vt:lpstr>Arquivo de configuração</vt:lpstr>
      <vt:lpstr>Faces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46</cp:revision>
  <dcterms:created xsi:type="dcterms:W3CDTF">2012-10-22T17:49:52Z</dcterms:created>
  <dcterms:modified xsi:type="dcterms:W3CDTF">2016-03-10T19:55:41Z</dcterms:modified>
</cp:coreProperties>
</file>