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523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15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518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8408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735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532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6907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623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80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072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15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498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431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866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227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364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FD57-9DB5-485A-BECC-C0DC3AE3CB32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0C32BD5-64F5-4967-9FA0-ED217A4C2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142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167F-75F0-47F2-91B9-BFE56BAA1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82FE8-13FE-4CDE-B285-D2F991F75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Rinaldo </a:t>
            </a:r>
            <a:r>
              <a:rPr lang="en-US" dirty="0" err="1"/>
              <a:t>Cahyadi</a:t>
            </a:r>
            <a:r>
              <a:rPr lang="en-US" dirty="0"/>
              <a:t> (56415014)</a:t>
            </a:r>
          </a:p>
          <a:p>
            <a:r>
              <a:rPr lang="en-US" dirty="0"/>
              <a:t>4IA11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809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AB0E71-816C-4C82-84C4-AB1535B8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F7AC2-E7EE-4EE8-81BD-97673184C2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13604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13F721-5112-433C-8EE7-40CA5A482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Buka </a:t>
            </a:r>
            <a:r>
              <a:rPr lang="en-US" dirty="0" err="1"/>
              <a:t>apllikasi</a:t>
            </a:r>
            <a:r>
              <a:rPr lang="en-US" dirty="0"/>
              <a:t> python.exe, dan </a:t>
            </a:r>
            <a:r>
              <a:rPr lang="en-US" dirty="0" err="1"/>
              <a:t>berikan</a:t>
            </a:r>
            <a:r>
              <a:rPr lang="en-US" dirty="0"/>
              <a:t> 2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centang</a:t>
            </a:r>
            <a:r>
              <a:rPr lang="en-US" dirty="0"/>
              <a:t> pada </a:t>
            </a:r>
            <a:r>
              <a:rPr lang="en-US" dirty="0" err="1"/>
              <a:t>kedua</a:t>
            </a:r>
            <a:r>
              <a:rPr lang="en-US" dirty="0"/>
              <a:t> box </a:t>
            </a:r>
            <a:r>
              <a:rPr lang="en-US" dirty="0" err="1"/>
              <a:t>tersebut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214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68-4145-4654-9A9D-EA03CC98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EDB03A9-47F7-4A00-8547-D5DE9D0791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4" b="1330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66E2C-60B7-4E52-86C6-D73A6E31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pun </a:t>
            </a:r>
            <a:r>
              <a:rPr lang="en-US" dirty="0" err="1"/>
              <a:t>selesai</a:t>
            </a:r>
            <a:r>
              <a:rPr lang="en-US" dirty="0"/>
              <a:t>, dan </a:t>
            </a:r>
            <a:r>
              <a:rPr lang="en-US" dirty="0" err="1"/>
              <a:t>klik</a:t>
            </a:r>
            <a:r>
              <a:rPr lang="en-US" dirty="0"/>
              <a:t> close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05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9DD58B-8931-4894-851A-9E722257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ED0BD2D-1B61-458C-98C8-35EA22ED5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968481"/>
            <a:ext cx="4513262" cy="261941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C76C30-5B91-467D-9C09-C8E0D02ED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python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3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9626-B74B-4CE5-9BD0-C8C85C1F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8D110E-7BA1-4831-84F0-C0EA270AC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966097"/>
            <a:ext cx="4513262" cy="26241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3937D-B771-453B-BA53-9CBFB2AB6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mengintal</a:t>
            </a:r>
            <a:r>
              <a:rPr lang="en-US" dirty="0"/>
              <a:t> pipi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directory </a:t>
            </a:r>
            <a:r>
              <a:rPr lang="en-US" dirty="0" err="1"/>
              <a:t>pithon</a:t>
            </a:r>
            <a:r>
              <a:rPr lang="en-US" dirty="0"/>
              <a:t>, dan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tandanya</a:t>
            </a:r>
            <a:r>
              <a:rPr lang="en-US" dirty="0"/>
              <a:t> pip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5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5F43-88E4-4C22-B44B-42EC9BCF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097295-CCED-496B-AF00-8E06FA328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977234"/>
            <a:ext cx="4513262" cy="26019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32735-3A89-4B47-AAD7-557FB78FE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pipnya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40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A44CFB-85EC-4B03-9D3B-BC0A482D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Tips dan </a:t>
            </a:r>
            <a:r>
              <a:rPr lang="en-US" dirty="0" err="1"/>
              <a:t>Trik</a:t>
            </a:r>
            <a:r>
              <a:rPr lang="en-US" dirty="0"/>
              <a:t>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C1B40-CFA6-478B-AC64-295748C5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pada python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def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10E33B-ADBC-4DB7-A398-BA1B74CD5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47" y="2638970"/>
            <a:ext cx="615315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71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D288-8FCD-405F-9E0E-1EC00F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Tips Dan </a:t>
            </a:r>
            <a:r>
              <a:rPr lang="en-US" dirty="0" err="1"/>
              <a:t>Trik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1B45-BEDB-438C-99B6-C1AFA02B8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Variabel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en-US" dirty="0" err="1"/>
              <a:t>nam</a:t>
            </a:r>
            <a:r>
              <a:rPr lang="id-ID" dirty="0"/>
              <a:t>a</a:t>
            </a:r>
            <a:r>
              <a:rPr lang="en-US" dirty="0"/>
              <a:t> = ‘</a:t>
            </a:r>
            <a:r>
              <a:rPr lang="en-US" dirty="0" err="1"/>
              <a:t>rinaldo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id-ID" dirty="0"/>
              <a:t>nama</a:t>
            </a:r>
            <a:r>
              <a:rPr lang="en-US" dirty="0"/>
              <a:t> *= </a:t>
            </a:r>
            <a:r>
              <a:rPr lang="id-ID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print(</a:t>
            </a:r>
            <a:r>
              <a:rPr lang="en-US" dirty="0" err="1"/>
              <a:t>nama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Output:</a:t>
            </a:r>
            <a:r>
              <a:rPr lang="id-ID" dirty="0"/>
              <a:t> </a:t>
            </a:r>
            <a:r>
              <a:rPr lang="en-US" dirty="0" err="1"/>
              <a:t>rinaldorinaldo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9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2CD-1EF9-4105-B787-AFAF7D4A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Tips Dan </a:t>
            </a:r>
            <a:r>
              <a:rPr lang="en-US" dirty="0" err="1"/>
              <a:t>Trik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4062-4B17-4F43-ACDC-9DC6C2B7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Array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jenis_buah </a:t>
            </a:r>
            <a:r>
              <a:rPr lang="en-US" dirty="0"/>
              <a:t>= [‘</a:t>
            </a:r>
            <a:r>
              <a:rPr lang="id-ID" dirty="0"/>
              <a:t>j</a:t>
            </a:r>
            <a:r>
              <a:rPr lang="en-US" dirty="0" err="1"/>
              <a:t>ambu</a:t>
            </a:r>
            <a:r>
              <a:rPr lang="en-US" dirty="0"/>
              <a:t>’, ‘pisang’, ‘</a:t>
            </a:r>
            <a:r>
              <a:rPr lang="en-US" dirty="0" err="1"/>
              <a:t>sawo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id-ID" dirty="0"/>
              <a:t>Dengan menggunakan for :</a:t>
            </a:r>
            <a:endParaRPr lang="en-US" dirty="0"/>
          </a:p>
          <a:p>
            <a:pPr marL="0" indent="0">
              <a:buNone/>
            </a:pPr>
            <a:r>
              <a:rPr lang="it-IT" dirty="0"/>
              <a:t>for </a:t>
            </a:r>
            <a:r>
              <a:rPr lang="id-ID" dirty="0"/>
              <a:t>buah</a:t>
            </a:r>
            <a:r>
              <a:rPr lang="it-IT" dirty="0"/>
              <a:t> in </a:t>
            </a:r>
            <a:r>
              <a:rPr lang="id-ID" dirty="0"/>
              <a:t>jenis_buah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print(</a:t>
            </a:r>
            <a:r>
              <a:rPr lang="id-ID" dirty="0"/>
              <a:t>buah</a:t>
            </a:r>
            <a:r>
              <a:rPr lang="it-IT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294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131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PYTHON</vt:lpstr>
      <vt:lpstr>1</vt:lpstr>
      <vt:lpstr>2</vt:lpstr>
      <vt:lpstr>3</vt:lpstr>
      <vt:lpstr>4</vt:lpstr>
      <vt:lpstr>5</vt:lpstr>
      <vt:lpstr>Tips dan Trik python</vt:lpstr>
      <vt:lpstr>Tips Dan Trik python</vt:lpstr>
      <vt:lpstr>Tips Dan Trik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imam haromain</dc:creator>
  <cp:lastModifiedBy>VEGA</cp:lastModifiedBy>
  <cp:revision>5</cp:revision>
  <dcterms:created xsi:type="dcterms:W3CDTF">2019-03-22T17:14:07Z</dcterms:created>
  <dcterms:modified xsi:type="dcterms:W3CDTF">2019-03-23T11:34:39Z</dcterms:modified>
</cp:coreProperties>
</file>