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200"/>
    <a:srgbClr val="BC0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>
        <p:scale>
          <a:sx n="75" d="100"/>
          <a:sy n="75" d="100"/>
        </p:scale>
        <p:origin x="63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6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1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7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1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0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6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5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2FAE-7A84-47E3-A4A2-F85C21D62B8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0858D-DF48-4F20-9F83-153315DF9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3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4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43300" y="1291590"/>
            <a:ext cx="5017770" cy="330327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63315" y="1415415"/>
            <a:ext cx="4777740" cy="3055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3300" y="1291590"/>
            <a:ext cx="1051560" cy="107061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실행 단추: 사용자 지정 7">
            <a:hlinkClick r:id="" action="ppaction://noaction" highlightClick="1"/>
          </p:cNvPr>
          <p:cNvSpPr/>
          <p:nvPr/>
        </p:nvSpPr>
        <p:spPr>
          <a:xfrm>
            <a:off x="4044950" y="1357313"/>
            <a:ext cx="549910" cy="167639"/>
          </a:xfrm>
          <a:prstGeom prst="actionButtonBlank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사용자 지정 8">
            <a:hlinkClick r:id="" action="ppaction://noaction" highlightClick="1"/>
          </p:cNvPr>
          <p:cNvSpPr/>
          <p:nvPr/>
        </p:nvSpPr>
        <p:spPr>
          <a:xfrm>
            <a:off x="3568700" y="2194561"/>
            <a:ext cx="549910" cy="167639"/>
          </a:xfrm>
          <a:prstGeom prst="actionButtonBlank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3899535" y="1632585"/>
            <a:ext cx="436245" cy="38290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0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43300" y="1291590"/>
            <a:ext cx="5017770" cy="3303270"/>
          </a:xfrm>
          <a:prstGeom prst="roundRect">
            <a:avLst/>
          </a:prstGeom>
          <a:solidFill>
            <a:srgbClr val="BC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63315" y="1415415"/>
            <a:ext cx="4777740" cy="3055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3300" y="1291590"/>
            <a:ext cx="1051560" cy="1070610"/>
          </a:xfrm>
          <a:prstGeom prst="roundRect">
            <a:avLst/>
          </a:prstGeom>
          <a:solidFill>
            <a:srgbClr val="BC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&quot;없음&quot; 기호 1"/>
          <p:cNvSpPr/>
          <p:nvPr/>
        </p:nvSpPr>
        <p:spPr>
          <a:xfrm>
            <a:off x="3781901" y="1544002"/>
            <a:ext cx="574358" cy="565785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실행 단추: 사용자 지정 7">
            <a:hlinkClick r:id="" action="ppaction://noaction" highlightClick="1"/>
          </p:cNvPr>
          <p:cNvSpPr/>
          <p:nvPr/>
        </p:nvSpPr>
        <p:spPr>
          <a:xfrm>
            <a:off x="4044950" y="1357313"/>
            <a:ext cx="549910" cy="167639"/>
          </a:xfrm>
          <a:prstGeom prst="actionButtonBlank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사용자 지정 8">
            <a:hlinkClick r:id="" action="ppaction://noaction" highlightClick="1"/>
          </p:cNvPr>
          <p:cNvSpPr/>
          <p:nvPr/>
        </p:nvSpPr>
        <p:spPr>
          <a:xfrm>
            <a:off x="3568700" y="2194561"/>
            <a:ext cx="549910" cy="167639"/>
          </a:xfrm>
          <a:prstGeom prst="actionButtonBlank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43300" y="1291590"/>
            <a:ext cx="5017770" cy="3303270"/>
          </a:xfrm>
          <a:prstGeom prst="roundRect">
            <a:avLst/>
          </a:prstGeom>
          <a:solidFill>
            <a:srgbClr val="49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63315" y="1415415"/>
            <a:ext cx="4777740" cy="3055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3300" y="1291590"/>
            <a:ext cx="1051560" cy="1070610"/>
          </a:xfrm>
          <a:prstGeom prst="roundRect">
            <a:avLst/>
          </a:prstGeom>
          <a:solidFill>
            <a:srgbClr val="49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실행 단추: 사용자 지정 7">
            <a:hlinkClick r:id="" action="ppaction://noaction" highlightClick="1"/>
          </p:cNvPr>
          <p:cNvSpPr/>
          <p:nvPr/>
        </p:nvSpPr>
        <p:spPr>
          <a:xfrm>
            <a:off x="4044950" y="1357313"/>
            <a:ext cx="549910" cy="167639"/>
          </a:xfrm>
          <a:prstGeom prst="actionButtonBlank">
            <a:avLst/>
          </a:prstGeom>
          <a:solidFill>
            <a:srgbClr val="49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사용자 지정 8">
            <a:hlinkClick r:id="" action="ppaction://noaction" highlightClick="1"/>
          </p:cNvPr>
          <p:cNvSpPr/>
          <p:nvPr/>
        </p:nvSpPr>
        <p:spPr>
          <a:xfrm>
            <a:off x="3568700" y="2194561"/>
            <a:ext cx="549910" cy="167639"/>
          </a:xfrm>
          <a:prstGeom prst="actionButtonBlank">
            <a:avLst/>
          </a:prstGeom>
          <a:solidFill>
            <a:srgbClr val="49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99" y="1572296"/>
            <a:ext cx="641292" cy="5520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286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43300" y="1291590"/>
            <a:ext cx="5017770" cy="33032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63315" y="1415415"/>
            <a:ext cx="4777740" cy="3055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3300" y="1291590"/>
            <a:ext cx="1051560" cy="107061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실행 단추: 사용자 지정 7">
            <a:hlinkClick r:id="" action="ppaction://noaction" highlightClick="1"/>
          </p:cNvPr>
          <p:cNvSpPr/>
          <p:nvPr/>
        </p:nvSpPr>
        <p:spPr>
          <a:xfrm>
            <a:off x="4044950" y="1357313"/>
            <a:ext cx="549910" cy="167639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사용자 지정 8">
            <a:hlinkClick r:id="" action="ppaction://noaction" highlightClick="1"/>
          </p:cNvPr>
          <p:cNvSpPr/>
          <p:nvPr/>
        </p:nvSpPr>
        <p:spPr>
          <a:xfrm>
            <a:off x="3568700" y="2194561"/>
            <a:ext cx="549910" cy="167639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829" y="1529265"/>
            <a:ext cx="614447" cy="6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3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43300" y="1291590"/>
            <a:ext cx="5017770" cy="33032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63315" y="1415415"/>
            <a:ext cx="4777740" cy="30556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93582" y="880110"/>
            <a:ext cx="1051560" cy="10706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State 2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44503" y="880110"/>
            <a:ext cx="1051560" cy="10706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State 3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96063" y="880110"/>
            <a:ext cx="1051560" cy="10706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State 4</a:t>
            </a:r>
            <a:endParaRPr lang="ko-KR" altLang="en-US"/>
          </a:p>
        </p:txBody>
      </p:sp>
      <p:sp>
        <p:nvSpPr>
          <p:cNvPr id="14" name="실행 단추: 사용자 지정 13">
            <a:hlinkClick r:id="" action="ppaction://noaction" highlightClick="1"/>
          </p:cNvPr>
          <p:cNvSpPr/>
          <p:nvPr/>
        </p:nvSpPr>
        <p:spPr>
          <a:xfrm>
            <a:off x="3543300" y="1293495"/>
            <a:ext cx="4777740" cy="1167765"/>
          </a:xfrm>
          <a:prstGeom prst="actionButtonBlank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08232" y="1292860"/>
            <a:ext cx="1051560" cy="10706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09510" y="3522345"/>
            <a:ext cx="1051560" cy="10706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43300" y="3526155"/>
            <a:ext cx="1051560" cy="10706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3300" y="880110"/>
            <a:ext cx="1051560" cy="10706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State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4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2486025"/>
            <a:ext cx="2190750" cy="1885950"/>
          </a:xfrm>
          <a:prstGeom prst="rect">
            <a:avLst/>
          </a:prstGeom>
          <a:effectLst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694" y="1158240"/>
            <a:ext cx="19907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6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</Words>
  <Application>Microsoft Office PowerPoint</Application>
  <PresentationFormat>와이드스크린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Wanseon Lim</dc:creator>
  <cp:lastModifiedBy>Wanseon Lim</cp:lastModifiedBy>
  <cp:revision>8</cp:revision>
  <dcterms:created xsi:type="dcterms:W3CDTF">2020-02-03T00:50:26Z</dcterms:created>
  <dcterms:modified xsi:type="dcterms:W3CDTF">2020-02-03T07:18:09Z</dcterms:modified>
</cp:coreProperties>
</file>