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8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6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6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50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8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5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Walk </a:t>
            </a:r>
            <a:r>
              <a:rPr lang="nl-BE" dirty="0" err="1"/>
              <a:t>and</a:t>
            </a:r>
            <a:r>
              <a:rPr lang="nl-BE" dirty="0"/>
              <a:t> Discover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4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Wandelen samen met de hond</a:t>
            </a:r>
          </a:p>
          <a:p>
            <a:r>
              <a:rPr lang="nl-BE" dirty="0"/>
              <a:t>Toeristische wandeling </a:t>
            </a:r>
          </a:p>
          <a:p>
            <a:r>
              <a:rPr lang="nl-BE" dirty="0"/>
              <a:t>Hondenvoorzieningen </a:t>
            </a:r>
          </a:p>
          <a:p>
            <a:r>
              <a:rPr lang="nl-BE" dirty="0"/>
              <a:t>Weersverwachtingen </a:t>
            </a:r>
          </a:p>
        </p:txBody>
      </p:sp>
    </p:spTree>
    <p:extLst>
      <p:ext uri="{BB962C8B-B14F-4D97-AF65-F5344CB8AC3E}">
        <p14:creationId xmlns:p14="http://schemas.microsoft.com/office/powerpoint/2010/main" val="19974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Kiezen waar vertrekken met wandelen</a:t>
            </a:r>
          </a:p>
          <a:p>
            <a:r>
              <a:rPr lang="nl-BE" dirty="0"/>
              <a:t>Kiezen waar stoppen met wandelen</a:t>
            </a:r>
          </a:p>
          <a:p>
            <a:r>
              <a:rPr lang="nl-BE" dirty="0"/>
              <a:t>Extra opties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68" y="1152983"/>
            <a:ext cx="2698982" cy="5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 de </a:t>
            </a:r>
            <a:r>
              <a:rPr lang="nl-BE" dirty="0" err="1"/>
              <a:t>maps</a:t>
            </a:r>
            <a:r>
              <a:rPr lang="nl-BE" dirty="0"/>
              <a:t> komen verschillende mogelijke</a:t>
            </a:r>
            <a:br>
              <a:rPr lang="nl-BE" dirty="0"/>
            </a:br>
            <a:r>
              <a:rPr lang="nl-BE" dirty="0"/>
              <a:t>routes waaruit gekozen kan worden </a:t>
            </a:r>
          </a:p>
          <a:p>
            <a:r>
              <a:rPr lang="nl-BE" dirty="0"/>
              <a:t>Details over de gekozen route worden </a:t>
            </a:r>
            <a:br>
              <a:rPr lang="nl-BE" dirty="0"/>
            </a:br>
            <a:r>
              <a:rPr lang="nl-BE" dirty="0"/>
              <a:t>weergegeven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45" y="1337622"/>
            <a:ext cx="2554308" cy="50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Maps</a:t>
            </a:r>
            <a:r>
              <a:rPr lang="nl-BE" dirty="0"/>
              <a:t> waar de route op getoond wordt tijdens </a:t>
            </a:r>
            <a:br>
              <a:rPr lang="nl-BE" dirty="0"/>
            </a:br>
            <a:r>
              <a:rPr lang="nl-BE" dirty="0"/>
              <a:t>het wandelen.</a:t>
            </a:r>
          </a:p>
          <a:p>
            <a:r>
              <a:rPr lang="nl-BE" dirty="0"/>
              <a:t>Ook zichtbaar: de hondenvoorzieningen, de</a:t>
            </a:r>
            <a:br>
              <a:rPr lang="nl-BE" dirty="0"/>
            </a:br>
            <a:r>
              <a:rPr lang="nl-BE" dirty="0"/>
              <a:t>toeristische plaatsen, weerbericht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14" y="1152983"/>
            <a:ext cx="2564061" cy="51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5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38</Words>
  <Application>Microsoft Office PowerPoint</Application>
  <PresentationFormat>Breedbeeld</PresentationFormat>
  <Paragraphs>12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Walk and Discover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en logo</dc:title>
  <dc:creator>Rina Mehauden</dc:creator>
  <cp:lastModifiedBy>Rina Mehauden</cp:lastModifiedBy>
  <cp:revision>5</cp:revision>
  <dcterms:created xsi:type="dcterms:W3CDTF">2016-10-25T15:48:56Z</dcterms:created>
  <dcterms:modified xsi:type="dcterms:W3CDTF">2016-12-23T10:43:22Z</dcterms:modified>
</cp:coreProperties>
</file>