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2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9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drawingObject1">
            <a:extLst>
              <a:ext uri="{FF2B5EF4-FFF2-40B4-BE49-F238E27FC236}">
                <a16:creationId xmlns:a16="http://schemas.microsoft.com/office/drawing/2014/main" id="{A760899F-AC8C-4175-90DD-E47E753791EF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157616" y="103666"/>
            <a:ext cx="1285875" cy="555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89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7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12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heritance-in-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Herencia_(inform%C3%A1tica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inheritance.as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ABA7D-1BB8-4342-91CC-5B01EA71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POO</a:t>
            </a:r>
            <a:br>
              <a:rPr lang="en-US" dirty="0"/>
            </a:br>
            <a:endParaRPr lang="es-419" dirty="0"/>
          </a:p>
        </p:txBody>
      </p:sp>
      <p:pic>
        <p:nvPicPr>
          <p:cNvPr id="2050" name="Picture 2" descr="Herencia Poo : Programacion Orientada a Objetos de la Vida Real">
            <a:extLst>
              <a:ext uri="{FF2B5EF4-FFF2-40B4-BE49-F238E27FC236}">
                <a16:creationId xmlns:a16="http://schemas.microsoft.com/office/drawing/2014/main" id="{1BE4AC97-2F34-47C9-AD98-3A2B0248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3336182"/>
            <a:ext cx="4923971" cy="256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7E46BCB-5218-49F9-9D9B-96EAF5DDB548}"/>
              </a:ext>
            </a:extLst>
          </p:cNvPr>
          <p:cNvSpPr txBox="1">
            <a:spLocks/>
          </p:cNvSpPr>
          <p:nvPr/>
        </p:nvSpPr>
        <p:spPr>
          <a:xfrm>
            <a:off x="1443490" y="2286947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err="1"/>
              <a:t>Herencia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POO</a:t>
            </a:r>
            <a:br>
              <a:rPr lang="en-US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2448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Participación en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¿Puedes pensar en un ejemplo de herencia en la vida real? Escribe tu respuesta en el chat.</a:t>
            </a:r>
          </a:p>
          <a:p>
            <a:endParaRPr/>
          </a:p>
          <a:p>
            <a:r>
              <a:t>A. Ejemplo libre</a:t>
            </a:r>
          </a:p>
          <a:p>
            <a:endParaRPr/>
          </a:p>
        </p:txBody>
      </p:sp>
      <p:sp>
        <p:nvSpPr>
          <p:cNvPr id="4" name="Rounded Rectangle 3">
            <a:hlinkClick r:id="rId2"/>
          </p:cNvPr>
          <p:cNvSpPr/>
          <p:nvPr/>
        </p:nvSpPr>
        <p:spPr>
          <a:xfrm>
            <a:off x="914400" y="4234721"/>
            <a:ext cx="36576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Ver recurso externo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47376"/>
            <a:ext cx="8229600" cy="1143000"/>
          </a:xfrm>
        </p:spPr>
        <p:txBody>
          <a:bodyPr/>
          <a:lstStyle/>
          <a:p>
            <a:r>
              <a:rPr dirty="0" err="1"/>
              <a:t>Inicio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Herencia en Programación Orientada a Objetos</a:t>
            </a:r>
          </a:p>
          <a:p>
            <a:r>
              <a:t>Haz clic en los botones para navegar.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457200" y="3807504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Definición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457200" y="4356144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Tipos de Herencia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457200" y="4904784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Ejemplos en Código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457200" y="5453424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Ventajas y Desventajas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457200" y="6002064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Ejercicios Prácticos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CB4F6C-99EF-45A0-BB4D-F494EE634097}"/>
              </a:ext>
            </a:extLst>
          </p:cNvPr>
          <p:cNvSpPr/>
          <p:nvPr/>
        </p:nvSpPr>
        <p:spPr>
          <a:xfrm>
            <a:off x="122920" y="17990"/>
            <a:ext cx="914400" cy="914400"/>
          </a:xfrm>
          <a:prstGeom prst="ellipse">
            <a:avLst/>
          </a:prstGeom>
          <a:solidFill>
            <a:srgbClr val="0066CC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dirty="0">
                <a:solidFill>
                  <a:srgbClr val="FFFFFF"/>
                </a:solidFill>
              </a:rPr>
              <a:t>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9634D-BBC4-40DA-99AC-101DD9783089}"/>
              </a:ext>
            </a:extLst>
          </p:cNvPr>
          <p:cNvSpPr txBox="1"/>
          <p:nvPr/>
        </p:nvSpPr>
        <p:spPr>
          <a:xfrm>
            <a:off x="1311640" y="17990"/>
            <a:ext cx="5486400" cy="54864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 b="1">
                <a:solidFill>
                  <a:srgbClr val="003366"/>
                </a:solidFill>
              </a:defRPr>
            </a:pPr>
            <a:r>
              <a:rPr dirty="0" err="1"/>
              <a:t>Inicio</a:t>
            </a:r>
            <a:r>
              <a:rPr dirty="0"/>
              <a:t> del </a:t>
            </a:r>
            <a:r>
              <a:rPr dirty="0" err="1"/>
              <a:t>tema</a:t>
            </a:r>
            <a:r>
              <a:rPr dirty="0"/>
              <a:t> de </a:t>
            </a:r>
            <a:r>
              <a:rPr dirty="0" err="1"/>
              <a:t>Herencia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POO</a:t>
            </a:r>
          </a:p>
        </p:txBody>
      </p:sp>
      <p:pic>
        <p:nvPicPr>
          <p:cNvPr id="1026" name="Picture 2" descr="Entendiendo la Programación Orientada a Objetos | Ana2LP">
            <a:extLst>
              <a:ext uri="{FF2B5EF4-FFF2-40B4-BE49-F238E27FC236}">
                <a16:creationId xmlns:a16="http://schemas.microsoft.com/office/drawing/2014/main" id="{7D4B9A7D-2D86-4DAC-8492-E33A47943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75" y="3233683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herencia permite que una clase derive atributos y métodos de otra clase.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457200" y="389744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Inicio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457200" y="444608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Tipos de Herencia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457200" y="499472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Ejemplos en Código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457200" y="554336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Ventajas y Desventajas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457200" y="609200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Ejercicios Prácticos</a:t>
            </a:r>
          </a:p>
        </p:txBody>
      </p:sp>
      <p:pic>
        <p:nvPicPr>
          <p:cNvPr id="3074" name="Picture 2" descr="👨‍👩‍👧 Herencia POO 👨‍👩‍👦 🤔 Cuando hablamos de herencia en  programación orientada a objetos (POO), a que nos referimos? ✍️ En este  ejemplo se muestra un ejemplo de herencia en Java, con">
            <a:extLst>
              <a:ext uri="{FF2B5EF4-FFF2-40B4-BE49-F238E27FC236}">
                <a16:creationId xmlns:a16="http://schemas.microsoft.com/office/drawing/2014/main" id="{380C1458-790E-41BA-B68D-7FD6534ED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03" y="3622034"/>
            <a:ext cx="2378532" cy="237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Herencia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Herencia simple, múltiple, jerárquica, híbrida.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457200" y="391243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rPr dirty="0" err="1"/>
              <a:t>Inicio</a:t>
            </a:r>
            <a:endParaRPr dirty="0"/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457200" y="446107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Definición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457200" y="500971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Ejemplos en Código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457200" y="555835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Ventajas y Desventajas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457200" y="6106995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Ejercicios Prácticos</a:t>
            </a:r>
          </a:p>
        </p:txBody>
      </p:sp>
      <p:pic>
        <p:nvPicPr>
          <p:cNvPr id="6146" name="Picture 2" descr="👨‍👩‍👧 Herencia POO 👨‍👩‍👦 🤔 Cuando hablamos de herencia en  programación orientada a objetos (POO), a que nos referimos? ✍️ En este  ejemplo se muestra un ejemplo de herencia en Java, con">
            <a:extLst>
              <a:ext uri="{FF2B5EF4-FFF2-40B4-BE49-F238E27FC236}">
                <a16:creationId xmlns:a16="http://schemas.microsoft.com/office/drawing/2014/main" id="{9DD32CCD-A55E-4DCE-9444-57886559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35" y="32980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Ejemplos en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Animal:</a:t>
            </a:r>
          </a:p>
          <a:p>
            <a:r>
              <a:t>    def hablar(self):</a:t>
            </a:r>
          </a:p>
          <a:p>
            <a:r>
              <a:t>        print('Sonido')</a:t>
            </a:r>
          </a:p>
          <a:p>
            <a:endParaRPr/>
          </a:p>
          <a:p>
            <a:r>
              <a:t>class Perro(Animal):</a:t>
            </a:r>
          </a:p>
          <a:p>
            <a:r>
              <a:t>    def hablar(self):</a:t>
            </a:r>
          </a:p>
          <a:p>
            <a:r>
              <a:t>        print('Ladrido')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5643797" y="2377440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Inicio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5643797" y="2926080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Definición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5643797" y="3474720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Tipos de Herencia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5643797" y="4023360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Ventajas y Desventajas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5643797" y="4572000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Ejercicios Prácticos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y Desventajas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Ventajas: Reutilización de código, organización.</a:t>
            </a:r>
          </a:p>
          <a:p>
            <a:r>
              <a:t>Desventajas: Complejidad, dependencia.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472190" y="3912436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Inicio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472190" y="4461076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Definición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472190" y="5009716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Tipos de Herencia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472190" y="5558356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Ejemplos en Código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472190" y="6106996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Ejercicios Prácticos</a:t>
            </a:r>
          </a:p>
        </p:txBody>
      </p:sp>
      <p:pic>
        <p:nvPicPr>
          <p:cNvPr id="5122" name="Picture 2" descr="Cuáles son los conceptos en POO? Beneficios orientados a objetos">
            <a:extLst>
              <a:ext uri="{FF2B5EF4-FFF2-40B4-BE49-F238E27FC236}">
                <a16:creationId xmlns:a16="http://schemas.microsoft.com/office/drawing/2014/main" id="{6E8F9805-0D0C-4261-821F-B93ACDA50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92" y="3808331"/>
            <a:ext cx="3518918" cy="219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Ejercicios Prácticos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Crear una clase base Vehículo y derivar Auto y Bicicleta.</a:t>
            </a:r>
          </a:p>
          <a:p>
            <a:r>
              <a:t>2. Implementar métodos específicos en cada clase.</a:t>
            </a:r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682052" y="3882452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Inicio</a:t>
            </a:r>
          </a:p>
        </p:txBody>
      </p:sp>
      <p:sp>
        <p:nvSpPr>
          <p:cNvPr id="5" name="Rounded Rectangle 4">
            <a:hlinkClick r:id="rId3" action="ppaction://hlinksldjump"/>
          </p:cNvPr>
          <p:cNvSpPr/>
          <p:nvPr/>
        </p:nvSpPr>
        <p:spPr>
          <a:xfrm>
            <a:off x="682052" y="4431092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Definición</a:t>
            </a:r>
          </a:p>
        </p:txBody>
      </p:sp>
      <p:sp>
        <p:nvSpPr>
          <p:cNvPr id="6" name="Rounded Rectangle 5">
            <a:hlinkClick r:id="rId4" action="ppaction://hlinksldjump"/>
          </p:cNvPr>
          <p:cNvSpPr/>
          <p:nvPr/>
        </p:nvSpPr>
        <p:spPr>
          <a:xfrm>
            <a:off x="682052" y="4979732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Tipos de Herencia</a:t>
            </a:r>
          </a:p>
        </p:txBody>
      </p:sp>
      <p:sp>
        <p:nvSpPr>
          <p:cNvPr id="7" name="Rounded Rectangle 6">
            <a:hlinkClick r:id="rId5" action="ppaction://hlinksldjump"/>
          </p:cNvPr>
          <p:cNvSpPr/>
          <p:nvPr/>
        </p:nvSpPr>
        <p:spPr>
          <a:xfrm>
            <a:off x="682052" y="5528372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Ejemplos en Código</a:t>
            </a:r>
          </a:p>
        </p:txBody>
      </p:sp>
      <p:sp>
        <p:nvSpPr>
          <p:cNvPr id="8" name="Rounded Rectangle 7">
            <a:hlinkClick r:id="rId6" action="ppaction://hlinksldjump"/>
          </p:cNvPr>
          <p:cNvSpPr/>
          <p:nvPr/>
        </p:nvSpPr>
        <p:spPr>
          <a:xfrm>
            <a:off x="682052" y="6077012"/>
            <a:ext cx="18288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FFFFFF"/>
                </a:solidFill>
              </a:defRPr>
            </a:pPr>
            <a:r>
              <a:t>Ventajas y Desventajas</a:t>
            </a:r>
          </a:p>
        </p:txBody>
      </p:sp>
      <p:pic>
        <p:nvPicPr>
          <p:cNvPr id="4098" name="Picture 2" descr="Ejercicio de Herencia Resuelto Java (Pedido Especial) Abstracción.">
            <a:extLst>
              <a:ext uri="{FF2B5EF4-FFF2-40B4-BE49-F238E27FC236}">
                <a16:creationId xmlns:a16="http://schemas.microsoft.com/office/drawing/2014/main" id="{4AE4ED94-1BFD-4633-8093-4F78734EF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558" y="4050981"/>
            <a:ext cx="3642610" cy="20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 de Comprensión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¿Cuál es la principal ventaja de usar herencia en POO?</a:t>
            </a:r>
          </a:p>
          <a:p>
            <a:endParaRPr/>
          </a:p>
          <a:p>
            <a:r>
              <a:t>A. Reutilización de código</a:t>
            </a:r>
          </a:p>
          <a:p>
            <a:r>
              <a:t>B. Mayor complejidad</a:t>
            </a:r>
          </a:p>
          <a:p>
            <a:r>
              <a:t>C. Menor rendimiento</a:t>
            </a:r>
          </a:p>
          <a:p>
            <a:r>
              <a:t>D. Evita errores de sintaxis</a:t>
            </a:r>
          </a:p>
          <a:p>
            <a:endParaRPr/>
          </a:p>
        </p:txBody>
      </p:sp>
      <p:sp>
        <p:nvSpPr>
          <p:cNvPr id="4" name="Rounded Rectangle 3">
            <a:hlinkClick r:id="rId2"/>
          </p:cNvPr>
          <p:cNvSpPr/>
          <p:nvPr/>
        </p:nvSpPr>
        <p:spPr>
          <a:xfrm>
            <a:off x="2743200" y="5466346"/>
            <a:ext cx="36576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Ver recurso externo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Ejercicio Interactivo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 una clase base llamada 'Persona' y deriva una clase 'Estudiante'. ¿Qué atributos podrían heredarse?</a:t>
            </a:r>
          </a:p>
          <a:p>
            <a:endParaRPr/>
          </a:p>
          <a:p>
            <a:r>
              <a:t>A. Nombre, Edad</a:t>
            </a:r>
          </a:p>
          <a:p>
            <a:r>
              <a:t>B. Calificaciones, Cursos</a:t>
            </a:r>
          </a:p>
          <a:p>
            <a:r>
              <a:t>C. Nombre, Edad, Dirección</a:t>
            </a:r>
          </a:p>
          <a:p>
            <a:r>
              <a:t>D. Solo Dirección</a:t>
            </a:r>
          </a:p>
          <a:p>
            <a:endParaRPr/>
          </a:p>
        </p:txBody>
      </p:sp>
      <p:sp>
        <p:nvSpPr>
          <p:cNvPr id="4" name="Rounded Rectangle 3">
            <a:hlinkClick r:id="rId2"/>
          </p:cNvPr>
          <p:cNvSpPr/>
          <p:nvPr/>
        </p:nvSpPr>
        <p:spPr>
          <a:xfrm>
            <a:off x="2743200" y="5466346"/>
            <a:ext cx="3657600" cy="457200"/>
          </a:xfrm>
          <a:prstGeom prst="round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dirty="0"/>
              <a:t>Ver </a:t>
            </a:r>
            <a:r>
              <a:rPr dirty="0" err="1"/>
              <a:t>recurso</a:t>
            </a:r>
            <a:r>
              <a:rPr dirty="0"/>
              <a:t> </a:t>
            </a:r>
            <a:r>
              <a:rPr dirty="0" err="1"/>
              <a:t>externo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307</Words>
  <Application>Microsoft Office PowerPoint</Application>
  <PresentationFormat>Presentación en pantalla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Galería</vt:lpstr>
      <vt:lpstr>POO </vt:lpstr>
      <vt:lpstr>Inicio</vt:lpstr>
      <vt:lpstr>Definición</vt:lpstr>
      <vt:lpstr>Tipos de Herencia</vt:lpstr>
      <vt:lpstr>Ejemplos en Código</vt:lpstr>
      <vt:lpstr>Ventajas y Desventajas</vt:lpstr>
      <vt:lpstr>Ejercicios Prácticos</vt:lpstr>
      <vt:lpstr>Pregunta de Comprensión</vt:lpstr>
      <vt:lpstr>Ejercicio Interactivo</vt:lpstr>
      <vt:lpstr>Participación en Clase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Inicio</dc:title>
  <dc:subject/>
  <dc:creator>Rina Guerra</dc:creator>
  <cp:keywords/>
  <dc:description>generated using python-pptx</dc:description>
  <cp:lastModifiedBy>Rina Guerra</cp:lastModifiedBy>
  <cp:revision>4</cp:revision>
  <dcterms:created xsi:type="dcterms:W3CDTF">2013-01-27T09:14:16Z</dcterms:created>
  <dcterms:modified xsi:type="dcterms:W3CDTF">2025-08-04T06:45:50Z</dcterms:modified>
  <cp:category/>
</cp:coreProperties>
</file>