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9" roundtripDataSignature="AMtx7mg1dVOij7W7qzPBgV//aMSwNe1w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1792288" y="612775"/>
            <a:ext cx="5486400" cy="4114800"/>
          </a:xfrm>
          <a:prstGeom prst="rect">
            <a:avLst/>
          </a:prstGeom>
          <a:noFill/>
          <a:ln>
            <a:noFill/>
          </a:ln>
        </p:spPr>
      </p:sp>
      <p:sp>
        <p:nvSpPr>
          <p:cNvPr id="64" name="Google Shape;64;p2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11.png"/><Relationship Id="rId7" Type="http://schemas.openxmlformats.org/officeDocument/2006/relationships/image" Target="../media/image5.png"/><Relationship Id="rId8"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11.png"/><Relationship Id="rId8"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11.png"/><Relationship Id="rId8"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11.png"/><Relationship Id="rId7"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5.png"/><Relationship Id="rId7"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4.png"/><Relationship Id="rId9"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11.png"/><Relationship Id="rId8"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11.png"/><Relationship Id="rId8"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11.png"/><Relationship Id="rId8"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4.png"/><Relationship Id="rId9" Type="http://schemas.openxmlformats.org/officeDocument/2006/relationships/image" Target="../media/image16.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11.png"/><Relationship Id="rId8"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4.png"/><Relationship Id="rId9" Type="http://schemas.openxmlformats.org/officeDocument/2006/relationships/image" Target="../media/image16.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11.png"/><Relationship Id="rId8"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4.png"/><Relationship Id="rId9" Type="http://schemas.openxmlformats.org/officeDocument/2006/relationships/image" Target="../media/image16.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11.png"/><Relationship Id="rId8"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4.png"/><Relationship Id="rId9" Type="http://schemas.openxmlformats.org/officeDocument/2006/relationships/image" Target="../media/image16.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11.png"/><Relationship Id="rId8"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11.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D1C1"/>
        </a:solidFill>
      </p:bgPr>
    </p:bg>
    <p:spTree>
      <p:nvGrpSpPr>
        <p:cNvPr id="83" name="Shape 83"/>
        <p:cNvGrpSpPr/>
        <p:nvPr/>
      </p:nvGrpSpPr>
      <p:grpSpPr>
        <a:xfrm>
          <a:off x="0" y="0"/>
          <a:ext cx="0" cy="0"/>
          <a:chOff x="0" y="0"/>
          <a:chExt cx="0" cy="0"/>
        </a:xfrm>
      </p:grpSpPr>
      <p:sp>
        <p:nvSpPr>
          <p:cNvPr id="84" name="Google Shape;84;p1"/>
          <p:cNvSpPr/>
          <p:nvPr/>
        </p:nvSpPr>
        <p:spPr>
          <a:xfrm>
            <a:off x="-496472" y="8426141"/>
            <a:ext cx="3539063" cy="1274063"/>
          </a:xfrm>
          <a:custGeom>
            <a:rect b="b" l="l" r="r" t="t"/>
            <a:pathLst>
              <a:path extrusionOk="0" h="1274063" w="3539063">
                <a:moveTo>
                  <a:pt x="0" y="0"/>
                </a:moveTo>
                <a:lnTo>
                  <a:pt x="3539064" y="0"/>
                </a:lnTo>
                <a:lnTo>
                  <a:pt x="3539064" y="1274063"/>
                </a:lnTo>
                <a:lnTo>
                  <a:pt x="0" y="1274063"/>
                </a:lnTo>
                <a:lnTo>
                  <a:pt x="0" y="0"/>
                </a:lnTo>
                <a:close/>
              </a:path>
            </a:pathLst>
          </a:custGeom>
          <a:blipFill rotWithShape="1">
            <a:blip r:embed="rId3">
              <a:alphaModFix/>
            </a:blip>
            <a:stretch>
              <a:fillRect b="0" l="0" r="0" t="0"/>
            </a:stretch>
          </a:blipFill>
          <a:ln>
            <a:noFill/>
          </a:ln>
        </p:spPr>
      </p:sp>
      <p:sp>
        <p:nvSpPr>
          <p:cNvPr id="85" name="Google Shape;85;p1"/>
          <p:cNvSpPr/>
          <p:nvPr/>
        </p:nvSpPr>
        <p:spPr>
          <a:xfrm>
            <a:off x="-496114" y="-253118"/>
            <a:ext cx="4083939" cy="4114800"/>
          </a:xfrm>
          <a:custGeom>
            <a:rect b="b" l="l" r="r" t="t"/>
            <a:pathLst>
              <a:path extrusionOk="0" h="4114800" w="4083939">
                <a:moveTo>
                  <a:pt x="0" y="0"/>
                </a:moveTo>
                <a:lnTo>
                  <a:pt x="4083939" y="0"/>
                </a:lnTo>
                <a:lnTo>
                  <a:pt x="4083939" y="4114800"/>
                </a:lnTo>
                <a:lnTo>
                  <a:pt x="0" y="4114800"/>
                </a:lnTo>
                <a:lnTo>
                  <a:pt x="0" y="0"/>
                </a:lnTo>
                <a:close/>
              </a:path>
            </a:pathLst>
          </a:custGeom>
          <a:blipFill rotWithShape="1">
            <a:blip r:embed="rId4">
              <a:alphaModFix/>
            </a:blip>
            <a:stretch>
              <a:fillRect b="0" l="0" r="0" t="0"/>
            </a:stretch>
          </a:blipFill>
          <a:ln>
            <a:noFill/>
          </a:ln>
        </p:spPr>
      </p:sp>
      <p:sp>
        <p:nvSpPr>
          <p:cNvPr id="86" name="Google Shape;86;p1"/>
          <p:cNvSpPr/>
          <p:nvPr/>
        </p:nvSpPr>
        <p:spPr>
          <a:xfrm>
            <a:off x="-992943" y="-1470446"/>
            <a:ext cx="4532006" cy="4114800"/>
          </a:xfrm>
          <a:custGeom>
            <a:rect b="b" l="l" r="r" t="t"/>
            <a:pathLst>
              <a:path extrusionOk="0" h="4114800" w="4532006">
                <a:moveTo>
                  <a:pt x="0" y="0"/>
                </a:moveTo>
                <a:lnTo>
                  <a:pt x="4532006" y="0"/>
                </a:lnTo>
                <a:lnTo>
                  <a:pt x="4532006" y="4114800"/>
                </a:lnTo>
                <a:lnTo>
                  <a:pt x="0" y="4114800"/>
                </a:lnTo>
                <a:lnTo>
                  <a:pt x="0" y="0"/>
                </a:lnTo>
                <a:close/>
              </a:path>
            </a:pathLst>
          </a:custGeom>
          <a:blipFill rotWithShape="1">
            <a:blip r:embed="rId5">
              <a:alphaModFix/>
            </a:blip>
            <a:stretch>
              <a:fillRect b="0" l="0" r="0" t="0"/>
            </a:stretch>
          </a:blipFill>
          <a:ln>
            <a:noFill/>
          </a:ln>
        </p:spPr>
      </p:sp>
      <p:sp>
        <p:nvSpPr>
          <p:cNvPr id="87" name="Google Shape;87;p1"/>
          <p:cNvSpPr/>
          <p:nvPr/>
        </p:nvSpPr>
        <p:spPr>
          <a:xfrm>
            <a:off x="14204061" y="7652765"/>
            <a:ext cx="4083939" cy="4114800"/>
          </a:xfrm>
          <a:custGeom>
            <a:rect b="b" l="l" r="r" t="t"/>
            <a:pathLst>
              <a:path extrusionOk="0" h="4114800" w="4083939">
                <a:moveTo>
                  <a:pt x="0" y="0"/>
                </a:moveTo>
                <a:lnTo>
                  <a:pt x="4083939" y="0"/>
                </a:lnTo>
                <a:lnTo>
                  <a:pt x="4083939" y="4114800"/>
                </a:lnTo>
                <a:lnTo>
                  <a:pt x="0" y="4114800"/>
                </a:lnTo>
                <a:lnTo>
                  <a:pt x="0" y="0"/>
                </a:lnTo>
                <a:close/>
              </a:path>
            </a:pathLst>
          </a:custGeom>
          <a:blipFill rotWithShape="1">
            <a:blip r:embed="rId4">
              <a:alphaModFix/>
            </a:blip>
            <a:stretch>
              <a:fillRect b="0" l="0" r="0" t="0"/>
            </a:stretch>
          </a:blipFill>
          <a:ln>
            <a:noFill/>
          </a:ln>
        </p:spPr>
      </p:sp>
      <p:sp>
        <p:nvSpPr>
          <p:cNvPr id="88" name="Google Shape;88;p1"/>
          <p:cNvSpPr/>
          <p:nvPr/>
        </p:nvSpPr>
        <p:spPr>
          <a:xfrm>
            <a:off x="12712560" y="-1028700"/>
            <a:ext cx="4546740" cy="4114800"/>
          </a:xfrm>
          <a:custGeom>
            <a:rect b="b" l="l" r="r" t="t"/>
            <a:pathLst>
              <a:path extrusionOk="0" h="4114800" w="4546740">
                <a:moveTo>
                  <a:pt x="0" y="0"/>
                </a:moveTo>
                <a:lnTo>
                  <a:pt x="4546740" y="0"/>
                </a:lnTo>
                <a:lnTo>
                  <a:pt x="4546740" y="4114800"/>
                </a:lnTo>
                <a:lnTo>
                  <a:pt x="0" y="4114800"/>
                </a:lnTo>
                <a:lnTo>
                  <a:pt x="0" y="0"/>
                </a:lnTo>
                <a:close/>
              </a:path>
            </a:pathLst>
          </a:custGeom>
          <a:blipFill rotWithShape="1">
            <a:blip r:embed="rId6">
              <a:alphaModFix/>
            </a:blip>
            <a:stretch>
              <a:fillRect b="0" l="0" r="0" t="0"/>
            </a:stretch>
          </a:blipFill>
          <a:ln>
            <a:noFill/>
          </a:ln>
        </p:spPr>
      </p:sp>
      <p:sp>
        <p:nvSpPr>
          <p:cNvPr id="89" name="Google Shape;89;p1"/>
          <p:cNvSpPr/>
          <p:nvPr/>
        </p:nvSpPr>
        <p:spPr>
          <a:xfrm>
            <a:off x="15724338" y="-807827"/>
            <a:ext cx="3686460" cy="3673054"/>
          </a:xfrm>
          <a:custGeom>
            <a:rect b="b" l="l" r="r" t="t"/>
            <a:pathLst>
              <a:path extrusionOk="0" h="3673054" w="3686460">
                <a:moveTo>
                  <a:pt x="0" y="0"/>
                </a:moveTo>
                <a:lnTo>
                  <a:pt x="3686460" y="0"/>
                </a:lnTo>
                <a:lnTo>
                  <a:pt x="3686460" y="3673054"/>
                </a:lnTo>
                <a:lnTo>
                  <a:pt x="0" y="3673054"/>
                </a:lnTo>
                <a:lnTo>
                  <a:pt x="0" y="0"/>
                </a:lnTo>
                <a:close/>
              </a:path>
            </a:pathLst>
          </a:custGeom>
          <a:blipFill rotWithShape="1">
            <a:blip r:embed="rId7">
              <a:alphaModFix/>
            </a:blip>
            <a:stretch>
              <a:fillRect b="0" l="0" r="0" t="0"/>
            </a:stretch>
          </a:blipFill>
          <a:ln>
            <a:noFill/>
          </a:ln>
        </p:spPr>
      </p:sp>
      <p:sp>
        <p:nvSpPr>
          <p:cNvPr id="90" name="Google Shape;90;p1"/>
          <p:cNvSpPr txBox="1"/>
          <p:nvPr/>
        </p:nvSpPr>
        <p:spPr>
          <a:xfrm>
            <a:off x="3539063" y="2205660"/>
            <a:ext cx="12388463" cy="3921007"/>
          </a:xfrm>
          <a:prstGeom prst="rect">
            <a:avLst/>
          </a:prstGeom>
          <a:noFill/>
          <a:ln>
            <a:noFill/>
          </a:ln>
        </p:spPr>
        <p:txBody>
          <a:bodyPr anchorCtr="0" anchor="t" bIns="0" lIns="0" spcFirstLastPara="1" rIns="0" wrap="square" tIns="0">
            <a:spAutoFit/>
          </a:bodyPr>
          <a:lstStyle/>
          <a:p>
            <a:pPr indent="0" lvl="0" marL="0" marR="0" rtl="0" algn="ctr">
              <a:lnSpc>
                <a:spcPct val="139985"/>
              </a:lnSpc>
              <a:spcBef>
                <a:spcPts val="0"/>
              </a:spcBef>
              <a:spcAft>
                <a:spcPts val="0"/>
              </a:spcAft>
              <a:buNone/>
            </a:pPr>
            <a:r>
              <a:rPr b="1" i="0" lang="en-US" sz="5572" u="none" cap="none" strike="noStrike">
                <a:solidFill>
                  <a:srgbClr val="000000"/>
                </a:solidFill>
                <a:latin typeface="Arial"/>
                <a:ea typeface="Arial"/>
                <a:cs typeface="Arial"/>
                <a:sym typeface="Arial"/>
              </a:rPr>
              <a:t>PERANCANGAN APLIKASI DESTINASIK: REKOMENDASI TEMPAT WISATA DAN CHATBOT DI TASIKMALAYA DENGAN MENGGUNAKAN STREAMLIT</a:t>
            </a:r>
            <a:endParaRPr/>
          </a:p>
        </p:txBody>
      </p:sp>
      <p:sp>
        <p:nvSpPr>
          <p:cNvPr id="91" name="Google Shape;91;p1"/>
          <p:cNvSpPr/>
          <p:nvPr/>
        </p:nvSpPr>
        <p:spPr>
          <a:xfrm rot="10230255">
            <a:off x="15294198" y="7652765"/>
            <a:ext cx="4546740" cy="4114800"/>
          </a:xfrm>
          <a:custGeom>
            <a:rect b="b" l="l" r="r" t="t"/>
            <a:pathLst>
              <a:path extrusionOk="0" h="4114800" w="4546740">
                <a:moveTo>
                  <a:pt x="0" y="0"/>
                </a:moveTo>
                <a:lnTo>
                  <a:pt x="4546740" y="0"/>
                </a:lnTo>
                <a:lnTo>
                  <a:pt x="4546740" y="4114800"/>
                </a:lnTo>
                <a:lnTo>
                  <a:pt x="0" y="4114800"/>
                </a:lnTo>
                <a:lnTo>
                  <a:pt x="0" y="0"/>
                </a:lnTo>
                <a:close/>
              </a:path>
            </a:pathLst>
          </a:custGeom>
          <a:blipFill rotWithShape="1">
            <a:blip r:embed="rId6">
              <a:alphaModFix/>
            </a:blip>
            <a:stretch>
              <a:fillRect b="0" l="0" r="0" t="0"/>
            </a:stretch>
          </a:blipFill>
          <a:ln>
            <a:noFill/>
          </a:ln>
        </p:spPr>
      </p:sp>
      <p:sp>
        <p:nvSpPr>
          <p:cNvPr id="92" name="Google Shape;92;p1"/>
          <p:cNvSpPr/>
          <p:nvPr/>
        </p:nvSpPr>
        <p:spPr>
          <a:xfrm>
            <a:off x="5381166" y="6233190"/>
            <a:ext cx="7667474" cy="1588381"/>
          </a:xfrm>
          <a:custGeom>
            <a:rect b="b" l="l" r="r" t="t"/>
            <a:pathLst>
              <a:path extrusionOk="0" h="1588381" w="7667474">
                <a:moveTo>
                  <a:pt x="0" y="0"/>
                </a:moveTo>
                <a:lnTo>
                  <a:pt x="7667474" y="0"/>
                </a:lnTo>
                <a:lnTo>
                  <a:pt x="7667474" y="1588382"/>
                </a:lnTo>
                <a:lnTo>
                  <a:pt x="0" y="1588382"/>
                </a:lnTo>
                <a:lnTo>
                  <a:pt x="0" y="0"/>
                </a:lnTo>
                <a:close/>
              </a:path>
            </a:pathLst>
          </a:custGeom>
          <a:blipFill rotWithShape="1">
            <a:blip r:embed="rId8">
              <a:alphaModFix/>
            </a:blip>
            <a:stretch>
              <a:fillRect b="0" l="0" r="0" t="0"/>
            </a:stretch>
          </a:blipFill>
          <a:ln>
            <a:noFill/>
          </a:ln>
        </p:spPr>
      </p:sp>
      <p:sp>
        <p:nvSpPr>
          <p:cNvPr id="93" name="Google Shape;93;p1"/>
          <p:cNvSpPr txBox="1"/>
          <p:nvPr/>
        </p:nvSpPr>
        <p:spPr>
          <a:xfrm>
            <a:off x="7967252" y="6699484"/>
            <a:ext cx="3183125" cy="60642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500" u="none" cap="none" strike="noStrike">
                <a:solidFill>
                  <a:srgbClr val="000000"/>
                </a:solidFill>
                <a:latin typeface="Arial"/>
                <a:ea typeface="Arial"/>
                <a:cs typeface="Arial"/>
                <a:sym typeface="Arial"/>
              </a:rPr>
              <a:t>KELOMPOK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D1C1"/>
        </a:solidFill>
      </p:bgPr>
    </p:bg>
    <p:spTree>
      <p:nvGrpSpPr>
        <p:cNvPr id="322" name="Shape 322"/>
        <p:cNvGrpSpPr/>
        <p:nvPr/>
      </p:nvGrpSpPr>
      <p:grpSpPr>
        <a:xfrm>
          <a:off x="0" y="0"/>
          <a:ext cx="0" cy="0"/>
          <a:chOff x="0" y="0"/>
          <a:chExt cx="0" cy="0"/>
        </a:xfrm>
      </p:grpSpPr>
      <p:sp>
        <p:nvSpPr>
          <p:cNvPr id="323" name="Google Shape;323;p10"/>
          <p:cNvSpPr/>
          <p:nvPr/>
        </p:nvSpPr>
        <p:spPr>
          <a:xfrm>
            <a:off x="4874685" y="1466325"/>
            <a:ext cx="8538629" cy="1659340"/>
          </a:xfrm>
          <a:custGeom>
            <a:rect b="b" l="l" r="r" t="t"/>
            <a:pathLst>
              <a:path extrusionOk="0" h="1659340" w="8538629">
                <a:moveTo>
                  <a:pt x="0" y="0"/>
                </a:moveTo>
                <a:lnTo>
                  <a:pt x="8538630" y="0"/>
                </a:lnTo>
                <a:lnTo>
                  <a:pt x="8538630" y="1659341"/>
                </a:lnTo>
                <a:lnTo>
                  <a:pt x="0" y="1659341"/>
                </a:lnTo>
                <a:lnTo>
                  <a:pt x="0" y="0"/>
                </a:lnTo>
                <a:close/>
              </a:path>
            </a:pathLst>
          </a:custGeom>
          <a:blipFill rotWithShape="1">
            <a:blip r:embed="rId3">
              <a:alphaModFix/>
            </a:blip>
            <a:stretch>
              <a:fillRect b="0" l="0" r="0" t="0"/>
            </a:stretch>
          </a:blipFill>
          <a:ln>
            <a:noFill/>
          </a:ln>
        </p:spPr>
      </p:sp>
      <p:sp>
        <p:nvSpPr>
          <p:cNvPr id="324" name="Google Shape;324;p10"/>
          <p:cNvSpPr txBox="1"/>
          <p:nvPr/>
        </p:nvSpPr>
        <p:spPr>
          <a:xfrm>
            <a:off x="4492989" y="1821333"/>
            <a:ext cx="9302021" cy="85407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5000" u="none" cap="none" strike="noStrike">
                <a:solidFill>
                  <a:srgbClr val="000000"/>
                </a:solidFill>
                <a:latin typeface="Arial"/>
                <a:ea typeface="Arial"/>
                <a:cs typeface="Arial"/>
                <a:sym typeface="Arial"/>
              </a:rPr>
              <a:t>HASIL YANG DIHARAPKAN*</a:t>
            </a:r>
            <a:endParaRPr/>
          </a:p>
        </p:txBody>
      </p:sp>
      <p:sp>
        <p:nvSpPr>
          <p:cNvPr id="325" name="Google Shape;325;p10"/>
          <p:cNvSpPr txBox="1"/>
          <p:nvPr/>
        </p:nvSpPr>
        <p:spPr>
          <a:xfrm>
            <a:off x="4032113" y="3498614"/>
            <a:ext cx="11784687" cy="4321175"/>
          </a:xfrm>
          <a:prstGeom prst="rect">
            <a:avLst/>
          </a:prstGeom>
          <a:noFill/>
          <a:ln>
            <a:noFill/>
          </a:ln>
        </p:spPr>
        <p:txBody>
          <a:bodyPr anchorCtr="0" anchor="t" bIns="0" lIns="0" spcFirstLastPara="1" rIns="0" wrap="square" tIns="0">
            <a:spAutoFit/>
          </a:bodyPr>
          <a:lstStyle/>
          <a:p>
            <a:pPr indent="0" lvl="0" marL="0" marR="0" rtl="0" algn="just">
              <a:lnSpc>
                <a:spcPct val="272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40011"/>
              </a:lnSpc>
              <a:spcBef>
                <a:spcPts val="0"/>
              </a:spcBef>
              <a:spcAft>
                <a:spcPts val="0"/>
              </a:spcAft>
              <a:buNone/>
            </a:pPr>
            <a:r>
              <a:rPr b="0" i="0" lang="en-US" sz="3499" u="none" cap="none" strike="noStrike">
                <a:solidFill>
                  <a:srgbClr val="000000"/>
                </a:solidFill>
                <a:latin typeface="Arial"/>
                <a:ea typeface="Arial"/>
                <a:cs typeface="Arial"/>
                <a:sym typeface="Arial"/>
              </a:rPr>
              <a:t>1. Pengguna dapat dengan mudah menemukan tempat wisata yang sesuai dengan preferensi mereka.  </a:t>
            </a:r>
            <a:endParaRPr/>
          </a:p>
          <a:p>
            <a:pPr indent="0" lvl="0" marL="0" marR="0" rtl="0" algn="just">
              <a:lnSpc>
                <a:spcPct val="140011"/>
              </a:lnSpc>
              <a:spcBef>
                <a:spcPts val="0"/>
              </a:spcBef>
              <a:spcAft>
                <a:spcPts val="0"/>
              </a:spcAft>
              <a:buNone/>
            </a:pPr>
            <a:r>
              <a:rPr b="0" i="0" lang="en-US" sz="3499" u="none" cap="none" strike="noStrike">
                <a:solidFill>
                  <a:srgbClr val="000000"/>
                </a:solidFill>
                <a:latin typeface="Arial"/>
                <a:ea typeface="Arial"/>
                <a:cs typeface="Arial"/>
                <a:sym typeface="Arial"/>
              </a:rPr>
              <a:t>2. Chatbot mampu menjawab pertanyaan pengguna terkait wisata di Tasikmalaya secara cepat dan akurat.  </a:t>
            </a:r>
            <a:endParaRPr/>
          </a:p>
          <a:p>
            <a:pPr indent="0" lvl="0" marL="0" marR="0" rtl="0" algn="just">
              <a:lnSpc>
                <a:spcPct val="140011"/>
              </a:lnSpc>
              <a:spcBef>
                <a:spcPts val="0"/>
              </a:spcBef>
              <a:spcAft>
                <a:spcPts val="0"/>
              </a:spcAft>
              <a:buNone/>
            </a:pPr>
            <a:r>
              <a:rPr b="0" i="0" lang="en-US" sz="3499" u="none" cap="none" strike="noStrike">
                <a:solidFill>
                  <a:srgbClr val="000000"/>
                </a:solidFill>
                <a:latin typeface="Arial"/>
                <a:ea typeface="Arial"/>
                <a:cs typeface="Arial"/>
                <a:sym typeface="Arial"/>
              </a:rPr>
              <a:t>3. Aplikasi memberikan pengalaman pengguna yang interaktif dan memuaskan.  </a:t>
            </a:r>
            <a:endParaRPr/>
          </a:p>
        </p:txBody>
      </p:sp>
      <p:sp>
        <p:nvSpPr>
          <p:cNvPr id="326" name="Google Shape;326;p10"/>
          <p:cNvSpPr/>
          <p:nvPr/>
        </p:nvSpPr>
        <p:spPr>
          <a:xfrm>
            <a:off x="-496472" y="8426141"/>
            <a:ext cx="3539063" cy="1274063"/>
          </a:xfrm>
          <a:custGeom>
            <a:rect b="b" l="l" r="r" t="t"/>
            <a:pathLst>
              <a:path extrusionOk="0" h="1274063" w="3539063">
                <a:moveTo>
                  <a:pt x="0" y="0"/>
                </a:moveTo>
                <a:lnTo>
                  <a:pt x="3539064" y="0"/>
                </a:lnTo>
                <a:lnTo>
                  <a:pt x="3539064" y="1274063"/>
                </a:lnTo>
                <a:lnTo>
                  <a:pt x="0" y="1274063"/>
                </a:lnTo>
                <a:lnTo>
                  <a:pt x="0" y="0"/>
                </a:lnTo>
                <a:close/>
              </a:path>
            </a:pathLst>
          </a:custGeom>
          <a:blipFill rotWithShape="1">
            <a:blip r:embed="rId4">
              <a:alphaModFix/>
            </a:blip>
            <a:stretch>
              <a:fillRect b="0" l="0" r="0" t="0"/>
            </a:stretch>
          </a:blipFill>
          <a:ln>
            <a:noFill/>
          </a:ln>
        </p:spPr>
      </p:sp>
      <p:sp>
        <p:nvSpPr>
          <p:cNvPr id="327" name="Google Shape;327;p10"/>
          <p:cNvSpPr/>
          <p:nvPr/>
        </p:nvSpPr>
        <p:spPr>
          <a:xfrm>
            <a:off x="-496114" y="-253118"/>
            <a:ext cx="3154412" cy="3178249"/>
          </a:xfrm>
          <a:custGeom>
            <a:rect b="b" l="l" r="r" t="t"/>
            <a:pathLst>
              <a:path extrusionOk="0" h="3178249" w="3154412">
                <a:moveTo>
                  <a:pt x="0" y="0"/>
                </a:moveTo>
                <a:lnTo>
                  <a:pt x="3154412" y="0"/>
                </a:lnTo>
                <a:lnTo>
                  <a:pt x="3154412" y="3178248"/>
                </a:lnTo>
                <a:lnTo>
                  <a:pt x="0" y="3178248"/>
                </a:lnTo>
                <a:lnTo>
                  <a:pt x="0" y="0"/>
                </a:lnTo>
                <a:close/>
              </a:path>
            </a:pathLst>
          </a:custGeom>
          <a:blipFill rotWithShape="1">
            <a:blip r:embed="rId5">
              <a:alphaModFix/>
            </a:blip>
            <a:stretch>
              <a:fillRect b="0" l="0" r="0" t="0"/>
            </a:stretch>
          </a:blipFill>
          <a:ln>
            <a:noFill/>
          </a:ln>
        </p:spPr>
      </p:sp>
      <p:sp>
        <p:nvSpPr>
          <p:cNvPr id="328" name="Google Shape;328;p10"/>
          <p:cNvSpPr/>
          <p:nvPr/>
        </p:nvSpPr>
        <p:spPr>
          <a:xfrm>
            <a:off x="-992943" y="-1470446"/>
            <a:ext cx="4532006" cy="4114800"/>
          </a:xfrm>
          <a:custGeom>
            <a:rect b="b" l="l" r="r" t="t"/>
            <a:pathLst>
              <a:path extrusionOk="0" h="4114800" w="4532006">
                <a:moveTo>
                  <a:pt x="0" y="0"/>
                </a:moveTo>
                <a:lnTo>
                  <a:pt x="4532006" y="0"/>
                </a:lnTo>
                <a:lnTo>
                  <a:pt x="4532006" y="4114800"/>
                </a:lnTo>
                <a:lnTo>
                  <a:pt x="0" y="4114800"/>
                </a:lnTo>
                <a:lnTo>
                  <a:pt x="0" y="0"/>
                </a:lnTo>
                <a:close/>
              </a:path>
            </a:pathLst>
          </a:custGeom>
          <a:blipFill rotWithShape="1">
            <a:blip r:embed="rId6">
              <a:alphaModFix/>
            </a:blip>
            <a:stretch>
              <a:fillRect b="0" l="0" r="0" t="0"/>
            </a:stretch>
          </a:blipFill>
          <a:ln>
            <a:noFill/>
          </a:ln>
        </p:spPr>
      </p:sp>
      <p:sp>
        <p:nvSpPr>
          <p:cNvPr id="329" name="Google Shape;329;p10"/>
          <p:cNvSpPr/>
          <p:nvPr/>
        </p:nvSpPr>
        <p:spPr>
          <a:xfrm>
            <a:off x="14844996" y="8298544"/>
            <a:ext cx="3443004" cy="3469021"/>
          </a:xfrm>
          <a:custGeom>
            <a:rect b="b" l="l" r="r" t="t"/>
            <a:pathLst>
              <a:path extrusionOk="0" h="3469021" w="3443004">
                <a:moveTo>
                  <a:pt x="0" y="0"/>
                </a:moveTo>
                <a:lnTo>
                  <a:pt x="3443004" y="0"/>
                </a:lnTo>
                <a:lnTo>
                  <a:pt x="3443004" y="3469021"/>
                </a:lnTo>
                <a:lnTo>
                  <a:pt x="0" y="3469021"/>
                </a:lnTo>
                <a:lnTo>
                  <a:pt x="0" y="0"/>
                </a:lnTo>
                <a:close/>
              </a:path>
            </a:pathLst>
          </a:custGeom>
          <a:blipFill rotWithShape="1">
            <a:blip r:embed="rId5">
              <a:alphaModFix/>
            </a:blip>
            <a:stretch>
              <a:fillRect b="0" l="0" r="0" t="0"/>
            </a:stretch>
          </a:blipFill>
          <a:ln>
            <a:noFill/>
          </a:ln>
        </p:spPr>
      </p:sp>
      <p:sp>
        <p:nvSpPr>
          <p:cNvPr id="330" name="Google Shape;330;p10"/>
          <p:cNvSpPr/>
          <p:nvPr/>
        </p:nvSpPr>
        <p:spPr>
          <a:xfrm>
            <a:off x="13741260" y="-1189670"/>
            <a:ext cx="4546740" cy="4114800"/>
          </a:xfrm>
          <a:custGeom>
            <a:rect b="b" l="l" r="r" t="t"/>
            <a:pathLst>
              <a:path extrusionOk="0" h="4114800" w="4546740">
                <a:moveTo>
                  <a:pt x="0" y="0"/>
                </a:moveTo>
                <a:lnTo>
                  <a:pt x="4546740" y="0"/>
                </a:lnTo>
                <a:lnTo>
                  <a:pt x="4546740" y="4114800"/>
                </a:lnTo>
                <a:lnTo>
                  <a:pt x="0" y="4114800"/>
                </a:lnTo>
                <a:lnTo>
                  <a:pt x="0" y="0"/>
                </a:lnTo>
                <a:close/>
              </a:path>
            </a:pathLst>
          </a:custGeom>
          <a:blipFill rotWithShape="1">
            <a:blip r:embed="rId7">
              <a:alphaModFix/>
            </a:blip>
            <a:stretch>
              <a:fillRect b="0" l="0" r="0" t="0"/>
            </a:stretch>
          </a:blipFill>
          <a:ln>
            <a:noFill/>
          </a:ln>
        </p:spPr>
      </p:sp>
      <p:sp>
        <p:nvSpPr>
          <p:cNvPr id="331" name="Google Shape;331;p10"/>
          <p:cNvSpPr/>
          <p:nvPr/>
        </p:nvSpPr>
        <p:spPr>
          <a:xfrm>
            <a:off x="15724338" y="-807827"/>
            <a:ext cx="3686460" cy="3673054"/>
          </a:xfrm>
          <a:custGeom>
            <a:rect b="b" l="l" r="r" t="t"/>
            <a:pathLst>
              <a:path extrusionOk="0" h="3673054" w="3686460">
                <a:moveTo>
                  <a:pt x="0" y="0"/>
                </a:moveTo>
                <a:lnTo>
                  <a:pt x="3686460" y="0"/>
                </a:lnTo>
                <a:lnTo>
                  <a:pt x="3686460" y="3673054"/>
                </a:lnTo>
                <a:lnTo>
                  <a:pt x="0" y="3673054"/>
                </a:lnTo>
                <a:lnTo>
                  <a:pt x="0" y="0"/>
                </a:lnTo>
                <a:close/>
              </a:path>
            </a:pathLst>
          </a:custGeom>
          <a:blipFill rotWithShape="1">
            <a:blip r:embed="rId8">
              <a:alphaModFix/>
            </a:blip>
            <a:stretch>
              <a:fillRect b="0" l="0" r="0" t="0"/>
            </a:stretch>
          </a:blipFill>
          <a:ln>
            <a:noFill/>
          </a:ln>
        </p:spPr>
      </p:sp>
      <p:sp>
        <p:nvSpPr>
          <p:cNvPr id="332" name="Google Shape;332;p10"/>
          <p:cNvSpPr/>
          <p:nvPr/>
        </p:nvSpPr>
        <p:spPr>
          <a:xfrm rot="10230255">
            <a:off x="15294198" y="7652765"/>
            <a:ext cx="4546740" cy="4114800"/>
          </a:xfrm>
          <a:custGeom>
            <a:rect b="b" l="l" r="r" t="t"/>
            <a:pathLst>
              <a:path extrusionOk="0" h="4114800" w="4546740">
                <a:moveTo>
                  <a:pt x="0" y="0"/>
                </a:moveTo>
                <a:lnTo>
                  <a:pt x="4546740" y="0"/>
                </a:lnTo>
                <a:lnTo>
                  <a:pt x="4546740" y="4114800"/>
                </a:lnTo>
                <a:lnTo>
                  <a:pt x="0" y="4114800"/>
                </a:lnTo>
                <a:lnTo>
                  <a:pt x="0" y="0"/>
                </a:lnTo>
                <a:close/>
              </a:path>
            </a:pathLst>
          </a:custGeom>
          <a:blipFill rotWithShape="1">
            <a:blip r:embed="rId7">
              <a:alphaModFix/>
            </a:blip>
            <a:stretch>
              <a:fillRect b="0" l="0" r="0" t="0"/>
            </a:stretch>
          </a:blip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D1C1"/>
        </a:solidFill>
      </p:bgPr>
    </p:bg>
    <p:spTree>
      <p:nvGrpSpPr>
        <p:cNvPr id="336" name="Shape 336"/>
        <p:cNvGrpSpPr/>
        <p:nvPr/>
      </p:nvGrpSpPr>
      <p:grpSpPr>
        <a:xfrm>
          <a:off x="0" y="0"/>
          <a:ext cx="0" cy="0"/>
          <a:chOff x="0" y="0"/>
          <a:chExt cx="0" cy="0"/>
        </a:xfrm>
      </p:grpSpPr>
      <p:sp>
        <p:nvSpPr>
          <p:cNvPr id="337" name="Google Shape;337;p11"/>
          <p:cNvSpPr/>
          <p:nvPr/>
        </p:nvSpPr>
        <p:spPr>
          <a:xfrm>
            <a:off x="3719174" y="3650132"/>
            <a:ext cx="10849653" cy="2108449"/>
          </a:xfrm>
          <a:custGeom>
            <a:rect b="b" l="l" r="r" t="t"/>
            <a:pathLst>
              <a:path extrusionOk="0" h="2108449" w="10849653">
                <a:moveTo>
                  <a:pt x="0" y="0"/>
                </a:moveTo>
                <a:lnTo>
                  <a:pt x="10849652" y="0"/>
                </a:lnTo>
                <a:lnTo>
                  <a:pt x="10849652" y="2108449"/>
                </a:lnTo>
                <a:lnTo>
                  <a:pt x="0" y="2108449"/>
                </a:lnTo>
                <a:lnTo>
                  <a:pt x="0" y="0"/>
                </a:lnTo>
                <a:close/>
              </a:path>
            </a:pathLst>
          </a:custGeom>
          <a:blipFill rotWithShape="1">
            <a:blip r:embed="rId3">
              <a:alphaModFix/>
            </a:blip>
            <a:stretch>
              <a:fillRect b="0" l="0" r="0" t="0"/>
            </a:stretch>
          </a:blipFill>
          <a:ln>
            <a:noFill/>
          </a:ln>
        </p:spPr>
      </p:sp>
      <p:sp>
        <p:nvSpPr>
          <p:cNvPr id="338" name="Google Shape;338;p11"/>
          <p:cNvSpPr txBox="1"/>
          <p:nvPr/>
        </p:nvSpPr>
        <p:spPr>
          <a:xfrm>
            <a:off x="4492989" y="3764557"/>
            <a:ext cx="9302021" cy="1698626"/>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1" i="0" lang="en-US" sz="9999" u="none" cap="none" strike="noStrike">
                <a:solidFill>
                  <a:srgbClr val="000000"/>
                </a:solidFill>
                <a:latin typeface="Arial"/>
                <a:ea typeface="Arial"/>
                <a:cs typeface="Arial"/>
                <a:sym typeface="Arial"/>
              </a:rPr>
              <a:t>DEMO APLIKASI</a:t>
            </a:r>
            <a:endParaRPr/>
          </a:p>
        </p:txBody>
      </p:sp>
      <p:sp>
        <p:nvSpPr>
          <p:cNvPr id="339" name="Google Shape;339;p11"/>
          <p:cNvSpPr/>
          <p:nvPr/>
        </p:nvSpPr>
        <p:spPr>
          <a:xfrm>
            <a:off x="-496472" y="8426141"/>
            <a:ext cx="3539063" cy="1274063"/>
          </a:xfrm>
          <a:custGeom>
            <a:rect b="b" l="l" r="r" t="t"/>
            <a:pathLst>
              <a:path extrusionOk="0" h="1274063" w="3539063">
                <a:moveTo>
                  <a:pt x="0" y="0"/>
                </a:moveTo>
                <a:lnTo>
                  <a:pt x="3539064" y="0"/>
                </a:lnTo>
                <a:lnTo>
                  <a:pt x="3539064" y="1274063"/>
                </a:lnTo>
                <a:lnTo>
                  <a:pt x="0" y="1274063"/>
                </a:lnTo>
                <a:lnTo>
                  <a:pt x="0" y="0"/>
                </a:lnTo>
                <a:close/>
              </a:path>
            </a:pathLst>
          </a:custGeom>
          <a:blipFill rotWithShape="1">
            <a:blip r:embed="rId4">
              <a:alphaModFix/>
            </a:blip>
            <a:stretch>
              <a:fillRect b="0" l="0" r="0" t="0"/>
            </a:stretch>
          </a:blipFill>
          <a:ln>
            <a:noFill/>
          </a:ln>
        </p:spPr>
      </p:sp>
      <p:sp>
        <p:nvSpPr>
          <p:cNvPr id="340" name="Google Shape;340;p11"/>
          <p:cNvSpPr/>
          <p:nvPr/>
        </p:nvSpPr>
        <p:spPr>
          <a:xfrm>
            <a:off x="-496114" y="-253118"/>
            <a:ext cx="3154412" cy="3178249"/>
          </a:xfrm>
          <a:custGeom>
            <a:rect b="b" l="l" r="r" t="t"/>
            <a:pathLst>
              <a:path extrusionOk="0" h="3178249" w="3154412">
                <a:moveTo>
                  <a:pt x="0" y="0"/>
                </a:moveTo>
                <a:lnTo>
                  <a:pt x="3154412" y="0"/>
                </a:lnTo>
                <a:lnTo>
                  <a:pt x="3154412" y="3178248"/>
                </a:lnTo>
                <a:lnTo>
                  <a:pt x="0" y="3178248"/>
                </a:lnTo>
                <a:lnTo>
                  <a:pt x="0" y="0"/>
                </a:lnTo>
                <a:close/>
              </a:path>
            </a:pathLst>
          </a:custGeom>
          <a:blipFill rotWithShape="1">
            <a:blip r:embed="rId5">
              <a:alphaModFix/>
            </a:blip>
            <a:stretch>
              <a:fillRect b="0" l="0" r="0" t="0"/>
            </a:stretch>
          </a:blipFill>
          <a:ln>
            <a:noFill/>
          </a:ln>
        </p:spPr>
      </p:sp>
      <p:sp>
        <p:nvSpPr>
          <p:cNvPr id="341" name="Google Shape;341;p11"/>
          <p:cNvSpPr/>
          <p:nvPr/>
        </p:nvSpPr>
        <p:spPr>
          <a:xfrm>
            <a:off x="-992943" y="-1470446"/>
            <a:ext cx="4532006" cy="4114800"/>
          </a:xfrm>
          <a:custGeom>
            <a:rect b="b" l="l" r="r" t="t"/>
            <a:pathLst>
              <a:path extrusionOk="0" h="4114800" w="4532006">
                <a:moveTo>
                  <a:pt x="0" y="0"/>
                </a:moveTo>
                <a:lnTo>
                  <a:pt x="4532006" y="0"/>
                </a:lnTo>
                <a:lnTo>
                  <a:pt x="4532006" y="4114800"/>
                </a:lnTo>
                <a:lnTo>
                  <a:pt x="0" y="4114800"/>
                </a:lnTo>
                <a:lnTo>
                  <a:pt x="0" y="0"/>
                </a:lnTo>
                <a:close/>
              </a:path>
            </a:pathLst>
          </a:custGeom>
          <a:blipFill rotWithShape="1">
            <a:blip r:embed="rId6">
              <a:alphaModFix/>
            </a:blip>
            <a:stretch>
              <a:fillRect b="0" l="0" r="0" t="0"/>
            </a:stretch>
          </a:blipFill>
          <a:ln>
            <a:noFill/>
          </a:ln>
        </p:spPr>
      </p:sp>
      <p:sp>
        <p:nvSpPr>
          <p:cNvPr id="342" name="Google Shape;342;p11"/>
          <p:cNvSpPr/>
          <p:nvPr/>
        </p:nvSpPr>
        <p:spPr>
          <a:xfrm>
            <a:off x="14844996" y="8298544"/>
            <a:ext cx="3443004" cy="3469021"/>
          </a:xfrm>
          <a:custGeom>
            <a:rect b="b" l="l" r="r" t="t"/>
            <a:pathLst>
              <a:path extrusionOk="0" h="3469021" w="3443004">
                <a:moveTo>
                  <a:pt x="0" y="0"/>
                </a:moveTo>
                <a:lnTo>
                  <a:pt x="3443004" y="0"/>
                </a:lnTo>
                <a:lnTo>
                  <a:pt x="3443004" y="3469021"/>
                </a:lnTo>
                <a:lnTo>
                  <a:pt x="0" y="3469021"/>
                </a:lnTo>
                <a:lnTo>
                  <a:pt x="0" y="0"/>
                </a:lnTo>
                <a:close/>
              </a:path>
            </a:pathLst>
          </a:custGeom>
          <a:blipFill rotWithShape="1">
            <a:blip r:embed="rId5">
              <a:alphaModFix/>
            </a:blip>
            <a:stretch>
              <a:fillRect b="0" l="0" r="0" t="0"/>
            </a:stretch>
          </a:blipFill>
          <a:ln>
            <a:noFill/>
          </a:ln>
        </p:spPr>
      </p:sp>
      <p:sp>
        <p:nvSpPr>
          <p:cNvPr id="343" name="Google Shape;343;p11"/>
          <p:cNvSpPr/>
          <p:nvPr/>
        </p:nvSpPr>
        <p:spPr>
          <a:xfrm>
            <a:off x="13741260" y="-1189670"/>
            <a:ext cx="4546740" cy="4114800"/>
          </a:xfrm>
          <a:custGeom>
            <a:rect b="b" l="l" r="r" t="t"/>
            <a:pathLst>
              <a:path extrusionOk="0" h="4114800" w="4546740">
                <a:moveTo>
                  <a:pt x="0" y="0"/>
                </a:moveTo>
                <a:lnTo>
                  <a:pt x="4546740" y="0"/>
                </a:lnTo>
                <a:lnTo>
                  <a:pt x="4546740" y="4114800"/>
                </a:lnTo>
                <a:lnTo>
                  <a:pt x="0" y="4114800"/>
                </a:lnTo>
                <a:lnTo>
                  <a:pt x="0" y="0"/>
                </a:lnTo>
                <a:close/>
              </a:path>
            </a:pathLst>
          </a:custGeom>
          <a:blipFill rotWithShape="1">
            <a:blip r:embed="rId7">
              <a:alphaModFix/>
            </a:blip>
            <a:stretch>
              <a:fillRect b="0" l="0" r="0" t="0"/>
            </a:stretch>
          </a:blipFill>
          <a:ln>
            <a:noFill/>
          </a:ln>
        </p:spPr>
      </p:sp>
      <p:sp>
        <p:nvSpPr>
          <p:cNvPr id="344" name="Google Shape;344;p11"/>
          <p:cNvSpPr/>
          <p:nvPr/>
        </p:nvSpPr>
        <p:spPr>
          <a:xfrm>
            <a:off x="15724338" y="-807827"/>
            <a:ext cx="3686460" cy="3673054"/>
          </a:xfrm>
          <a:custGeom>
            <a:rect b="b" l="l" r="r" t="t"/>
            <a:pathLst>
              <a:path extrusionOk="0" h="3673054" w="3686460">
                <a:moveTo>
                  <a:pt x="0" y="0"/>
                </a:moveTo>
                <a:lnTo>
                  <a:pt x="3686460" y="0"/>
                </a:lnTo>
                <a:lnTo>
                  <a:pt x="3686460" y="3673054"/>
                </a:lnTo>
                <a:lnTo>
                  <a:pt x="0" y="3673054"/>
                </a:lnTo>
                <a:lnTo>
                  <a:pt x="0" y="0"/>
                </a:lnTo>
                <a:close/>
              </a:path>
            </a:pathLst>
          </a:custGeom>
          <a:blipFill rotWithShape="1">
            <a:blip r:embed="rId8">
              <a:alphaModFix/>
            </a:blip>
            <a:stretch>
              <a:fillRect b="0" l="0" r="0" t="0"/>
            </a:stretch>
          </a:blipFill>
          <a:ln>
            <a:noFill/>
          </a:ln>
        </p:spPr>
      </p:sp>
      <p:sp>
        <p:nvSpPr>
          <p:cNvPr id="345" name="Google Shape;345;p11"/>
          <p:cNvSpPr/>
          <p:nvPr/>
        </p:nvSpPr>
        <p:spPr>
          <a:xfrm rot="10230255">
            <a:off x="15294198" y="7652765"/>
            <a:ext cx="4546740" cy="4114800"/>
          </a:xfrm>
          <a:custGeom>
            <a:rect b="b" l="l" r="r" t="t"/>
            <a:pathLst>
              <a:path extrusionOk="0" h="4114800" w="4546740">
                <a:moveTo>
                  <a:pt x="0" y="0"/>
                </a:moveTo>
                <a:lnTo>
                  <a:pt x="4546740" y="0"/>
                </a:lnTo>
                <a:lnTo>
                  <a:pt x="4546740" y="4114800"/>
                </a:lnTo>
                <a:lnTo>
                  <a:pt x="0" y="4114800"/>
                </a:lnTo>
                <a:lnTo>
                  <a:pt x="0" y="0"/>
                </a:lnTo>
                <a:close/>
              </a:path>
            </a:pathLst>
          </a:custGeom>
          <a:blipFill rotWithShape="1">
            <a:blip r:embed="rId7">
              <a:alphaModFix/>
            </a:blip>
            <a:stretch>
              <a:fillRect b="0" l="0" r="0" t="0"/>
            </a:stretch>
          </a:blipFill>
          <a:ln>
            <a:noFill/>
          </a:ln>
        </p:spPr>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D1C1"/>
        </a:solidFill>
      </p:bgPr>
    </p:bg>
    <p:spTree>
      <p:nvGrpSpPr>
        <p:cNvPr id="349" name="Shape 349"/>
        <p:cNvGrpSpPr/>
        <p:nvPr/>
      </p:nvGrpSpPr>
      <p:grpSpPr>
        <a:xfrm>
          <a:off x="0" y="0"/>
          <a:ext cx="0" cy="0"/>
          <a:chOff x="0" y="0"/>
          <a:chExt cx="0" cy="0"/>
        </a:xfrm>
      </p:grpSpPr>
      <p:sp>
        <p:nvSpPr>
          <p:cNvPr id="350" name="Google Shape;350;p12"/>
          <p:cNvSpPr txBox="1"/>
          <p:nvPr/>
        </p:nvSpPr>
        <p:spPr>
          <a:xfrm>
            <a:off x="2778028" y="3512459"/>
            <a:ext cx="12731944" cy="3853588"/>
          </a:xfrm>
          <a:prstGeom prst="rect">
            <a:avLst/>
          </a:prstGeom>
          <a:noFill/>
          <a:ln>
            <a:noFill/>
          </a:ln>
        </p:spPr>
        <p:txBody>
          <a:bodyPr anchorCtr="0" anchor="t" bIns="0" lIns="0" spcFirstLastPara="1" rIns="0" wrap="square" tIns="0">
            <a:spAutoFit/>
          </a:bodyPr>
          <a:lstStyle/>
          <a:p>
            <a:pPr indent="0" lvl="0" marL="0" marR="0" rtl="0" algn="ctr">
              <a:lnSpc>
                <a:spcPct val="140025"/>
              </a:lnSpc>
              <a:spcBef>
                <a:spcPts val="0"/>
              </a:spcBef>
              <a:spcAft>
                <a:spcPts val="0"/>
              </a:spcAft>
              <a:buNone/>
            </a:pPr>
            <a:r>
              <a:rPr b="0" i="0" lang="en-US" sz="3158" u="none" cap="none" strike="noStrike">
                <a:solidFill>
                  <a:srgbClr val="000000"/>
                </a:solidFill>
                <a:latin typeface="Arial"/>
                <a:ea typeface="Arial"/>
                <a:cs typeface="Arial"/>
                <a:sym typeface="Arial"/>
              </a:rPr>
              <a:t>Aplikasi DESTINASIK untuk rekomendasi tempat wisata di Tasikmalaya dirancang untuk mempermudah wisatawan menemukan destinasi yang sesuai dengan preferensi mereka. Dengan fitur interaktif seperti pencarian berdasarkan kategori, lokasi, dan preferensi pengguna, Sistem rekomendasi dan chatbot ini dapat memberikan informasi yang akurat dan relevan. Aplikasi ini diharapkan mampu menjadi panduan wisata modern yang bermanfaat bagi masyarakat lokal maupun wisatawan.</a:t>
            </a:r>
            <a:endParaRPr/>
          </a:p>
        </p:txBody>
      </p:sp>
      <p:sp>
        <p:nvSpPr>
          <p:cNvPr id="351" name="Google Shape;351;p12"/>
          <p:cNvSpPr/>
          <p:nvPr/>
        </p:nvSpPr>
        <p:spPr>
          <a:xfrm>
            <a:off x="4874685" y="1466325"/>
            <a:ext cx="8538629" cy="1659340"/>
          </a:xfrm>
          <a:custGeom>
            <a:rect b="b" l="l" r="r" t="t"/>
            <a:pathLst>
              <a:path extrusionOk="0" h="1659340" w="8538629">
                <a:moveTo>
                  <a:pt x="0" y="0"/>
                </a:moveTo>
                <a:lnTo>
                  <a:pt x="8538630" y="0"/>
                </a:lnTo>
                <a:lnTo>
                  <a:pt x="8538630" y="1659341"/>
                </a:lnTo>
                <a:lnTo>
                  <a:pt x="0" y="1659341"/>
                </a:lnTo>
                <a:lnTo>
                  <a:pt x="0" y="0"/>
                </a:lnTo>
                <a:close/>
              </a:path>
            </a:pathLst>
          </a:custGeom>
          <a:blipFill rotWithShape="1">
            <a:blip r:embed="rId3">
              <a:alphaModFix/>
            </a:blip>
            <a:stretch>
              <a:fillRect b="0" l="0" r="0" t="0"/>
            </a:stretch>
          </a:blipFill>
          <a:ln>
            <a:noFill/>
          </a:ln>
        </p:spPr>
      </p:sp>
      <p:sp>
        <p:nvSpPr>
          <p:cNvPr id="352" name="Google Shape;352;p12"/>
          <p:cNvSpPr txBox="1"/>
          <p:nvPr/>
        </p:nvSpPr>
        <p:spPr>
          <a:xfrm>
            <a:off x="5122257" y="1641946"/>
            <a:ext cx="8043485" cy="1184275"/>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000000"/>
                </a:solidFill>
                <a:latin typeface="Arial"/>
                <a:ea typeface="Arial"/>
                <a:cs typeface="Arial"/>
                <a:sym typeface="Arial"/>
              </a:rPr>
              <a:t>KESIMPULAN </a:t>
            </a:r>
            <a:endParaRPr/>
          </a:p>
        </p:txBody>
      </p:sp>
      <p:sp>
        <p:nvSpPr>
          <p:cNvPr id="353" name="Google Shape;353;p12"/>
          <p:cNvSpPr/>
          <p:nvPr/>
        </p:nvSpPr>
        <p:spPr>
          <a:xfrm>
            <a:off x="-789978" y="-182553"/>
            <a:ext cx="3417264" cy="3443087"/>
          </a:xfrm>
          <a:custGeom>
            <a:rect b="b" l="l" r="r" t="t"/>
            <a:pathLst>
              <a:path extrusionOk="0" h="3443087" w="3417264">
                <a:moveTo>
                  <a:pt x="0" y="0"/>
                </a:moveTo>
                <a:lnTo>
                  <a:pt x="3417264" y="0"/>
                </a:lnTo>
                <a:lnTo>
                  <a:pt x="3417264" y="3443087"/>
                </a:lnTo>
                <a:lnTo>
                  <a:pt x="0" y="3443087"/>
                </a:lnTo>
                <a:lnTo>
                  <a:pt x="0" y="0"/>
                </a:lnTo>
                <a:close/>
              </a:path>
            </a:pathLst>
          </a:custGeom>
          <a:blipFill rotWithShape="1">
            <a:blip r:embed="rId4">
              <a:alphaModFix/>
            </a:blip>
            <a:stretch>
              <a:fillRect b="0" l="0" r="0" t="0"/>
            </a:stretch>
          </a:blipFill>
          <a:ln>
            <a:noFill/>
          </a:ln>
        </p:spPr>
      </p:sp>
      <p:sp>
        <p:nvSpPr>
          <p:cNvPr id="354" name="Google Shape;354;p12"/>
          <p:cNvSpPr/>
          <p:nvPr/>
        </p:nvSpPr>
        <p:spPr>
          <a:xfrm>
            <a:off x="-1302262" y="-1437746"/>
            <a:ext cx="4672978" cy="4242794"/>
          </a:xfrm>
          <a:custGeom>
            <a:rect b="b" l="l" r="r" t="t"/>
            <a:pathLst>
              <a:path extrusionOk="0" h="4242794" w="4672978">
                <a:moveTo>
                  <a:pt x="0" y="0"/>
                </a:moveTo>
                <a:lnTo>
                  <a:pt x="4672978" y="0"/>
                </a:lnTo>
                <a:lnTo>
                  <a:pt x="4672978" y="4242794"/>
                </a:lnTo>
                <a:lnTo>
                  <a:pt x="0" y="4242794"/>
                </a:lnTo>
                <a:lnTo>
                  <a:pt x="0" y="0"/>
                </a:lnTo>
                <a:close/>
              </a:path>
            </a:pathLst>
          </a:custGeom>
          <a:blipFill rotWithShape="1">
            <a:blip r:embed="rId5">
              <a:alphaModFix/>
            </a:blip>
            <a:stretch>
              <a:fillRect b="0" l="0" r="0" t="0"/>
            </a:stretch>
          </a:blipFill>
          <a:ln>
            <a:noFill/>
          </a:ln>
        </p:spPr>
      </p:sp>
      <p:sp>
        <p:nvSpPr>
          <p:cNvPr id="355" name="Google Shape;355;p12"/>
          <p:cNvSpPr/>
          <p:nvPr/>
        </p:nvSpPr>
        <p:spPr>
          <a:xfrm>
            <a:off x="14806359" y="7969249"/>
            <a:ext cx="4210973" cy="4242794"/>
          </a:xfrm>
          <a:custGeom>
            <a:rect b="b" l="l" r="r" t="t"/>
            <a:pathLst>
              <a:path extrusionOk="0" h="4242794" w="4210973">
                <a:moveTo>
                  <a:pt x="0" y="0"/>
                </a:moveTo>
                <a:lnTo>
                  <a:pt x="4210973" y="0"/>
                </a:lnTo>
                <a:lnTo>
                  <a:pt x="4210973" y="4242794"/>
                </a:lnTo>
                <a:lnTo>
                  <a:pt x="0" y="4242794"/>
                </a:lnTo>
                <a:lnTo>
                  <a:pt x="0" y="0"/>
                </a:lnTo>
                <a:close/>
              </a:path>
            </a:pathLst>
          </a:custGeom>
          <a:blipFill rotWithShape="1">
            <a:blip r:embed="rId4">
              <a:alphaModFix/>
            </a:blip>
            <a:stretch>
              <a:fillRect b="0" l="0" r="0" t="0"/>
            </a:stretch>
          </a:blipFill>
          <a:ln>
            <a:noFill/>
          </a:ln>
        </p:spPr>
      </p:sp>
      <p:sp>
        <p:nvSpPr>
          <p:cNvPr id="356" name="Google Shape;356;p12"/>
          <p:cNvSpPr/>
          <p:nvPr/>
        </p:nvSpPr>
        <p:spPr>
          <a:xfrm>
            <a:off x="12829561" y="-982260"/>
            <a:ext cx="4688170" cy="4242794"/>
          </a:xfrm>
          <a:custGeom>
            <a:rect b="b" l="l" r="r" t="t"/>
            <a:pathLst>
              <a:path extrusionOk="0" h="4242794" w="4688170">
                <a:moveTo>
                  <a:pt x="0" y="0"/>
                </a:moveTo>
                <a:lnTo>
                  <a:pt x="4688170" y="0"/>
                </a:lnTo>
                <a:lnTo>
                  <a:pt x="4688170" y="4242794"/>
                </a:lnTo>
                <a:lnTo>
                  <a:pt x="0" y="4242794"/>
                </a:lnTo>
                <a:lnTo>
                  <a:pt x="0" y="0"/>
                </a:lnTo>
                <a:close/>
              </a:path>
            </a:pathLst>
          </a:custGeom>
          <a:blipFill rotWithShape="1">
            <a:blip r:embed="rId6">
              <a:alphaModFix/>
            </a:blip>
            <a:stretch>
              <a:fillRect b="0" l="0" r="0" t="0"/>
            </a:stretch>
          </a:blipFill>
          <a:ln>
            <a:noFill/>
          </a:ln>
        </p:spPr>
      </p:sp>
      <p:sp>
        <p:nvSpPr>
          <p:cNvPr id="357" name="Google Shape;357;p12"/>
          <p:cNvSpPr/>
          <p:nvPr/>
        </p:nvSpPr>
        <p:spPr>
          <a:xfrm>
            <a:off x="15935023" y="-754516"/>
            <a:ext cx="3801130" cy="3787307"/>
          </a:xfrm>
          <a:custGeom>
            <a:rect b="b" l="l" r="r" t="t"/>
            <a:pathLst>
              <a:path extrusionOk="0" h="3787307" w="3801130">
                <a:moveTo>
                  <a:pt x="0" y="0"/>
                </a:moveTo>
                <a:lnTo>
                  <a:pt x="3801130" y="0"/>
                </a:lnTo>
                <a:lnTo>
                  <a:pt x="3801130" y="3787307"/>
                </a:lnTo>
                <a:lnTo>
                  <a:pt x="0" y="3787307"/>
                </a:lnTo>
                <a:lnTo>
                  <a:pt x="0" y="0"/>
                </a:lnTo>
                <a:close/>
              </a:path>
            </a:pathLst>
          </a:custGeom>
          <a:blipFill rotWithShape="1">
            <a:blip r:embed="rId7">
              <a:alphaModFix/>
            </a:blip>
            <a:stretch>
              <a:fillRect b="0" l="0" r="0" t="0"/>
            </a:stretch>
          </a:blipFill>
          <a:ln>
            <a:noFill/>
          </a:ln>
        </p:spPr>
      </p:sp>
      <p:sp>
        <p:nvSpPr>
          <p:cNvPr id="358" name="Google Shape;358;p12"/>
          <p:cNvSpPr/>
          <p:nvPr/>
        </p:nvSpPr>
        <p:spPr>
          <a:xfrm rot="10230255">
            <a:off x="15491503" y="7969249"/>
            <a:ext cx="4688170" cy="4242794"/>
          </a:xfrm>
          <a:custGeom>
            <a:rect b="b" l="l" r="r" t="t"/>
            <a:pathLst>
              <a:path extrusionOk="0" h="4242794" w="4688170">
                <a:moveTo>
                  <a:pt x="0" y="0"/>
                </a:moveTo>
                <a:lnTo>
                  <a:pt x="4688170" y="0"/>
                </a:lnTo>
                <a:lnTo>
                  <a:pt x="4688170" y="4242794"/>
                </a:lnTo>
                <a:lnTo>
                  <a:pt x="0" y="4242794"/>
                </a:lnTo>
                <a:lnTo>
                  <a:pt x="0" y="0"/>
                </a:lnTo>
                <a:close/>
              </a:path>
            </a:pathLst>
          </a:custGeom>
          <a:blipFill rotWithShape="1">
            <a:blip r:embed="rId6">
              <a:alphaModFix/>
            </a:blip>
            <a:stretch>
              <a:fillRect b="0" l="0" r="0" t="0"/>
            </a:stretch>
          </a:blipFill>
          <a:ln>
            <a:noFill/>
          </a:ln>
        </p:spPr>
      </p:sp>
      <p:sp>
        <p:nvSpPr>
          <p:cNvPr id="359" name="Google Shape;359;p12"/>
          <p:cNvSpPr/>
          <p:nvPr/>
        </p:nvSpPr>
        <p:spPr>
          <a:xfrm rot="-10142554">
            <a:off x="285656" y="7920009"/>
            <a:ext cx="4688170" cy="4242794"/>
          </a:xfrm>
          <a:custGeom>
            <a:rect b="b" l="l" r="r" t="t"/>
            <a:pathLst>
              <a:path extrusionOk="0" h="4242794" w="4688170">
                <a:moveTo>
                  <a:pt x="0" y="0"/>
                </a:moveTo>
                <a:lnTo>
                  <a:pt x="4688170" y="0"/>
                </a:lnTo>
                <a:lnTo>
                  <a:pt x="4688170" y="4242794"/>
                </a:lnTo>
                <a:lnTo>
                  <a:pt x="0" y="4242794"/>
                </a:lnTo>
                <a:lnTo>
                  <a:pt x="0" y="0"/>
                </a:lnTo>
                <a:close/>
              </a:path>
            </a:pathLst>
          </a:custGeom>
          <a:blipFill rotWithShape="1">
            <a:blip r:embed="rId6">
              <a:alphaModFix/>
            </a:blip>
            <a:stretch>
              <a:fillRect b="0" l="0" r="0" t="0"/>
            </a:stretch>
          </a:blipFill>
          <a:ln>
            <a:noFill/>
          </a:ln>
        </p:spPr>
      </p:sp>
      <p:sp>
        <p:nvSpPr>
          <p:cNvPr id="360" name="Google Shape;360;p12"/>
          <p:cNvSpPr/>
          <p:nvPr/>
        </p:nvSpPr>
        <p:spPr>
          <a:xfrm rot="-10142554">
            <a:off x="-1884235" y="7641771"/>
            <a:ext cx="3801130" cy="3787307"/>
          </a:xfrm>
          <a:custGeom>
            <a:rect b="b" l="l" r="r" t="t"/>
            <a:pathLst>
              <a:path extrusionOk="0" h="3787307" w="3801130">
                <a:moveTo>
                  <a:pt x="0" y="0"/>
                </a:moveTo>
                <a:lnTo>
                  <a:pt x="3801130" y="0"/>
                </a:lnTo>
                <a:lnTo>
                  <a:pt x="3801130" y="3787307"/>
                </a:lnTo>
                <a:lnTo>
                  <a:pt x="0" y="3787307"/>
                </a:lnTo>
                <a:lnTo>
                  <a:pt x="0" y="0"/>
                </a:lnTo>
                <a:close/>
              </a:path>
            </a:pathLst>
          </a:custGeom>
          <a:blipFill rotWithShape="1">
            <a:blip r:embed="rId7">
              <a:alphaModFix/>
            </a:blip>
            <a:stretch>
              <a:fillRect b="0" l="0" r="0" t="0"/>
            </a:stretch>
          </a:blipFill>
          <a:ln>
            <a:noFill/>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D1C1"/>
        </a:solidFill>
      </p:bgPr>
    </p:bg>
    <p:spTree>
      <p:nvGrpSpPr>
        <p:cNvPr id="364" name="Shape 364"/>
        <p:cNvGrpSpPr/>
        <p:nvPr/>
      </p:nvGrpSpPr>
      <p:grpSpPr>
        <a:xfrm>
          <a:off x="0" y="0"/>
          <a:ext cx="0" cy="0"/>
          <a:chOff x="0" y="0"/>
          <a:chExt cx="0" cy="0"/>
        </a:xfrm>
      </p:grpSpPr>
      <p:sp>
        <p:nvSpPr>
          <p:cNvPr id="365" name="Google Shape;365;p13"/>
          <p:cNvSpPr/>
          <p:nvPr/>
        </p:nvSpPr>
        <p:spPr>
          <a:xfrm>
            <a:off x="-496114" y="-253118"/>
            <a:ext cx="3314174" cy="3339218"/>
          </a:xfrm>
          <a:custGeom>
            <a:rect b="b" l="l" r="r" t="t"/>
            <a:pathLst>
              <a:path extrusionOk="0" h="3339218" w="3314174">
                <a:moveTo>
                  <a:pt x="0" y="0"/>
                </a:moveTo>
                <a:lnTo>
                  <a:pt x="3314175" y="0"/>
                </a:lnTo>
                <a:lnTo>
                  <a:pt x="3314175" y="3339218"/>
                </a:lnTo>
                <a:lnTo>
                  <a:pt x="0" y="3339218"/>
                </a:lnTo>
                <a:lnTo>
                  <a:pt x="0" y="0"/>
                </a:lnTo>
                <a:close/>
              </a:path>
            </a:pathLst>
          </a:custGeom>
          <a:blipFill rotWithShape="1">
            <a:blip r:embed="rId3">
              <a:alphaModFix/>
            </a:blip>
            <a:stretch>
              <a:fillRect b="0" l="0" r="0" t="0"/>
            </a:stretch>
          </a:blipFill>
          <a:ln>
            <a:noFill/>
          </a:ln>
        </p:spPr>
      </p:sp>
      <p:sp>
        <p:nvSpPr>
          <p:cNvPr id="366" name="Google Shape;366;p13"/>
          <p:cNvSpPr/>
          <p:nvPr/>
        </p:nvSpPr>
        <p:spPr>
          <a:xfrm>
            <a:off x="-992943" y="-1470446"/>
            <a:ext cx="4532006" cy="4114800"/>
          </a:xfrm>
          <a:custGeom>
            <a:rect b="b" l="l" r="r" t="t"/>
            <a:pathLst>
              <a:path extrusionOk="0" h="4114800" w="4532006">
                <a:moveTo>
                  <a:pt x="0" y="0"/>
                </a:moveTo>
                <a:lnTo>
                  <a:pt x="4532006" y="0"/>
                </a:lnTo>
                <a:lnTo>
                  <a:pt x="4532006" y="4114800"/>
                </a:lnTo>
                <a:lnTo>
                  <a:pt x="0" y="4114800"/>
                </a:lnTo>
                <a:lnTo>
                  <a:pt x="0" y="0"/>
                </a:lnTo>
                <a:close/>
              </a:path>
            </a:pathLst>
          </a:custGeom>
          <a:blipFill rotWithShape="1">
            <a:blip r:embed="rId4">
              <a:alphaModFix/>
            </a:blip>
            <a:stretch>
              <a:fillRect b="0" l="0" r="0" t="0"/>
            </a:stretch>
          </a:blipFill>
          <a:ln>
            <a:noFill/>
          </a:ln>
        </p:spPr>
      </p:sp>
      <p:sp>
        <p:nvSpPr>
          <p:cNvPr id="367" name="Google Shape;367;p13"/>
          <p:cNvSpPr/>
          <p:nvPr/>
        </p:nvSpPr>
        <p:spPr>
          <a:xfrm>
            <a:off x="14204061" y="7652765"/>
            <a:ext cx="4083939" cy="4114800"/>
          </a:xfrm>
          <a:custGeom>
            <a:rect b="b" l="l" r="r" t="t"/>
            <a:pathLst>
              <a:path extrusionOk="0" h="4114800" w="4083939">
                <a:moveTo>
                  <a:pt x="0" y="0"/>
                </a:moveTo>
                <a:lnTo>
                  <a:pt x="4083939" y="0"/>
                </a:lnTo>
                <a:lnTo>
                  <a:pt x="4083939" y="4114800"/>
                </a:lnTo>
                <a:lnTo>
                  <a:pt x="0" y="4114800"/>
                </a:lnTo>
                <a:lnTo>
                  <a:pt x="0" y="0"/>
                </a:lnTo>
                <a:close/>
              </a:path>
            </a:pathLst>
          </a:custGeom>
          <a:blipFill rotWithShape="1">
            <a:blip r:embed="rId3">
              <a:alphaModFix/>
            </a:blip>
            <a:stretch>
              <a:fillRect b="0" l="0" r="0" t="0"/>
            </a:stretch>
          </a:blipFill>
          <a:ln>
            <a:noFill/>
          </a:ln>
        </p:spPr>
      </p:sp>
      <p:sp>
        <p:nvSpPr>
          <p:cNvPr id="368" name="Google Shape;368;p13"/>
          <p:cNvSpPr/>
          <p:nvPr/>
        </p:nvSpPr>
        <p:spPr>
          <a:xfrm>
            <a:off x="12712560" y="-1028700"/>
            <a:ext cx="4546740" cy="4114800"/>
          </a:xfrm>
          <a:custGeom>
            <a:rect b="b" l="l" r="r" t="t"/>
            <a:pathLst>
              <a:path extrusionOk="0" h="4114800" w="4546740">
                <a:moveTo>
                  <a:pt x="0" y="0"/>
                </a:moveTo>
                <a:lnTo>
                  <a:pt x="4546740" y="0"/>
                </a:lnTo>
                <a:lnTo>
                  <a:pt x="4546740" y="4114800"/>
                </a:lnTo>
                <a:lnTo>
                  <a:pt x="0" y="4114800"/>
                </a:lnTo>
                <a:lnTo>
                  <a:pt x="0" y="0"/>
                </a:lnTo>
                <a:close/>
              </a:path>
            </a:pathLst>
          </a:custGeom>
          <a:blipFill rotWithShape="1">
            <a:blip r:embed="rId5">
              <a:alphaModFix/>
            </a:blip>
            <a:stretch>
              <a:fillRect b="0" l="0" r="0" t="0"/>
            </a:stretch>
          </a:blipFill>
          <a:ln>
            <a:noFill/>
          </a:ln>
        </p:spPr>
      </p:sp>
      <p:sp>
        <p:nvSpPr>
          <p:cNvPr id="369" name="Google Shape;369;p13"/>
          <p:cNvSpPr/>
          <p:nvPr/>
        </p:nvSpPr>
        <p:spPr>
          <a:xfrm>
            <a:off x="15724338" y="-807827"/>
            <a:ext cx="3686460" cy="3673054"/>
          </a:xfrm>
          <a:custGeom>
            <a:rect b="b" l="l" r="r" t="t"/>
            <a:pathLst>
              <a:path extrusionOk="0" h="3673054" w="3686460">
                <a:moveTo>
                  <a:pt x="0" y="0"/>
                </a:moveTo>
                <a:lnTo>
                  <a:pt x="3686460" y="0"/>
                </a:lnTo>
                <a:lnTo>
                  <a:pt x="3686460" y="3673054"/>
                </a:lnTo>
                <a:lnTo>
                  <a:pt x="0" y="3673054"/>
                </a:lnTo>
                <a:lnTo>
                  <a:pt x="0" y="0"/>
                </a:lnTo>
                <a:close/>
              </a:path>
            </a:pathLst>
          </a:custGeom>
          <a:blipFill rotWithShape="1">
            <a:blip r:embed="rId6">
              <a:alphaModFix/>
            </a:blip>
            <a:stretch>
              <a:fillRect b="0" l="0" r="0" t="0"/>
            </a:stretch>
          </a:blipFill>
          <a:ln>
            <a:noFill/>
          </a:ln>
        </p:spPr>
      </p:sp>
      <p:sp>
        <p:nvSpPr>
          <p:cNvPr id="370" name="Google Shape;370;p13"/>
          <p:cNvSpPr/>
          <p:nvPr/>
        </p:nvSpPr>
        <p:spPr>
          <a:xfrm rot="10230255">
            <a:off x="15294198" y="7652765"/>
            <a:ext cx="4546740" cy="4114800"/>
          </a:xfrm>
          <a:custGeom>
            <a:rect b="b" l="l" r="r" t="t"/>
            <a:pathLst>
              <a:path extrusionOk="0" h="4114800" w="4546740">
                <a:moveTo>
                  <a:pt x="0" y="0"/>
                </a:moveTo>
                <a:lnTo>
                  <a:pt x="4546740" y="0"/>
                </a:lnTo>
                <a:lnTo>
                  <a:pt x="4546740" y="4114800"/>
                </a:lnTo>
                <a:lnTo>
                  <a:pt x="0" y="4114800"/>
                </a:lnTo>
                <a:lnTo>
                  <a:pt x="0" y="0"/>
                </a:lnTo>
                <a:close/>
              </a:path>
            </a:pathLst>
          </a:custGeom>
          <a:blipFill rotWithShape="1">
            <a:blip r:embed="rId5">
              <a:alphaModFix/>
            </a:blip>
            <a:stretch>
              <a:fillRect b="0" l="0" r="0" t="0"/>
            </a:stretch>
          </a:blipFill>
          <a:ln>
            <a:noFill/>
          </a:ln>
        </p:spPr>
      </p:sp>
      <p:sp>
        <p:nvSpPr>
          <p:cNvPr id="371" name="Google Shape;371;p13"/>
          <p:cNvSpPr/>
          <p:nvPr/>
        </p:nvSpPr>
        <p:spPr>
          <a:xfrm rot="-10142554">
            <a:off x="547071" y="7605010"/>
            <a:ext cx="4546740" cy="4114800"/>
          </a:xfrm>
          <a:custGeom>
            <a:rect b="b" l="l" r="r" t="t"/>
            <a:pathLst>
              <a:path extrusionOk="0" h="4114800" w="4546740">
                <a:moveTo>
                  <a:pt x="0" y="0"/>
                </a:moveTo>
                <a:lnTo>
                  <a:pt x="4546741" y="0"/>
                </a:lnTo>
                <a:lnTo>
                  <a:pt x="4546741" y="4114800"/>
                </a:lnTo>
                <a:lnTo>
                  <a:pt x="0" y="4114800"/>
                </a:lnTo>
                <a:lnTo>
                  <a:pt x="0" y="0"/>
                </a:lnTo>
                <a:close/>
              </a:path>
            </a:pathLst>
          </a:custGeom>
          <a:blipFill rotWithShape="1">
            <a:blip r:embed="rId5">
              <a:alphaModFix/>
            </a:blip>
            <a:stretch>
              <a:fillRect b="0" l="0" r="0" t="0"/>
            </a:stretch>
          </a:blipFill>
          <a:ln>
            <a:noFill/>
          </a:ln>
        </p:spPr>
      </p:sp>
      <p:sp>
        <p:nvSpPr>
          <p:cNvPr id="372" name="Google Shape;372;p13"/>
          <p:cNvSpPr/>
          <p:nvPr/>
        </p:nvSpPr>
        <p:spPr>
          <a:xfrm rot="-10142554">
            <a:off x="-1557360" y="7335166"/>
            <a:ext cx="3686460" cy="3673054"/>
          </a:xfrm>
          <a:custGeom>
            <a:rect b="b" l="l" r="r" t="t"/>
            <a:pathLst>
              <a:path extrusionOk="0" h="3673054" w="3686460">
                <a:moveTo>
                  <a:pt x="0" y="0"/>
                </a:moveTo>
                <a:lnTo>
                  <a:pt x="3686460" y="0"/>
                </a:lnTo>
                <a:lnTo>
                  <a:pt x="3686460" y="3673055"/>
                </a:lnTo>
                <a:lnTo>
                  <a:pt x="0" y="3673055"/>
                </a:lnTo>
                <a:lnTo>
                  <a:pt x="0" y="0"/>
                </a:lnTo>
                <a:close/>
              </a:path>
            </a:pathLst>
          </a:custGeom>
          <a:blipFill rotWithShape="1">
            <a:blip r:embed="rId6">
              <a:alphaModFix/>
            </a:blip>
            <a:stretch>
              <a:fillRect b="0" l="0" r="0" t="0"/>
            </a:stretch>
          </a:blipFill>
          <a:ln>
            <a:noFill/>
          </a:ln>
        </p:spPr>
      </p:sp>
      <p:sp>
        <p:nvSpPr>
          <p:cNvPr id="373" name="Google Shape;373;p13"/>
          <p:cNvSpPr/>
          <p:nvPr/>
        </p:nvSpPr>
        <p:spPr>
          <a:xfrm>
            <a:off x="4748261" y="3086100"/>
            <a:ext cx="8791478" cy="3932188"/>
          </a:xfrm>
          <a:custGeom>
            <a:rect b="b" l="l" r="r" t="t"/>
            <a:pathLst>
              <a:path extrusionOk="0" h="3932188" w="8791478">
                <a:moveTo>
                  <a:pt x="0" y="0"/>
                </a:moveTo>
                <a:lnTo>
                  <a:pt x="8791478" y="0"/>
                </a:lnTo>
                <a:lnTo>
                  <a:pt x="8791478" y="3932188"/>
                </a:lnTo>
                <a:lnTo>
                  <a:pt x="0" y="3932188"/>
                </a:lnTo>
                <a:lnTo>
                  <a:pt x="0" y="0"/>
                </a:lnTo>
                <a:close/>
              </a:path>
            </a:pathLst>
          </a:custGeom>
          <a:blipFill rotWithShape="1">
            <a:blip r:embed="rId7">
              <a:alphaModFix/>
            </a:blip>
            <a:stretch>
              <a:fillRect b="0" l="0" r="0" t="0"/>
            </a:stretch>
          </a:blipFill>
          <a:ln>
            <a:noFill/>
          </a:ln>
        </p:spPr>
      </p:sp>
      <p:sp>
        <p:nvSpPr>
          <p:cNvPr id="374" name="Google Shape;374;p13"/>
          <p:cNvSpPr txBox="1"/>
          <p:nvPr/>
        </p:nvSpPr>
        <p:spPr>
          <a:xfrm>
            <a:off x="3717372" y="3952416"/>
            <a:ext cx="10853256" cy="1668146"/>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0" i="0" lang="en-US" sz="9699" u="none" cap="none" strike="noStrike">
                <a:solidFill>
                  <a:srgbClr val="000000"/>
                </a:solidFill>
                <a:latin typeface="Arial"/>
                <a:ea typeface="Arial"/>
                <a:cs typeface="Arial"/>
                <a:sym typeface="Arial"/>
              </a:rPr>
              <a:t>TERIMA KASIH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D1C1"/>
        </a:solidFill>
      </p:bgPr>
    </p:bg>
    <p:spTree>
      <p:nvGrpSpPr>
        <p:cNvPr id="97" name="Shape 97"/>
        <p:cNvGrpSpPr/>
        <p:nvPr/>
      </p:nvGrpSpPr>
      <p:grpSpPr>
        <a:xfrm>
          <a:off x="0" y="0"/>
          <a:ext cx="0" cy="0"/>
          <a:chOff x="0" y="0"/>
          <a:chExt cx="0" cy="0"/>
        </a:xfrm>
      </p:grpSpPr>
      <p:sp>
        <p:nvSpPr>
          <p:cNvPr id="98" name="Google Shape;98;p2"/>
          <p:cNvSpPr/>
          <p:nvPr/>
        </p:nvSpPr>
        <p:spPr>
          <a:xfrm>
            <a:off x="5397360" y="1664513"/>
            <a:ext cx="7315200" cy="1421587"/>
          </a:xfrm>
          <a:custGeom>
            <a:rect b="b" l="l" r="r" t="t"/>
            <a:pathLst>
              <a:path extrusionOk="0" h="1421587" w="7315200">
                <a:moveTo>
                  <a:pt x="0" y="0"/>
                </a:moveTo>
                <a:lnTo>
                  <a:pt x="7315200" y="0"/>
                </a:lnTo>
                <a:lnTo>
                  <a:pt x="7315200" y="1421587"/>
                </a:lnTo>
                <a:lnTo>
                  <a:pt x="0" y="1421587"/>
                </a:lnTo>
                <a:lnTo>
                  <a:pt x="0" y="0"/>
                </a:lnTo>
                <a:close/>
              </a:path>
            </a:pathLst>
          </a:custGeom>
          <a:blipFill rotWithShape="1">
            <a:blip r:embed="rId3">
              <a:alphaModFix/>
            </a:blip>
            <a:stretch>
              <a:fillRect b="0" l="0" r="0" t="0"/>
            </a:stretch>
          </a:blipFill>
          <a:ln>
            <a:noFill/>
          </a:ln>
        </p:spPr>
      </p:sp>
      <p:sp>
        <p:nvSpPr>
          <p:cNvPr id="99" name="Google Shape;99;p2"/>
          <p:cNvSpPr txBox="1"/>
          <p:nvPr/>
        </p:nvSpPr>
        <p:spPr>
          <a:xfrm>
            <a:off x="5030005" y="1680457"/>
            <a:ext cx="8227991" cy="1184275"/>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000000"/>
                </a:solidFill>
                <a:latin typeface="Arial"/>
                <a:ea typeface="Arial"/>
                <a:cs typeface="Arial"/>
                <a:sym typeface="Arial"/>
              </a:rPr>
              <a:t>Anggota Tim : </a:t>
            </a:r>
            <a:endParaRPr/>
          </a:p>
        </p:txBody>
      </p:sp>
      <p:sp>
        <p:nvSpPr>
          <p:cNvPr id="100" name="Google Shape;100;p2"/>
          <p:cNvSpPr/>
          <p:nvPr/>
        </p:nvSpPr>
        <p:spPr>
          <a:xfrm>
            <a:off x="-496472" y="8426141"/>
            <a:ext cx="3539063" cy="1274063"/>
          </a:xfrm>
          <a:custGeom>
            <a:rect b="b" l="l" r="r" t="t"/>
            <a:pathLst>
              <a:path extrusionOk="0" h="1274063" w="3539063">
                <a:moveTo>
                  <a:pt x="0" y="0"/>
                </a:moveTo>
                <a:lnTo>
                  <a:pt x="3539064" y="0"/>
                </a:lnTo>
                <a:lnTo>
                  <a:pt x="3539064" y="1274063"/>
                </a:lnTo>
                <a:lnTo>
                  <a:pt x="0" y="1274063"/>
                </a:lnTo>
                <a:lnTo>
                  <a:pt x="0" y="0"/>
                </a:lnTo>
                <a:close/>
              </a:path>
            </a:pathLst>
          </a:custGeom>
          <a:blipFill rotWithShape="1">
            <a:blip r:embed="rId4">
              <a:alphaModFix/>
            </a:blip>
            <a:stretch>
              <a:fillRect b="0" l="0" r="0" t="0"/>
            </a:stretch>
          </a:blipFill>
          <a:ln>
            <a:noFill/>
          </a:ln>
        </p:spPr>
      </p:sp>
      <p:sp>
        <p:nvSpPr>
          <p:cNvPr id="101" name="Google Shape;101;p2"/>
          <p:cNvSpPr/>
          <p:nvPr/>
        </p:nvSpPr>
        <p:spPr>
          <a:xfrm>
            <a:off x="-496114" y="-253118"/>
            <a:ext cx="4083939" cy="4114800"/>
          </a:xfrm>
          <a:custGeom>
            <a:rect b="b" l="l" r="r" t="t"/>
            <a:pathLst>
              <a:path extrusionOk="0" h="4114800" w="4083939">
                <a:moveTo>
                  <a:pt x="0" y="0"/>
                </a:moveTo>
                <a:lnTo>
                  <a:pt x="4083939" y="0"/>
                </a:lnTo>
                <a:lnTo>
                  <a:pt x="4083939" y="4114800"/>
                </a:lnTo>
                <a:lnTo>
                  <a:pt x="0" y="4114800"/>
                </a:lnTo>
                <a:lnTo>
                  <a:pt x="0" y="0"/>
                </a:lnTo>
                <a:close/>
              </a:path>
            </a:pathLst>
          </a:custGeom>
          <a:blipFill rotWithShape="1">
            <a:blip r:embed="rId5">
              <a:alphaModFix/>
            </a:blip>
            <a:stretch>
              <a:fillRect b="0" l="0" r="0" t="0"/>
            </a:stretch>
          </a:blipFill>
          <a:ln>
            <a:noFill/>
          </a:ln>
        </p:spPr>
      </p:sp>
      <p:sp>
        <p:nvSpPr>
          <p:cNvPr id="102" name="Google Shape;102;p2"/>
          <p:cNvSpPr/>
          <p:nvPr/>
        </p:nvSpPr>
        <p:spPr>
          <a:xfrm>
            <a:off x="-992943" y="-1470446"/>
            <a:ext cx="4532006" cy="4114800"/>
          </a:xfrm>
          <a:custGeom>
            <a:rect b="b" l="l" r="r" t="t"/>
            <a:pathLst>
              <a:path extrusionOk="0" h="4114800" w="4532006">
                <a:moveTo>
                  <a:pt x="0" y="0"/>
                </a:moveTo>
                <a:lnTo>
                  <a:pt x="4532006" y="0"/>
                </a:lnTo>
                <a:lnTo>
                  <a:pt x="4532006" y="4114800"/>
                </a:lnTo>
                <a:lnTo>
                  <a:pt x="0" y="4114800"/>
                </a:lnTo>
                <a:lnTo>
                  <a:pt x="0" y="0"/>
                </a:lnTo>
                <a:close/>
              </a:path>
            </a:pathLst>
          </a:custGeom>
          <a:blipFill rotWithShape="1">
            <a:blip r:embed="rId6">
              <a:alphaModFix/>
            </a:blip>
            <a:stretch>
              <a:fillRect b="0" l="0" r="0" t="0"/>
            </a:stretch>
          </a:blipFill>
          <a:ln>
            <a:noFill/>
          </a:ln>
        </p:spPr>
      </p:sp>
      <p:sp>
        <p:nvSpPr>
          <p:cNvPr id="103" name="Google Shape;103;p2"/>
          <p:cNvSpPr/>
          <p:nvPr/>
        </p:nvSpPr>
        <p:spPr>
          <a:xfrm>
            <a:off x="14204061" y="7652765"/>
            <a:ext cx="4083939" cy="4114800"/>
          </a:xfrm>
          <a:custGeom>
            <a:rect b="b" l="l" r="r" t="t"/>
            <a:pathLst>
              <a:path extrusionOk="0" h="4114800" w="4083939">
                <a:moveTo>
                  <a:pt x="0" y="0"/>
                </a:moveTo>
                <a:lnTo>
                  <a:pt x="4083939" y="0"/>
                </a:lnTo>
                <a:lnTo>
                  <a:pt x="4083939" y="4114800"/>
                </a:lnTo>
                <a:lnTo>
                  <a:pt x="0" y="4114800"/>
                </a:lnTo>
                <a:lnTo>
                  <a:pt x="0" y="0"/>
                </a:lnTo>
                <a:close/>
              </a:path>
            </a:pathLst>
          </a:custGeom>
          <a:blipFill rotWithShape="1">
            <a:blip r:embed="rId5">
              <a:alphaModFix/>
            </a:blip>
            <a:stretch>
              <a:fillRect b="0" l="0" r="0" t="0"/>
            </a:stretch>
          </a:blipFill>
          <a:ln>
            <a:noFill/>
          </a:ln>
        </p:spPr>
      </p:sp>
      <p:sp>
        <p:nvSpPr>
          <p:cNvPr id="104" name="Google Shape;104;p2"/>
          <p:cNvSpPr/>
          <p:nvPr/>
        </p:nvSpPr>
        <p:spPr>
          <a:xfrm>
            <a:off x="12712560" y="-1028700"/>
            <a:ext cx="4546740" cy="4114800"/>
          </a:xfrm>
          <a:custGeom>
            <a:rect b="b" l="l" r="r" t="t"/>
            <a:pathLst>
              <a:path extrusionOk="0" h="4114800" w="4546740">
                <a:moveTo>
                  <a:pt x="0" y="0"/>
                </a:moveTo>
                <a:lnTo>
                  <a:pt x="4546740" y="0"/>
                </a:lnTo>
                <a:lnTo>
                  <a:pt x="4546740" y="4114800"/>
                </a:lnTo>
                <a:lnTo>
                  <a:pt x="0" y="4114800"/>
                </a:lnTo>
                <a:lnTo>
                  <a:pt x="0" y="0"/>
                </a:lnTo>
                <a:close/>
              </a:path>
            </a:pathLst>
          </a:custGeom>
          <a:blipFill rotWithShape="1">
            <a:blip r:embed="rId7">
              <a:alphaModFix/>
            </a:blip>
            <a:stretch>
              <a:fillRect b="0" l="0" r="0" t="0"/>
            </a:stretch>
          </a:blipFill>
          <a:ln>
            <a:noFill/>
          </a:ln>
        </p:spPr>
      </p:sp>
      <p:sp>
        <p:nvSpPr>
          <p:cNvPr id="105" name="Google Shape;105;p2"/>
          <p:cNvSpPr/>
          <p:nvPr/>
        </p:nvSpPr>
        <p:spPr>
          <a:xfrm>
            <a:off x="15724338" y="-807827"/>
            <a:ext cx="3686460" cy="3673054"/>
          </a:xfrm>
          <a:custGeom>
            <a:rect b="b" l="l" r="r" t="t"/>
            <a:pathLst>
              <a:path extrusionOk="0" h="3673054" w="3686460">
                <a:moveTo>
                  <a:pt x="0" y="0"/>
                </a:moveTo>
                <a:lnTo>
                  <a:pt x="3686460" y="0"/>
                </a:lnTo>
                <a:lnTo>
                  <a:pt x="3686460" y="3673054"/>
                </a:lnTo>
                <a:lnTo>
                  <a:pt x="0" y="3673054"/>
                </a:lnTo>
                <a:lnTo>
                  <a:pt x="0" y="0"/>
                </a:lnTo>
                <a:close/>
              </a:path>
            </a:pathLst>
          </a:custGeom>
          <a:blipFill rotWithShape="1">
            <a:blip r:embed="rId8">
              <a:alphaModFix/>
            </a:blip>
            <a:stretch>
              <a:fillRect b="0" l="0" r="0" t="0"/>
            </a:stretch>
          </a:blipFill>
          <a:ln>
            <a:noFill/>
          </a:ln>
        </p:spPr>
      </p:sp>
      <p:sp>
        <p:nvSpPr>
          <p:cNvPr id="106" name="Google Shape;106;p2"/>
          <p:cNvSpPr/>
          <p:nvPr/>
        </p:nvSpPr>
        <p:spPr>
          <a:xfrm rot="10230255">
            <a:off x="15294198" y="7652765"/>
            <a:ext cx="4546740" cy="4114800"/>
          </a:xfrm>
          <a:custGeom>
            <a:rect b="b" l="l" r="r" t="t"/>
            <a:pathLst>
              <a:path extrusionOk="0" h="4114800" w="4546740">
                <a:moveTo>
                  <a:pt x="0" y="0"/>
                </a:moveTo>
                <a:lnTo>
                  <a:pt x="4546740" y="0"/>
                </a:lnTo>
                <a:lnTo>
                  <a:pt x="4546740" y="4114800"/>
                </a:lnTo>
                <a:lnTo>
                  <a:pt x="0" y="4114800"/>
                </a:lnTo>
                <a:lnTo>
                  <a:pt x="0" y="0"/>
                </a:lnTo>
                <a:close/>
              </a:path>
            </a:pathLst>
          </a:custGeom>
          <a:blipFill rotWithShape="1">
            <a:blip r:embed="rId7">
              <a:alphaModFix/>
            </a:blip>
            <a:stretch>
              <a:fillRect b="0" l="0" r="0" t="0"/>
            </a:stretch>
          </a:blipFill>
          <a:ln>
            <a:noFill/>
          </a:ln>
        </p:spPr>
      </p:sp>
      <p:sp>
        <p:nvSpPr>
          <p:cNvPr id="107" name="Google Shape;107;p2"/>
          <p:cNvSpPr/>
          <p:nvPr/>
        </p:nvSpPr>
        <p:spPr>
          <a:xfrm>
            <a:off x="6527687" y="3276099"/>
            <a:ext cx="5732819" cy="5680703"/>
          </a:xfrm>
          <a:custGeom>
            <a:rect b="b" l="l" r="r" t="t"/>
            <a:pathLst>
              <a:path extrusionOk="0" h="5680703" w="5732819">
                <a:moveTo>
                  <a:pt x="0" y="0"/>
                </a:moveTo>
                <a:lnTo>
                  <a:pt x="5732819" y="0"/>
                </a:lnTo>
                <a:lnTo>
                  <a:pt x="5732819" y="5680703"/>
                </a:lnTo>
                <a:lnTo>
                  <a:pt x="0" y="5680703"/>
                </a:lnTo>
                <a:lnTo>
                  <a:pt x="0" y="0"/>
                </a:lnTo>
                <a:close/>
              </a:path>
            </a:pathLst>
          </a:custGeom>
          <a:blipFill rotWithShape="1">
            <a:blip r:embed="rId9">
              <a:alphaModFix/>
            </a:blip>
            <a:stretch>
              <a:fillRect b="0" l="0" r="0" t="0"/>
            </a:stretch>
          </a:blipFill>
          <a:ln>
            <a:noFill/>
          </a:ln>
        </p:spPr>
      </p:sp>
      <p:sp>
        <p:nvSpPr>
          <p:cNvPr id="108" name="Google Shape;108;p2"/>
          <p:cNvSpPr txBox="1"/>
          <p:nvPr/>
        </p:nvSpPr>
        <p:spPr>
          <a:xfrm>
            <a:off x="5280101" y="4962686"/>
            <a:ext cx="8227991" cy="2136079"/>
          </a:xfrm>
          <a:prstGeom prst="rect">
            <a:avLst/>
          </a:prstGeom>
          <a:noFill/>
          <a:ln>
            <a:noFill/>
          </a:ln>
        </p:spPr>
        <p:txBody>
          <a:bodyPr anchorCtr="0" anchor="t" bIns="0" lIns="0" spcFirstLastPara="1" rIns="0" wrap="square" tIns="0">
            <a:spAutoFit/>
          </a:bodyPr>
          <a:lstStyle/>
          <a:p>
            <a:pPr indent="0" lvl="0" marL="0" marR="0" rtl="0" algn="ctr">
              <a:lnSpc>
                <a:spcPct val="168000"/>
              </a:lnSpc>
              <a:spcBef>
                <a:spcPts val="0"/>
              </a:spcBef>
              <a:spcAft>
                <a:spcPts val="0"/>
              </a:spcAft>
              <a:buNone/>
            </a:pPr>
            <a:r>
              <a:rPr b="0" i="0" lang="en-US" sz="3400" u="none" cap="none" strike="noStrike">
                <a:solidFill>
                  <a:srgbClr val="000000"/>
                </a:solidFill>
                <a:latin typeface="Arial"/>
                <a:ea typeface="Arial"/>
                <a:cs typeface="Arial"/>
                <a:sym typeface="Arial"/>
              </a:rPr>
              <a:t>Muhamad Fajar S 10221070</a:t>
            </a:r>
            <a:endParaRPr/>
          </a:p>
          <a:p>
            <a:pPr indent="0" lvl="0" marL="0" marR="0" rtl="0" algn="ctr">
              <a:lnSpc>
                <a:spcPct val="168000"/>
              </a:lnSpc>
              <a:spcBef>
                <a:spcPts val="0"/>
              </a:spcBef>
              <a:spcAft>
                <a:spcPts val="0"/>
              </a:spcAft>
              <a:buNone/>
            </a:pPr>
            <a:r>
              <a:rPr b="0" i="0" lang="en-US" sz="3400" u="none" cap="none" strike="noStrike">
                <a:solidFill>
                  <a:srgbClr val="000000"/>
                </a:solidFill>
                <a:latin typeface="Arial"/>
                <a:ea typeface="Arial"/>
                <a:cs typeface="Arial"/>
                <a:sym typeface="Arial"/>
              </a:rPr>
              <a:t>Nirma Nurfadilah 10221017</a:t>
            </a:r>
            <a:endParaRPr/>
          </a:p>
          <a:p>
            <a:pPr indent="0" lvl="0" marL="0" marR="0" rtl="0" algn="ctr">
              <a:lnSpc>
                <a:spcPct val="168000"/>
              </a:lnSpc>
              <a:spcBef>
                <a:spcPts val="0"/>
              </a:spcBef>
              <a:spcAft>
                <a:spcPts val="0"/>
              </a:spcAft>
              <a:buNone/>
            </a:pPr>
            <a:r>
              <a:rPr b="0" i="0" lang="en-US" sz="3400" u="none" cap="none" strike="noStrike">
                <a:solidFill>
                  <a:srgbClr val="000000"/>
                </a:solidFill>
                <a:latin typeface="Arial"/>
                <a:ea typeface="Arial"/>
                <a:cs typeface="Arial"/>
                <a:sym typeface="Arial"/>
              </a:rPr>
              <a:t>Rina Nur Halisah 10221113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D1C1"/>
        </a:solidFill>
      </p:bgPr>
    </p:bg>
    <p:spTree>
      <p:nvGrpSpPr>
        <p:cNvPr id="112" name="Shape 112"/>
        <p:cNvGrpSpPr/>
        <p:nvPr/>
      </p:nvGrpSpPr>
      <p:grpSpPr>
        <a:xfrm>
          <a:off x="0" y="0"/>
          <a:ext cx="0" cy="0"/>
          <a:chOff x="0" y="0"/>
          <a:chExt cx="0" cy="0"/>
        </a:xfrm>
      </p:grpSpPr>
      <p:sp>
        <p:nvSpPr>
          <p:cNvPr id="113" name="Google Shape;113;p3"/>
          <p:cNvSpPr txBox="1"/>
          <p:nvPr/>
        </p:nvSpPr>
        <p:spPr>
          <a:xfrm>
            <a:off x="2864466" y="3387152"/>
            <a:ext cx="13100443" cy="391922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3200" u="none" cap="none" strike="noStrike">
                <a:solidFill>
                  <a:srgbClr val="000000"/>
                </a:solidFill>
                <a:latin typeface="Arial"/>
                <a:ea typeface="Arial"/>
                <a:cs typeface="Arial"/>
                <a:sym typeface="Arial"/>
              </a:rPr>
              <a:t>Tasikmalaya memiliki potensi wisata alam, budaya, dan sejarah yang beragam. Namun, kurangnya informasi terpusat sering menyulitkan wisatawan dalam merencanakan kunjungan. Sistem rekomendasi wisata dan chatbot dapat menjadi solusi dengan memberikan informasi wisata secara cepat dan interaktif. Aplikasi ini membantu wisatawan menemukan rekomendasi wisata sesuai kategori seperti alam, budaya, serta dapat mendukung promosi pariwisata Tasikmalaya</a:t>
            </a:r>
            <a:endParaRPr/>
          </a:p>
        </p:txBody>
      </p:sp>
      <p:sp>
        <p:nvSpPr>
          <p:cNvPr id="114" name="Google Shape;114;p3"/>
          <p:cNvSpPr/>
          <p:nvPr/>
        </p:nvSpPr>
        <p:spPr>
          <a:xfrm>
            <a:off x="4451599" y="1466325"/>
            <a:ext cx="8538629" cy="1659340"/>
          </a:xfrm>
          <a:custGeom>
            <a:rect b="b" l="l" r="r" t="t"/>
            <a:pathLst>
              <a:path extrusionOk="0" h="1659340" w="8538629">
                <a:moveTo>
                  <a:pt x="0" y="0"/>
                </a:moveTo>
                <a:lnTo>
                  <a:pt x="8538629" y="0"/>
                </a:lnTo>
                <a:lnTo>
                  <a:pt x="8538629" y="1659341"/>
                </a:lnTo>
                <a:lnTo>
                  <a:pt x="0" y="1659341"/>
                </a:lnTo>
                <a:lnTo>
                  <a:pt x="0" y="0"/>
                </a:lnTo>
                <a:close/>
              </a:path>
            </a:pathLst>
          </a:custGeom>
          <a:blipFill rotWithShape="1">
            <a:blip r:embed="rId3">
              <a:alphaModFix/>
            </a:blip>
            <a:stretch>
              <a:fillRect b="0" l="0" r="0" t="0"/>
            </a:stretch>
          </a:blipFill>
          <a:ln>
            <a:noFill/>
          </a:ln>
        </p:spPr>
      </p:sp>
      <p:sp>
        <p:nvSpPr>
          <p:cNvPr id="115" name="Google Shape;115;p3"/>
          <p:cNvSpPr txBox="1"/>
          <p:nvPr/>
        </p:nvSpPr>
        <p:spPr>
          <a:xfrm>
            <a:off x="3308619" y="1641946"/>
            <a:ext cx="10824589" cy="1184275"/>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000000"/>
                </a:solidFill>
                <a:latin typeface="Arial"/>
                <a:ea typeface="Arial"/>
                <a:cs typeface="Arial"/>
                <a:sym typeface="Arial"/>
              </a:rPr>
              <a:t>LATAR BELAKANG</a:t>
            </a:r>
            <a:endParaRPr/>
          </a:p>
        </p:txBody>
      </p:sp>
      <p:sp>
        <p:nvSpPr>
          <p:cNvPr id="116" name="Google Shape;116;p3"/>
          <p:cNvSpPr/>
          <p:nvPr/>
        </p:nvSpPr>
        <p:spPr>
          <a:xfrm>
            <a:off x="-496472" y="8426141"/>
            <a:ext cx="3539063" cy="1274063"/>
          </a:xfrm>
          <a:custGeom>
            <a:rect b="b" l="l" r="r" t="t"/>
            <a:pathLst>
              <a:path extrusionOk="0" h="1274063" w="3539063">
                <a:moveTo>
                  <a:pt x="0" y="0"/>
                </a:moveTo>
                <a:lnTo>
                  <a:pt x="3539064" y="0"/>
                </a:lnTo>
                <a:lnTo>
                  <a:pt x="3539064" y="1274063"/>
                </a:lnTo>
                <a:lnTo>
                  <a:pt x="0" y="1274063"/>
                </a:lnTo>
                <a:lnTo>
                  <a:pt x="0" y="0"/>
                </a:lnTo>
                <a:close/>
              </a:path>
            </a:pathLst>
          </a:custGeom>
          <a:blipFill rotWithShape="1">
            <a:blip r:embed="rId4">
              <a:alphaModFix/>
            </a:blip>
            <a:stretch>
              <a:fillRect b="0" l="0" r="0" t="0"/>
            </a:stretch>
          </a:blipFill>
          <a:ln>
            <a:noFill/>
          </a:ln>
        </p:spPr>
      </p:sp>
      <p:sp>
        <p:nvSpPr>
          <p:cNvPr id="117" name="Google Shape;117;p3"/>
          <p:cNvSpPr/>
          <p:nvPr/>
        </p:nvSpPr>
        <p:spPr>
          <a:xfrm>
            <a:off x="-496114" y="-253118"/>
            <a:ext cx="3056244" cy="3079339"/>
          </a:xfrm>
          <a:custGeom>
            <a:rect b="b" l="l" r="r" t="t"/>
            <a:pathLst>
              <a:path extrusionOk="0" h="3079339" w="3056244">
                <a:moveTo>
                  <a:pt x="0" y="0"/>
                </a:moveTo>
                <a:lnTo>
                  <a:pt x="3056244" y="0"/>
                </a:lnTo>
                <a:lnTo>
                  <a:pt x="3056244" y="3079339"/>
                </a:lnTo>
                <a:lnTo>
                  <a:pt x="0" y="3079339"/>
                </a:lnTo>
                <a:lnTo>
                  <a:pt x="0" y="0"/>
                </a:lnTo>
                <a:close/>
              </a:path>
            </a:pathLst>
          </a:custGeom>
          <a:blipFill rotWithShape="1">
            <a:blip r:embed="rId5">
              <a:alphaModFix/>
            </a:blip>
            <a:stretch>
              <a:fillRect b="0" l="0" r="0" t="0"/>
            </a:stretch>
          </a:blipFill>
          <a:ln>
            <a:noFill/>
          </a:ln>
        </p:spPr>
      </p:sp>
      <p:sp>
        <p:nvSpPr>
          <p:cNvPr id="118" name="Google Shape;118;p3"/>
          <p:cNvSpPr/>
          <p:nvPr/>
        </p:nvSpPr>
        <p:spPr>
          <a:xfrm>
            <a:off x="-992943" y="-1470446"/>
            <a:ext cx="4532006" cy="4114800"/>
          </a:xfrm>
          <a:custGeom>
            <a:rect b="b" l="l" r="r" t="t"/>
            <a:pathLst>
              <a:path extrusionOk="0" h="4114800" w="4532006">
                <a:moveTo>
                  <a:pt x="0" y="0"/>
                </a:moveTo>
                <a:lnTo>
                  <a:pt x="4532006" y="0"/>
                </a:lnTo>
                <a:lnTo>
                  <a:pt x="4532006" y="4114800"/>
                </a:lnTo>
                <a:lnTo>
                  <a:pt x="0" y="4114800"/>
                </a:lnTo>
                <a:lnTo>
                  <a:pt x="0" y="0"/>
                </a:lnTo>
                <a:close/>
              </a:path>
            </a:pathLst>
          </a:custGeom>
          <a:blipFill rotWithShape="1">
            <a:blip r:embed="rId6">
              <a:alphaModFix/>
            </a:blip>
            <a:stretch>
              <a:fillRect b="0" l="0" r="0" t="0"/>
            </a:stretch>
          </a:blipFill>
          <a:ln>
            <a:noFill/>
          </a:ln>
        </p:spPr>
      </p:sp>
      <p:sp>
        <p:nvSpPr>
          <p:cNvPr id="119" name="Google Shape;119;p3"/>
          <p:cNvSpPr/>
          <p:nvPr/>
        </p:nvSpPr>
        <p:spPr>
          <a:xfrm>
            <a:off x="14967899" y="8422375"/>
            <a:ext cx="3320101" cy="3345190"/>
          </a:xfrm>
          <a:custGeom>
            <a:rect b="b" l="l" r="r" t="t"/>
            <a:pathLst>
              <a:path extrusionOk="0" h="3345190" w="3320101">
                <a:moveTo>
                  <a:pt x="0" y="0"/>
                </a:moveTo>
                <a:lnTo>
                  <a:pt x="3320101" y="0"/>
                </a:lnTo>
                <a:lnTo>
                  <a:pt x="3320101" y="3345190"/>
                </a:lnTo>
                <a:lnTo>
                  <a:pt x="0" y="3345190"/>
                </a:lnTo>
                <a:lnTo>
                  <a:pt x="0" y="0"/>
                </a:lnTo>
                <a:close/>
              </a:path>
            </a:pathLst>
          </a:custGeom>
          <a:blipFill rotWithShape="1">
            <a:blip r:embed="rId5">
              <a:alphaModFix/>
            </a:blip>
            <a:stretch>
              <a:fillRect b="0" l="0" r="0" t="0"/>
            </a:stretch>
          </a:blipFill>
          <a:ln>
            <a:noFill/>
          </a:ln>
        </p:spPr>
      </p:sp>
      <p:sp>
        <p:nvSpPr>
          <p:cNvPr id="120" name="Google Shape;120;p3"/>
          <p:cNvSpPr/>
          <p:nvPr/>
        </p:nvSpPr>
        <p:spPr>
          <a:xfrm>
            <a:off x="12712560" y="-1028700"/>
            <a:ext cx="4546740" cy="4114800"/>
          </a:xfrm>
          <a:custGeom>
            <a:rect b="b" l="l" r="r" t="t"/>
            <a:pathLst>
              <a:path extrusionOk="0" h="4114800" w="4546740">
                <a:moveTo>
                  <a:pt x="0" y="0"/>
                </a:moveTo>
                <a:lnTo>
                  <a:pt x="4546740" y="0"/>
                </a:lnTo>
                <a:lnTo>
                  <a:pt x="4546740" y="4114800"/>
                </a:lnTo>
                <a:lnTo>
                  <a:pt x="0" y="4114800"/>
                </a:lnTo>
                <a:lnTo>
                  <a:pt x="0" y="0"/>
                </a:lnTo>
                <a:close/>
              </a:path>
            </a:pathLst>
          </a:custGeom>
          <a:blipFill rotWithShape="1">
            <a:blip r:embed="rId7">
              <a:alphaModFix/>
            </a:blip>
            <a:stretch>
              <a:fillRect b="0" l="0" r="0" t="0"/>
            </a:stretch>
          </a:blipFill>
          <a:ln>
            <a:noFill/>
          </a:ln>
        </p:spPr>
      </p:sp>
      <p:sp>
        <p:nvSpPr>
          <p:cNvPr id="121" name="Google Shape;121;p3"/>
          <p:cNvSpPr/>
          <p:nvPr/>
        </p:nvSpPr>
        <p:spPr>
          <a:xfrm>
            <a:off x="15724338" y="-807827"/>
            <a:ext cx="3686460" cy="3673054"/>
          </a:xfrm>
          <a:custGeom>
            <a:rect b="b" l="l" r="r" t="t"/>
            <a:pathLst>
              <a:path extrusionOk="0" h="3673054" w="3686460">
                <a:moveTo>
                  <a:pt x="0" y="0"/>
                </a:moveTo>
                <a:lnTo>
                  <a:pt x="3686460" y="0"/>
                </a:lnTo>
                <a:lnTo>
                  <a:pt x="3686460" y="3673054"/>
                </a:lnTo>
                <a:lnTo>
                  <a:pt x="0" y="3673054"/>
                </a:lnTo>
                <a:lnTo>
                  <a:pt x="0" y="0"/>
                </a:lnTo>
                <a:close/>
              </a:path>
            </a:pathLst>
          </a:custGeom>
          <a:blipFill rotWithShape="1">
            <a:blip r:embed="rId8">
              <a:alphaModFix/>
            </a:blip>
            <a:stretch>
              <a:fillRect b="0" l="0" r="0" t="0"/>
            </a:stretch>
          </a:blipFill>
          <a:ln>
            <a:noFill/>
          </a:ln>
        </p:spPr>
      </p:sp>
      <p:sp>
        <p:nvSpPr>
          <p:cNvPr id="122" name="Google Shape;122;p3"/>
          <p:cNvSpPr/>
          <p:nvPr/>
        </p:nvSpPr>
        <p:spPr>
          <a:xfrm rot="10230255">
            <a:off x="15294198" y="7652765"/>
            <a:ext cx="4546740" cy="4114800"/>
          </a:xfrm>
          <a:custGeom>
            <a:rect b="b" l="l" r="r" t="t"/>
            <a:pathLst>
              <a:path extrusionOk="0" h="4114800" w="4546740">
                <a:moveTo>
                  <a:pt x="0" y="0"/>
                </a:moveTo>
                <a:lnTo>
                  <a:pt x="4546740" y="0"/>
                </a:lnTo>
                <a:lnTo>
                  <a:pt x="4546740" y="4114800"/>
                </a:lnTo>
                <a:lnTo>
                  <a:pt x="0" y="4114800"/>
                </a:lnTo>
                <a:lnTo>
                  <a:pt x="0" y="0"/>
                </a:lnTo>
                <a:close/>
              </a:path>
            </a:pathLst>
          </a:custGeom>
          <a:blipFill rotWithShape="1">
            <a:blip r:embed="rId7">
              <a:alphaModFix/>
            </a:blip>
            <a:stretch>
              <a:fillRect b="0" l="0" r="0" t="0"/>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D1C1"/>
        </a:solidFill>
      </p:bgPr>
    </p:bg>
    <p:spTree>
      <p:nvGrpSpPr>
        <p:cNvPr id="126" name="Shape 126"/>
        <p:cNvGrpSpPr/>
        <p:nvPr/>
      </p:nvGrpSpPr>
      <p:grpSpPr>
        <a:xfrm>
          <a:off x="0" y="0"/>
          <a:ext cx="0" cy="0"/>
          <a:chOff x="0" y="0"/>
          <a:chExt cx="0" cy="0"/>
        </a:xfrm>
      </p:grpSpPr>
      <p:grpSp>
        <p:nvGrpSpPr>
          <p:cNvPr id="127" name="Google Shape;127;p4"/>
          <p:cNvGrpSpPr/>
          <p:nvPr/>
        </p:nvGrpSpPr>
        <p:grpSpPr>
          <a:xfrm>
            <a:off x="1475631" y="7954974"/>
            <a:ext cx="443337" cy="774418"/>
            <a:chOff x="0" y="-5970"/>
            <a:chExt cx="257778" cy="450285"/>
          </a:xfrm>
        </p:grpSpPr>
        <p:sp>
          <p:nvSpPr>
            <p:cNvPr id="128" name="Google Shape;128;p4"/>
            <p:cNvSpPr/>
            <p:nvPr/>
          </p:nvSpPr>
          <p:spPr>
            <a:xfrm>
              <a:off x="0" y="0"/>
              <a:ext cx="257778" cy="444315"/>
            </a:xfrm>
            <a:custGeom>
              <a:rect b="b" l="l" r="r" t="t"/>
              <a:pathLst>
                <a:path extrusionOk="0"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txBox="1"/>
            <p:nvPr/>
          </p:nvSpPr>
          <p:spPr>
            <a:xfrm>
              <a:off x="24167" y="-5970"/>
              <a:ext cx="209444" cy="408631"/>
            </a:xfrm>
            <a:prstGeom prst="rect">
              <a:avLst/>
            </a:prstGeom>
            <a:noFill/>
            <a:ln>
              <a:noFill/>
            </a:ln>
          </p:spPr>
          <p:txBody>
            <a:bodyPr anchorCtr="0" anchor="ctr" bIns="57925" lIns="57925" spcFirstLastPara="1" rIns="57925" wrap="square" tIns="57925">
              <a:noAutofit/>
            </a:bodyPr>
            <a:lstStyle/>
            <a:p>
              <a:pPr indent="0" lvl="0" marL="0" marR="0" rtl="0" algn="ctr">
                <a:lnSpc>
                  <a:spcPct val="187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0" name="Google Shape;130;p4"/>
          <p:cNvGrpSpPr/>
          <p:nvPr/>
        </p:nvGrpSpPr>
        <p:grpSpPr>
          <a:xfrm>
            <a:off x="1475631" y="5058986"/>
            <a:ext cx="443337" cy="774418"/>
            <a:chOff x="0" y="-5970"/>
            <a:chExt cx="257778" cy="450285"/>
          </a:xfrm>
        </p:grpSpPr>
        <p:sp>
          <p:nvSpPr>
            <p:cNvPr id="131" name="Google Shape;131;p4"/>
            <p:cNvSpPr/>
            <p:nvPr/>
          </p:nvSpPr>
          <p:spPr>
            <a:xfrm>
              <a:off x="0" y="0"/>
              <a:ext cx="257778" cy="444315"/>
            </a:xfrm>
            <a:custGeom>
              <a:rect b="b" l="l" r="r" t="t"/>
              <a:pathLst>
                <a:path extrusionOk="0"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txBox="1"/>
            <p:nvPr/>
          </p:nvSpPr>
          <p:spPr>
            <a:xfrm>
              <a:off x="24167" y="-5970"/>
              <a:ext cx="209444" cy="408631"/>
            </a:xfrm>
            <a:prstGeom prst="rect">
              <a:avLst/>
            </a:prstGeom>
            <a:noFill/>
            <a:ln>
              <a:noFill/>
            </a:ln>
          </p:spPr>
          <p:txBody>
            <a:bodyPr anchorCtr="0" anchor="ctr" bIns="57925" lIns="57925" spcFirstLastPara="1" rIns="57925" wrap="square" tIns="57925">
              <a:noAutofit/>
            </a:bodyPr>
            <a:lstStyle/>
            <a:p>
              <a:pPr indent="0" lvl="0" marL="0" marR="0" rtl="0" algn="ctr">
                <a:lnSpc>
                  <a:spcPct val="187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3" name="Google Shape;133;p4"/>
          <p:cNvGrpSpPr/>
          <p:nvPr/>
        </p:nvGrpSpPr>
        <p:grpSpPr>
          <a:xfrm>
            <a:off x="1475631" y="3610992"/>
            <a:ext cx="443337" cy="774418"/>
            <a:chOff x="0" y="-5970"/>
            <a:chExt cx="257778" cy="450285"/>
          </a:xfrm>
        </p:grpSpPr>
        <p:sp>
          <p:nvSpPr>
            <p:cNvPr id="134" name="Google Shape;134;p4"/>
            <p:cNvSpPr/>
            <p:nvPr/>
          </p:nvSpPr>
          <p:spPr>
            <a:xfrm>
              <a:off x="0" y="0"/>
              <a:ext cx="257778" cy="444315"/>
            </a:xfrm>
            <a:custGeom>
              <a:rect b="b" l="l" r="r" t="t"/>
              <a:pathLst>
                <a:path extrusionOk="0"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txBox="1"/>
            <p:nvPr/>
          </p:nvSpPr>
          <p:spPr>
            <a:xfrm>
              <a:off x="24167" y="-5970"/>
              <a:ext cx="209444" cy="408631"/>
            </a:xfrm>
            <a:prstGeom prst="rect">
              <a:avLst/>
            </a:prstGeom>
            <a:noFill/>
            <a:ln>
              <a:noFill/>
            </a:ln>
          </p:spPr>
          <p:txBody>
            <a:bodyPr anchorCtr="0" anchor="ctr" bIns="57925" lIns="57925" spcFirstLastPara="1" rIns="57925" wrap="square" tIns="57925">
              <a:noAutofit/>
            </a:bodyPr>
            <a:lstStyle/>
            <a:p>
              <a:pPr indent="0" lvl="0" marL="0" marR="0" rtl="0" algn="ctr">
                <a:lnSpc>
                  <a:spcPct val="187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6" name="Google Shape;136;p4"/>
          <p:cNvGrpSpPr/>
          <p:nvPr/>
        </p:nvGrpSpPr>
        <p:grpSpPr>
          <a:xfrm>
            <a:off x="1475631" y="2162998"/>
            <a:ext cx="443337" cy="774418"/>
            <a:chOff x="0" y="-5970"/>
            <a:chExt cx="257778" cy="450285"/>
          </a:xfrm>
        </p:grpSpPr>
        <p:sp>
          <p:nvSpPr>
            <p:cNvPr id="137" name="Google Shape;137;p4"/>
            <p:cNvSpPr/>
            <p:nvPr/>
          </p:nvSpPr>
          <p:spPr>
            <a:xfrm>
              <a:off x="0" y="0"/>
              <a:ext cx="257778" cy="444315"/>
            </a:xfrm>
            <a:custGeom>
              <a:rect b="b" l="l" r="r" t="t"/>
              <a:pathLst>
                <a:path extrusionOk="0"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txBox="1"/>
            <p:nvPr/>
          </p:nvSpPr>
          <p:spPr>
            <a:xfrm>
              <a:off x="24167" y="-5970"/>
              <a:ext cx="209444" cy="408631"/>
            </a:xfrm>
            <a:prstGeom prst="rect">
              <a:avLst/>
            </a:prstGeom>
            <a:noFill/>
            <a:ln>
              <a:noFill/>
            </a:ln>
          </p:spPr>
          <p:txBody>
            <a:bodyPr anchorCtr="0" anchor="ctr" bIns="57925" lIns="57925" spcFirstLastPara="1" rIns="57925" wrap="square" tIns="57925">
              <a:noAutofit/>
            </a:bodyPr>
            <a:lstStyle/>
            <a:p>
              <a:pPr indent="0" lvl="0" marL="0" marR="0" rtl="0" algn="ctr">
                <a:lnSpc>
                  <a:spcPct val="187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9" name="Google Shape;139;p4"/>
          <p:cNvSpPr/>
          <p:nvPr/>
        </p:nvSpPr>
        <p:spPr>
          <a:xfrm>
            <a:off x="4874685" y="1466325"/>
            <a:ext cx="8538629" cy="1659340"/>
          </a:xfrm>
          <a:custGeom>
            <a:rect b="b" l="l" r="r" t="t"/>
            <a:pathLst>
              <a:path extrusionOk="0" h="1659340" w="8538629">
                <a:moveTo>
                  <a:pt x="0" y="0"/>
                </a:moveTo>
                <a:lnTo>
                  <a:pt x="8538630" y="0"/>
                </a:lnTo>
                <a:lnTo>
                  <a:pt x="8538630" y="1659341"/>
                </a:lnTo>
                <a:lnTo>
                  <a:pt x="0" y="1659341"/>
                </a:lnTo>
                <a:lnTo>
                  <a:pt x="0" y="0"/>
                </a:lnTo>
                <a:close/>
              </a:path>
            </a:pathLst>
          </a:custGeom>
          <a:blipFill rotWithShape="1">
            <a:blip r:embed="rId3">
              <a:alphaModFix/>
            </a:blip>
            <a:stretch>
              <a:fillRect b="0" l="0" r="0" t="0"/>
            </a:stretch>
          </a:blipFill>
          <a:ln>
            <a:noFill/>
          </a:ln>
        </p:spPr>
      </p:sp>
      <p:sp>
        <p:nvSpPr>
          <p:cNvPr id="140" name="Google Shape;140;p4"/>
          <p:cNvSpPr txBox="1"/>
          <p:nvPr/>
        </p:nvSpPr>
        <p:spPr>
          <a:xfrm>
            <a:off x="3731704" y="1753141"/>
            <a:ext cx="10824592" cy="1184275"/>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000000"/>
                </a:solidFill>
                <a:latin typeface="Arial"/>
                <a:ea typeface="Arial"/>
                <a:cs typeface="Arial"/>
                <a:sym typeface="Arial"/>
              </a:rPr>
              <a:t>RUMUSAN MASALAH</a:t>
            </a:r>
            <a:endParaRPr/>
          </a:p>
        </p:txBody>
      </p:sp>
      <p:sp>
        <p:nvSpPr>
          <p:cNvPr id="141" name="Google Shape;141;p4"/>
          <p:cNvSpPr txBox="1"/>
          <p:nvPr/>
        </p:nvSpPr>
        <p:spPr>
          <a:xfrm>
            <a:off x="2803085" y="3638280"/>
            <a:ext cx="12681830" cy="2795270"/>
          </a:xfrm>
          <a:prstGeom prst="rect">
            <a:avLst/>
          </a:prstGeom>
          <a:noFill/>
          <a:ln>
            <a:noFill/>
          </a:ln>
        </p:spPr>
        <p:txBody>
          <a:bodyPr anchorCtr="0" anchor="t" bIns="0" lIns="0" spcFirstLastPara="1" rIns="0" wrap="square" tIns="0">
            <a:spAutoFit/>
          </a:bodyPr>
          <a:lstStyle/>
          <a:p>
            <a:pPr indent="-345440" lvl="1" marL="690882" marR="0" rtl="0" algn="just">
              <a:lnSpc>
                <a:spcPct val="140000"/>
              </a:lnSpc>
              <a:spcBef>
                <a:spcPts val="0"/>
              </a:spcBef>
              <a:spcAft>
                <a:spcPts val="0"/>
              </a:spcAft>
              <a:buClr>
                <a:srgbClr val="000000"/>
              </a:buClr>
              <a:buSzPts val="3200"/>
              <a:buFont typeface="Arial"/>
              <a:buAutoNum type="arabicPeriod"/>
            </a:pPr>
            <a:r>
              <a:rPr b="0" i="0" lang="en-US" sz="3200" u="none" cap="none" strike="noStrike">
                <a:solidFill>
                  <a:srgbClr val="000000"/>
                </a:solidFill>
                <a:latin typeface="Arial"/>
                <a:ea typeface="Arial"/>
                <a:cs typeface="Arial"/>
                <a:sym typeface="Arial"/>
              </a:rPr>
              <a:t>Bagaimana mengatasi kurangnya informasi terpusat tentang destinasi wisata di Tasikmalaya?</a:t>
            </a:r>
            <a:endParaRPr/>
          </a:p>
          <a:p>
            <a:pPr indent="-345440" lvl="1" marL="690882" marR="0" rtl="0" algn="just">
              <a:lnSpc>
                <a:spcPct val="140000"/>
              </a:lnSpc>
              <a:spcBef>
                <a:spcPts val="0"/>
              </a:spcBef>
              <a:spcAft>
                <a:spcPts val="0"/>
              </a:spcAft>
              <a:buClr>
                <a:srgbClr val="000000"/>
              </a:buClr>
              <a:buSzPts val="3200"/>
              <a:buFont typeface="Arial"/>
              <a:buAutoNum type="arabicPeriod"/>
            </a:pPr>
            <a:r>
              <a:rPr b="0" i="0" lang="en-US" sz="3200" u="none" cap="none" strike="noStrike">
                <a:solidFill>
                  <a:srgbClr val="000000"/>
                </a:solidFill>
                <a:latin typeface="Arial"/>
                <a:ea typeface="Arial"/>
                <a:cs typeface="Arial"/>
                <a:sym typeface="Arial"/>
              </a:rPr>
              <a:t>Bagaimana merancang dan mengembangkan sistem rekomendasi chatbot untuk memberikan rekomendasi tempat wisata yang sesuai dengan preferensi pengguna?</a:t>
            </a:r>
            <a:endParaRPr/>
          </a:p>
        </p:txBody>
      </p:sp>
      <p:sp>
        <p:nvSpPr>
          <p:cNvPr id="142" name="Google Shape;142;p4"/>
          <p:cNvSpPr/>
          <p:nvPr/>
        </p:nvSpPr>
        <p:spPr>
          <a:xfrm>
            <a:off x="-496472" y="8426141"/>
            <a:ext cx="3539063" cy="1274063"/>
          </a:xfrm>
          <a:custGeom>
            <a:rect b="b" l="l" r="r" t="t"/>
            <a:pathLst>
              <a:path extrusionOk="0" h="1274063" w="3539063">
                <a:moveTo>
                  <a:pt x="0" y="0"/>
                </a:moveTo>
                <a:lnTo>
                  <a:pt x="3539064" y="0"/>
                </a:lnTo>
                <a:lnTo>
                  <a:pt x="3539064" y="1274063"/>
                </a:lnTo>
                <a:lnTo>
                  <a:pt x="0" y="1274063"/>
                </a:lnTo>
                <a:lnTo>
                  <a:pt x="0" y="0"/>
                </a:lnTo>
                <a:close/>
              </a:path>
            </a:pathLst>
          </a:custGeom>
          <a:blipFill rotWithShape="1">
            <a:blip r:embed="rId4">
              <a:alphaModFix/>
            </a:blip>
            <a:stretch>
              <a:fillRect b="0" l="0" r="0" t="0"/>
            </a:stretch>
          </a:blipFill>
          <a:ln>
            <a:noFill/>
          </a:ln>
        </p:spPr>
      </p:sp>
      <p:sp>
        <p:nvSpPr>
          <p:cNvPr id="143" name="Google Shape;143;p4"/>
          <p:cNvSpPr/>
          <p:nvPr/>
        </p:nvSpPr>
        <p:spPr>
          <a:xfrm>
            <a:off x="-386475" y="-699798"/>
            <a:ext cx="3319071" cy="3344152"/>
          </a:xfrm>
          <a:custGeom>
            <a:rect b="b" l="l" r="r" t="t"/>
            <a:pathLst>
              <a:path extrusionOk="0" h="3344152" w="3319071">
                <a:moveTo>
                  <a:pt x="0" y="0"/>
                </a:moveTo>
                <a:lnTo>
                  <a:pt x="3319071" y="0"/>
                </a:lnTo>
                <a:lnTo>
                  <a:pt x="3319071" y="3344152"/>
                </a:lnTo>
                <a:lnTo>
                  <a:pt x="0" y="3344152"/>
                </a:lnTo>
                <a:lnTo>
                  <a:pt x="0" y="0"/>
                </a:lnTo>
                <a:close/>
              </a:path>
            </a:pathLst>
          </a:custGeom>
          <a:blipFill rotWithShape="1">
            <a:blip r:embed="rId5">
              <a:alphaModFix/>
            </a:blip>
            <a:stretch>
              <a:fillRect b="0" l="0" r="0" t="0"/>
            </a:stretch>
          </a:blipFill>
          <a:ln>
            <a:noFill/>
          </a:ln>
        </p:spPr>
      </p:sp>
      <p:sp>
        <p:nvSpPr>
          <p:cNvPr id="144" name="Google Shape;144;p4"/>
          <p:cNvSpPr/>
          <p:nvPr/>
        </p:nvSpPr>
        <p:spPr>
          <a:xfrm>
            <a:off x="-992943" y="-1470446"/>
            <a:ext cx="4532006" cy="4114800"/>
          </a:xfrm>
          <a:custGeom>
            <a:rect b="b" l="l" r="r" t="t"/>
            <a:pathLst>
              <a:path extrusionOk="0" h="4114800" w="4532006">
                <a:moveTo>
                  <a:pt x="0" y="0"/>
                </a:moveTo>
                <a:lnTo>
                  <a:pt x="4532006" y="0"/>
                </a:lnTo>
                <a:lnTo>
                  <a:pt x="4532006" y="4114800"/>
                </a:lnTo>
                <a:lnTo>
                  <a:pt x="0" y="4114800"/>
                </a:lnTo>
                <a:lnTo>
                  <a:pt x="0" y="0"/>
                </a:lnTo>
                <a:close/>
              </a:path>
            </a:pathLst>
          </a:custGeom>
          <a:blipFill rotWithShape="1">
            <a:blip r:embed="rId6">
              <a:alphaModFix/>
            </a:blip>
            <a:stretch>
              <a:fillRect b="0" l="0" r="0" t="0"/>
            </a:stretch>
          </a:blipFill>
          <a:ln>
            <a:noFill/>
          </a:ln>
        </p:spPr>
      </p:sp>
      <p:sp>
        <p:nvSpPr>
          <p:cNvPr id="145" name="Google Shape;145;p4"/>
          <p:cNvSpPr/>
          <p:nvPr/>
        </p:nvSpPr>
        <p:spPr>
          <a:xfrm>
            <a:off x="14556296" y="8007662"/>
            <a:ext cx="3731704" cy="3759903"/>
          </a:xfrm>
          <a:custGeom>
            <a:rect b="b" l="l" r="r" t="t"/>
            <a:pathLst>
              <a:path extrusionOk="0" h="3759903" w="3731704">
                <a:moveTo>
                  <a:pt x="0" y="0"/>
                </a:moveTo>
                <a:lnTo>
                  <a:pt x="3731704" y="0"/>
                </a:lnTo>
                <a:lnTo>
                  <a:pt x="3731704" y="3759903"/>
                </a:lnTo>
                <a:lnTo>
                  <a:pt x="0" y="3759903"/>
                </a:lnTo>
                <a:lnTo>
                  <a:pt x="0" y="0"/>
                </a:lnTo>
                <a:close/>
              </a:path>
            </a:pathLst>
          </a:custGeom>
          <a:blipFill rotWithShape="1">
            <a:blip r:embed="rId5">
              <a:alphaModFix/>
            </a:blip>
            <a:stretch>
              <a:fillRect b="0" l="0" r="0" t="0"/>
            </a:stretch>
          </a:blipFill>
          <a:ln>
            <a:noFill/>
          </a:ln>
        </p:spPr>
      </p:sp>
      <p:sp>
        <p:nvSpPr>
          <p:cNvPr id="146" name="Google Shape;146;p4"/>
          <p:cNvSpPr/>
          <p:nvPr/>
        </p:nvSpPr>
        <p:spPr>
          <a:xfrm>
            <a:off x="13299034" y="-1028700"/>
            <a:ext cx="3960266" cy="3584040"/>
          </a:xfrm>
          <a:custGeom>
            <a:rect b="b" l="l" r="r" t="t"/>
            <a:pathLst>
              <a:path extrusionOk="0" h="3584040" w="3960266">
                <a:moveTo>
                  <a:pt x="0" y="0"/>
                </a:moveTo>
                <a:lnTo>
                  <a:pt x="3960266" y="0"/>
                </a:lnTo>
                <a:lnTo>
                  <a:pt x="3960266" y="3584040"/>
                </a:lnTo>
                <a:lnTo>
                  <a:pt x="0" y="3584040"/>
                </a:lnTo>
                <a:lnTo>
                  <a:pt x="0" y="0"/>
                </a:lnTo>
                <a:close/>
              </a:path>
            </a:pathLst>
          </a:custGeom>
          <a:blipFill rotWithShape="1">
            <a:blip r:embed="rId7">
              <a:alphaModFix/>
            </a:blip>
            <a:stretch>
              <a:fillRect b="0" l="0" r="0" t="0"/>
            </a:stretch>
          </a:blipFill>
          <a:ln>
            <a:noFill/>
          </a:ln>
        </p:spPr>
      </p:sp>
      <p:sp>
        <p:nvSpPr>
          <p:cNvPr id="147" name="Google Shape;147;p4"/>
          <p:cNvSpPr/>
          <p:nvPr/>
        </p:nvSpPr>
        <p:spPr>
          <a:xfrm>
            <a:off x="15724338" y="-807827"/>
            <a:ext cx="3686460" cy="3673054"/>
          </a:xfrm>
          <a:custGeom>
            <a:rect b="b" l="l" r="r" t="t"/>
            <a:pathLst>
              <a:path extrusionOk="0" h="3673054" w="3686460">
                <a:moveTo>
                  <a:pt x="0" y="0"/>
                </a:moveTo>
                <a:lnTo>
                  <a:pt x="3686460" y="0"/>
                </a:lnTo>
                <a:lnTo>
                  <a:pt x="3686460" y="3673054"/>
                </a:lnTo>
                <a:lnTo>
                  <a:pt x="0" y="3673054"/>
                </a:lnTo>
                <a:lnTo>
                  <a:pt x="0" y="0"/>
                </a:lnTo>
                <a:close/>
              </a:path>
            </a:pathLst>
          </a:custGeom>
          <a:blipFill rotWithShape="1">
            <a:blip r:embed="rId8">
              <a:alphaModFix/>
            </a:blip>
            <a:stretch>
              <a:fillRect b="0" l="0" r="0" t="0"/>
            </a:stretch>
          </a:blipFill>
          <a:ln>
            <a:noFill/>
          </a:ln>
        </p:spPr>
      </p:sp>
      <p:sp>
        <p:nvSpPr>
          <p:cNvPr id="148" name="Google Shape;148;p4"/>
          <p:cNvSpPr/>
          <p:nvPr/>
        </p:nvSpPr>
        <p:spPr>
          <a:xfrm rot="10230255">
            <a:off x="15294198" y="7652765"/>
            <a:ext cx="4546740" cy="4114800"/>
          </a:xfrm>
          <a:custGeom>
            <a:rect b="b" l="l" r="r" t="t"/>
            <a:pathLst>
              <a:path extrusionOk="0" h="4114800" w="4546740">
                <a:moveTo>
                  <a:pt x="0" y="0"/>
                </a:moveTo>
                <a:lnTo>
                  <a:pt x="4546740" y="0"/>
                </a:lnTo>
                <a:lnTo>
                  <a:pt x="4546740" y="4114800"/>
                </a:lnTo>
                <a:lnTo>
                  <a:pt x="0" y="4114800"/>
                </a:lnTo>
                <a:lnTo>
                  <a:pt x="0" y="0"/>
                </a:lnTo>
                <a:close/>
              </a:path>
            </a:pathLst>
          </a:custGeom>
          <a:blipFill rotWithShape="1">
            <a:blip r:embed="rId7">
              <a:alphaModFix/>
            </a:blip>
            <a:stretch>
              <a:fillRect b="0" l="0" r="0" t="0"/>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D1C1"/>
        </a:solidFill>
      </p:bgPr>
    </p:bg>
    <p:spTree>
      <p:nvGrpSpPr>
        <p:cNvPr id="152" name="Shape 152"/>
        <p:cNvGrpSpPr/>
        <p:nvPr/>
      </p:nvGrpSpPr>
      <p:grpSpPr>
        <a:xfrm>
          <a:off x="0" y="0"/>
          <a:ext cx="0" cy="0"/>
          <a:chOff x="0" y="0"/>
          <a:chExt cx="0" cy="0"/>
        </a:xfrm>
      </p:grpSpPr>
      <p:grpSp>
        <p:nvGrpSpPr>
          <p:cNvPr id="153" name="Google Shape;153;p5"/>
          <p:cNvGrpSpPr/>
          <p:nvPr/>
        </p:nvGrpSpPr>
        <p:grpSpPr>
          <a:xfrm>
            <a:off x="1343673" y="6445671"/>
            <a:ext cx="215587" cy="376587"/>
            <a:chOff x="0" y="-5970"/>
            <a:chExt cx="257778" cy="450285"/>
          </a:xfrm>
        </p:grpSpPr>
        <p:sp>
          <p:nvSpPr>
            <p:cNvPr id="154" name="Google Shape;154;p5"/>
            <p:cNvSpPr/>
            <p:nvPr/>
          </p:nvSpPr>
          <p:spPr>
            <a:xfrm>
              <a:off x="0" y="0"/>
              <a:ext cx="257778" cy="444315"/>
            </a:xfrm>
            <a:custGeom>
              <a:rect b="b" l="l" r="r" t="t"/>
              <a:pathLst>
                <a:path extrusionOk="0"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txBox="1"/>
            <p:nvPr/>
          </p:nvSpPr>
          <p:spPr>
            <a:xfrm>
              <a:off x="24167" y="-5970"/>
              <a:ext cx="209444" cy="408631"/>
            </a:xfrm>
            <a:prstGeom prst="rect">
              <a:avLst/>
            </a:prstGeom>
            <a:noFill/>
            <a:ln>
              <a:noFill/>
            </a:ln>
          </p:spPr>
          <p:txBody>
            <a:bodyPr anchorCtr="0" anchor="ctr" bIns="28150" lIns="28150" spcFirstLastPara="1" rIns="28150" wrap="square" tIns="28150">
              <a:noAutofit/>
            </a:bodyPr>
            <a:lstStyle/>
            <a:p>
              <a:pPr indent="0" lvl="0" marL="0" marR="0" rtl="0" algn="ctr">
                <a:lnSpc>
                  <a:spcPct val="187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6" name="Google Shape;156;p5"/>
          <p:cNvGrpSpPr/>
          <p:nvPr/>
        </p:nvGrpSpPr>
        <p:grpSpPr>
          <a:xfrm>
            <a:off x="1343673" y="5741535"/>
            <a:ext cx="215587" cy="376587"/>
            <a:chOff x="0" y="-5970"/>
            <a:chExt cx="257778" cy="450285"/>
          </a:xfrm>
        </p:grpSpPr>
        <p:sp>
          <p:nvSpPr>
            <p:cNvPr id="157" name="Google Shape;157;p5"/>
            <p:cNvSpPr/>
            <p:nvPr/>
          </p:nvSpPr>
          <p:spPr>
            <a:xfrm>
              <a:off x="0" y="0"/>
              <a:ext cx="257778" cy="444315"/>
            </a:xfrm>
            <a:custGeom>
              <a:rect b="b" l="l" r="r" t="t"/>
              <a:pathLst>
                <a:path extrusionOk="0"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txBox="1"/>
            <p:nvPr/>
          </p:nvSpPr>
          <p:spPr>
            <a:xfrm>
              <a:off x="24167" y="-5970"/>
              <a:ext cx="209444" cy="408631"/>
            </a:xfrm>
            <a:prstGeom prst="rect">
              <a:avLst/>
            </a:prstGeom>
            <a:noFill/>
            <a:ln>
              <a:noFill/>
            </a:ln>
          </p:spPr>
          <p:txBody>
            <a:bodyPr anchorCtr="0" anchor="ctr" bIns="28150" lIns="28150" spcFirstLastPara="1" rIns="28150" wrap="square" tIns="28150">
              <a:noAutofit/>
            </a:bodyPr>
            <a:lstStyle/>
            <a:p>
              <a:pPr indent="0" lvl="0" marL="0" marR="0" rtl="0" algn="ctr">
                <a:lnSpc>
                  <a:spcPct val="187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9" name="Google Shape;159;p5"/>
          <p:cNvGrpSpPr/>
          <p:nvPr/>
        </p:nvGrpSpPr>
        <p:grpSpPr>
          <a:xfrm>
            <a:off x="1343673" y="5037400"/>
            <a:ext cx="215587" cy="376587"/>
            <a:chOff x="0" y="-5970"/>
            <a:chExt cx="257778" cy="450285"/>
          </a:xfrm>
        </p:grpSpPr>
        <p:sp>
          <p:nvSpPr>
            <p:cNvPr id="160" name="Google Shape;160;p5"/>
            <p:cNvSpPr/>
            <p:nvPr/>
          </p:nvSpPr>
          <p:spPr>
            <a:xfrm>
              <a:off x="0" y="0"/>
              <a:ext cx="257778" cy="444315"/>
            </a:xfrm>
            <a:custGeom>
              <a:rect b="b" l="l" r="r" t="t"/>
              <a:pathLst>
                <a:path extrusionOk="0"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txBox="1"/>
            <p:nvPr/>
          </p:nvSpPr>
          <p:spPr>
            <a:xfrm>
              <a:off x="24167" y="-5970"/>
              <a:ext cx="209444" cy="408631"/>
            </a:xfrm>
            <a:prstGeom prst="rect">
              <a:avLst/>
            </a:prstGeom>
            <a:noFill/>
            <a:ln>
              <a:noFill/>
            </a:ln>
          </p:spPr>
          <p:txBody>
            <a:bodyPr anchorCtr="0" anchor="ctr" bIns="28150" lIns="28150" spcFirstLastPara="1" rIns="28150" wrap="square" tIns="28150">
              <a:noAutofit/>
            </a:bodyPr>
            <a:lstStyle/>
            <a:p>
              <a:pPr indent="0" lvl="0" marL="0" marR="0" rtl="0" algn="ctr">
                <a:lnSpc>
                  <a:spcPct val="187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62" name="Google Shape;162;p5"/>
          <p:cNvGrpSpPr/>
          <p:nvPr/>
        </p:nvGrpSpPr>
        <p:grpSpPr>
          <a:xfrm>
            <a:off x="1343673" y="4333264"/>
            <a:ext cx="215587" cy="376587"/>
            <a:chOff x="0" y="-5970"/>
            <a:chExt cx="257778" cy="450285"/>
          </a:xfrm>
        </p:grpSpPr>
        <p:sp>
          <p:nvSpPr>
            <p:cNvPr id="163" name="Google Shape;163;p5"/>
            <p:cNvSpPr/>
            <p:nvPr/>
          </p:nvSpPr>
          <p:spPr>
            <a:xfrm>
              <a:off x="0" y="0"/>
              <a:ext cx="257778" cy="444315"/>
            </a:xfrm>
            <a:custGeom>
              <a:rect b="b" l="l" r="r" t="t"/>
              <a:pathLst>
                <a:path extrusionOk="0"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txBox="1"/>
            <p:nvPr/>
          </p:nvSpPr>
          <p:spPr>
            <a:xfrm>
              <a:off x="24167" y="-5970"/>
              <a:ext cx="209444" cy="408631"/>
            </a:xfrm>
            <a:prstGeom prst="rect">
              <a:avLst/>
            </a:prstGeom>
            <a:noFill/>
            <a:ln>
              <a:noFill/>
            </a:ln>
          </p:spPr>
          <p:txBody>
            <a:bodyPr anchorCtr="0" anchor="ctr" bIns="28150" lIns="28150" spcFirstLastPara="1" rIns="28150" wrap="square" tIns="28150">
              <a:noAutofit/>
            </a:bodyPr>
            <a:lstStyle/>
            <a:p>
              <a:pPr indent="0" lvl="0" marL="0" marR="0" rtl="0" algn="ctr">
                <a:lnSpc>
                  <a:spcPct val="187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65" name="Google Shape;165;p5"/>
          <p:cNvGrpSpPr/>
          <p:nvPr/>
        </p:nvGrpSpPr>
        <p:grpSpPr>
          <a:xfrm>
            <a:off x="1343673" y="3629129"/>
            <a:ext cx="215587" cy="376587"/>
            <a:chOff x="0" y="-5970"/>
            <a:chExt cx="257778" cy="450285"/>
          </a:xfrm>
        </p:grpSpPr>
        <p:sp>
          <p:nvSpPr>
            <p:cNvPr id="166" name="Google Shape;166;p5"/>
            <p:cNvSpPr/>
            <p:nvPr/>
          </p:nvSpPr>
          <p:spPr>
            <a:xfrm>
              <a:off x="0" y="0"/>
              <a:ext cx="257778" cy="444315"/>
            </a:xfrm>
            <a:custGeom>
              <a:rect b="b" l="l" r="r" t="t"/>
              <a:pathLst>
                <a:path extrusionOk="0"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txBox="1"/>
            <p:nvPr/>
          </p:nvSpPr>
          <p:spPr>
            <a:xfrm>
              <a:off x="24167" y="-5970"/>
              <a:ext cx="209444" cy="408631"/>
            </a:xfrm>
            <a:prstGeom prst="rect">
              <a:avLst/>
            </a:prstGeom>
            <a:noFill/>
            <a:ln>
              <a:noFill/>
            </a:ln>
          </p:spPr>
          <p:txBody>
            <a:bodyPr anchorCtr="0" anchor="ctr" bIns="28150" lIns="28150" spcFirstLastPara="1" rIns="28150" wrap="square" tIns="28150">
              <a:noAutofit/>
            </a:bodyPr>
            <a:lstStyle/>
            <a:p>
              <a:pPr indent="0" lvl="0" marL="0" marR="0" rtl="0" algn="ctr">
                <a:lnSpc>
                  <a:spcPct val="187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68" name="Google Shape;168;p5"/>
          <p:cNvGrpSpPr/>
          <p:nvPr/>
        </p:nvGrpSpPr>
        <p:grpSpPr>
          <a:xfrm>
            <a:off x="1343673" y="7150640"/>
            <a:ext cx="215587" cy="376587"/>
            <a:chOff x="0" y="-5970"/>
            <a:chExt cx="257778" cy="450285"/>
          </a:xfrm>
        </p:grpSpPr>
        <p:sp>
          <p:nvSpPr>
            <p:cNvPr id="169" name="Google Shape;169;p5"/>
            <p:cNvSpPr/>
            <p:nvPr/>
          </p:nvSpPr>
          <p:spPr>
            <a:xfrm>
              <a:off x="0" y="0"/>
              <a:ext cx="257778" cy="444315"/>
            </a:xfrm>
            <a:custGeom>
              <a:rect b="b" l="l" r="r" t="t"/>
              <a:pathLst>
                <a:path extrusionOk="0"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
            <p:cNvSpPr txBox="1"/>
            <p:nvPr/>
          </p:nvSpPr>
          <p:spPr>
            <a:xfrm>
              <a:off x="24167" y="-5970"/>
              <a:ext cx="209444" cy="408631"/>
            </a:xfrm>
            <a:prstGeom prst="rect">
              <a:avLst/>
            </a:prstGeom>
            <a:noFill/>
            <a:ln>
              <a:noFill/>
            </a:ln>
          </p:spPr>
          <p:txBody>
            <a:bodyPr anchorCtr="0" anchor="ctr" bIns="28150" lIns="28150" spcFirstLastPara="1" rIns="28150" wrap="square" tIns="28150">
              <a:noAutofit/>
            </a:bodyPr>
            <a:lstStyle/>
            <a:p>
              <a:pPr indent="0" lvl="0" marL="0" marR="0" rtl="0" algn="ctr">
                <a:lnSpc>
                  <a:spcPct val="187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1" name="Google Shape;171;p5"/>
          <p:cNvGrpSpPr/>
          <p:nvPr/>
        </p:nvGrpSpPr>
        <p:grpSpPr>
          <a:xfrm>
            <a:off x="1343673" y="7855609"/>
            <a:ext cx="215587" cy="376587"/>
            <a:chOff x="0" y="-5970"/>
            <a:chExt cx="257778" cy="450285"/>
          </a:xfrm>
        </p:grpSpPr>
        <p:sp>
          <p:nvSpPr>
            <p:cNvPr id="172" name="Google Shape;172;p5"/>
            <p:cNvSpPr/>
            <p:nvPr/>
          </p:nvSpPr>
          <p:spPr>
            <a:xfrm>
              <a:off x="0" y="0"/>
              <a:ext cx="257778" cy="444315"/>
            </a:xfrm>
            <a:custGeom>
              <a:rect b="b" l="l" r="r" t="t"/>
              <a:pathLst>
                <a:path extrusionOk="0"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txBox="1"/>
            <p:nvPr/>
          </p:nvSpPr>
          <p:spPr>
            <a:xfrm>
              <a:off x="24167" y="-5970"/>
              <a:ext cx="209444" cy="408631"/>
            </a:xfrm>
            <a:prstGeom prst="rect">
              <a:avLst/>
            </a:prstGeom>
            <a:noFill/>
            <a:ln>
              <a:noFill/>
            </a:ln>
          </p:spPr>
          <p:txBody>
            <a:bodyPr anchorCtr="0" anchor="ctr" bIns="28150" lIns="28150" spcFirstLastPara="1" rIns="28150" wrap="square" tIns="28150">
              <a:noAutofit/>
            </a:bodyPr>
            <a:lstStyle/>
            <a:p>
              <a:pPr indent="0" lvl="0" marL="0" marR="0" rtl="0" algn="ctr">
                <a:lnSpc>
                  <a:spcPct val="187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4" name="Google Shape;174;p5"/>
          <p:cNvSpPr/>
          <p:nvPr/>
        </p:nvSpPr>
        <p:spPr>
          <a:xfrm>
            <a:off x="4874685" y="1726205"/>
            <a:ext cx="8538629" cy="1659340"/>
          </a:xfrm>
          <a:custGeom>
            <a:rect b="b" l="l" r="r" t="t"/>
            <a:pathLst>
              <a:path extrusionOk="0" h="1659340" w="8538629">
                <a:moveTo>
                  <a:pt x="0" y="0"/>
                </a:moveTo>
                <a:lnTo>
                  <a:pt x="8538630" y="0"/>
                </a:lnTo>
                <a:lnTo>
                  <a:pt x="8538630" y="1659340"/>
                </a:lnTo>
                <a:lnTo>
                  <a:pt x="0" y="1659340"/>
                </a:lnTo>
                <a:lnTo>
                  <a:pt x="0" y="0"/>
                </a:lnTo>
                <a:close/>
              </a:path>
            </a:pathLst>
          </a:custGeom>
          <a:blipFill rotWithShape="1">
            <a:blip r:embed="rId3">
              <a:alphaModFix/>
            </a:blip>
            <a:stretch>
              <a:fillRect b="0" l="0" r="0" t="0"/>
            </a:stretch>
          </a:blipFill>
          <a:ln>
            <a:noFill/>
          </a:ln>
        </p:spPr>
      </p:sp>
      <p:sp>
        <p:nvSpPr>
          <p:cNvPr id="175" name="Google Shape;175;p5"/>
          <p:cNvSpPr txBox="1"/>
          <p:nvPr/>
        </p:nvSpPr>
        <p:spPr>
          <a:xfrm>
            <a:off x="2781218" y="1901825"/>
            <a:ext cx="12725563" cy="1184275"/>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000000"/>
                </a:solidFill>
                <a:latin typeface="Arial"/>
                <a:ea typeface="Arial"/>
                <a:cs typeface="Arial"/>
                <a:sym typeface="Arial"/>
              </a:rPr>
              <a:t>TUJUAN PENULISAN</a:t>
            </a:r>
            <a:endParaRPr/>
          </a:p>
        </p:txBody>
      </p:sp>
      <p:sp>
        <p:nvSpPr>
          <p:cNvPr id="176" name="Google Shape;176;p5"/>
          <p:cNvSpPr/>
          <p:nvPr/>
        </p:nvSpPr>
        <p:spPr>
          <a:xfrm>
            <a:off x="-496472" y="8426141"/>
            <a:ext cx="3539063" cy="1274063"/>
          </a:xfrm>
          <a:custGeom>
            <a:rect b="b" l="l" r="r" t="t"/>
            <a:pathLst>
              <a:path extrusionOk="0" h="1274063" w="3539063">
                <a:moveTo>
                  <a:pt x="0" y="0"/>
                </a:moveTo>
                <a:lnTo>
                  <a:pt x="3539064" y="0"/>
                </a:lnTo>
                <a:lnTo>
                  <a:pt x="3539064" y="1274063"/>
                </a:lnTo>
                <a:lnTo>
                  <a:pt x="0" y="1274063"/>
                </a:lnTo>
                <a:lnTo>
                  <a:pt x="0" y="0"/>
                </a:lnTo>
                <a:close/>
              </a:path>
            </a:pathLst>
          </a:custGeom>
          <a:blipFill rotWithShape="1">
            <a:blip r:embed="rId4">
              <a:alphaModFix/>
            </a:blip>
            <a:stretch>
              <a:fillRect b="0" l="0" r="0" t="0"/>
            </a:stretch>
          </a:blipFill>
          <a:ln>
            <a:noFill/>
          </a:ln>
        </p:spPr>
      </p:sp>
      <p:sp>
        <p:nvSpPr>
          <p:cNvPr id="177" name="Google Shape;177;p5"/>
          <p:cNvSpPr/>
          <p:nvPr/>
        </p:nvSpPr>
        <p:spPr>
          <a:xfrm>
            <a:off x="-496114" y="-253118"/>
            <a:ext cx="3314174" cy="3339218"/>
          </a:xfrm>
          <a:custGeom>
            <a:rect b="b" l="l" r="r" t="t"/>
            <a:pathLst>
              <a:path extrusionOk="0" h="3339218" w="3314174">
                <a:moveTo>
                  <a:pt x="0" y="0"/>
                </a:moveTo>
                <a:lnTo>
                  <a:pt x="3314175" y="0"/>
                </a:lnTo>
                <a:lnTo>
                  <a:pt x="3314175" y="3339218"/>
                </a:lnTo>
                <a:lnTo>
                  <a:pt x="0" y="3339218"/>
                </a:lnTo>
                <a:lnTo>
                  <a:pt x="0" y="0"/>
                </a:lnTo>
                <a:close/>
              </a:path>
            </a:pathLst>
          </a:custGeom>
          <a:blipFill rotWithShape="1">
            <a:blip r:embed="rId5">
              <a:alphaModFix/>
            </a:blip>
            <a:stretch>
              <a:fillRect b="0" l="0" r="0" t="0"/>
            </a:stretch>
          </a:blipFill>
          <a:ln>
            <a:noFill/>
          </a:ln>
        </p:spPr>
      </p:sp>
      <p:sp>
        <p:nvSpPr>
          <p:cNvPr id="178" name="Google Shape;178;p5"/>
          <p:cNvSpPr/>
          <p:nvPr/>
        </p:nvSpPr>
        <p:spPr>
          <a:xfrm>
            <a:off x="-992943" y="-1470446"/>
            <a:ext cx="4532006" cy="4114800"/>
          </a:xfrm>
          <a:custGeom>
            <a:rect b="b" l="l" r="r" t="t"/>
            <a:pathLst>
              <a:path extrusionOk="0" h="4114800" w="4532006">
                <a:moveTo>
                  <a:pt x="0" y="0"/>
                </a:moveTo>
                <a:lnTo>
                  <a:pt x="4532006" y="0"/>
                </a:lnTo>
                <a:lnTo>
                  <a:pt x="4532006" y="4114800"/>
                </a:lnTo>
                <a:lnTo>
                  <a:pt x="0" y="4114800"/>
                </a:lnTo>
                <a:lnTo>
                  <a:pt x="0" y="0"/>
                </a:lnTo>
                <a:close/>
              </a:path>
            </a:pathLst>
          </a:custGeom>
          <a:blipFill rotWithShape="1">
            <a:blip r:embed="rId6">
              <a:alphaModFix/>
            </a:blip>
            <a:stretch>
              <a:fillRect b="0" l="0" r="0" t="0"/>
            </a:stretch>
          </a:blipFill>
          <a:ln>
            <a:noFill/>
          </a:ln>
        </p:spPr>
      </p:sp>
      <p:sp>
        <p:nvSpPr>
          <p:cNvPr id="179" name="Google Shape;179;p5"/>
          <p:cNvSpPr/>
          <p:nvPr/>
        </p:nvSpPr>
        <p:spPr>
          <a:xfrm>
            <a:off x="14594742" y="8046399"/>
            <a:ext cx="3693258" cy="3721166"/>
          </a:xfrm>
          <a:custGeom>
            <a:rect b="b" l="l" r="r" t="t"/>
            <a:pathLst>
              <a:path extrusionOk="0" h="3721166" w="3693258">
                <a:moveTo>
                  <a:pt x="0" y="0"/>
                </a:moveTo>
                <a:lnTo>
                  <a:pt x="3693258" y="0"/>
                </a:lnTo>
                <a:lnTo>
                  <a:pt x="3693258" y="3721166"/>
                </a:lnTo>
                <a:lnTo>
                  <a:pt x="0" y="3721166"/>
                </a:lnTo>
                <a:lnTo>
                  <a:pt x="0" y="0"/>
                </a:lnTo>
                <a:close/>
              </a:path>
            </a:pathLst>
          </a:custGeom>
          <a:blipFill rotWithShape="1">
            <a:blip r:embed="rId5">
              <a:alphaModFix/>
            </a:blip>
            <a:stretch>
              <a:fillRect b="0" l="0" r="0" t="0"/>
            </a:stretch>
          </a:blipFill>
          <a:ln>
            <a:noFill/>
          </a:ln>
        </p:spPr>
      </p:sp>
      <p:sp>
        <p:nvSpPr>
          <p:cNvPr id="180" name="Google Shape;180;p5"/>
          <p:cNvSpPr/>
          <p:nvPr/>
        </p:nvSpPr>
        <p:spPr>
          <a:xfrm>
            <a:off x="13233412" y="-1806652"/>
            <a:ext cx="4546740" cy="4114800"/>
          </a:xfrm>
          <a:custGeom>
            <a:rect b="b" l="l" r="r" t="t"/>
            <a:pathLst>
              <a:path extrusionOk="0" h="4114800" w="4546740">
                <a:moveTo>
                  <a:pt x="0" y="0"/>
                </a:moveTo>
                <a:lnTo>
                  <a:pt x="4546740" y="0"/>
                </a:lnTo>
                <a:lnTo>
                  <a:pt x="4546740" y="4114800"/>
                </a:lnTo>
                <a:lnTo>
                  <a:pt x="0" y="4114800"/>
                </a:lnTo>
                <a:lnTo>
                  <a:pt x="0" y="0"/>
                </a:lnTo>
                <a:close/>
              </a:path>
            </a:pathLst>
          </a:custGeom>
          <a:blipFill rotWithShape="1">
            <a:blip r:embed="rId7">
              <a:alphaModFix/>
            </a:blip>
            <a:stretch>
              <a:fillRect b="0" l="0" r="0" t="0"/>
            </a:stretch>
          </a:blipFill>
          <a:ln>
            <a:noFill/>
          </a:ln>
        </p:spPr>
      </p:sp>
      <p:sp>
        <p:nvSpPr>
          <p:cNvPr id="181" name="Google Shape;181;p5"/>
          <p:cNvSpPr/>
          <p:nvPr/>
        </p:nvSpPr>
        <p:spPr>
          <a:xfrm>
            <a:off x="15724338" y="-807827"/>
            <a:ext cx="3686460" cy="3673054"/>
          </a:xfrm>
          <a:custGeom>
            <a:rect b="b" l="l" r="r" t="t"/>
            <a:pathLst>
              <a:path extrusionOk="0" h="3673054" w="3686460">
                <a:moveTo>
                  <a:pt x="0" y="0"/>
                </a:moveTo>
                <a:lnTo>
                  <a:pt x="3686460" y="0"/>
                </a:lnTo>
                <a:lnTo>
                  <a:pt x="3686460" y="3673054"/>
                </a:lnTo>
                <a:lnTo>
                  <a:pt x="0" y="3673054"/>
                </a:lnTo>
                <a:lnTo>
                  <a:pt x="0" y="0"/>
                </a:lnTo>
                <a:close/>
              </a:path>
            </a:pathLst>
          </a:custGeom>
          <a:blipFill rotWithShape="1">
            <a:blip r:embed="rId8">
              <a:alphaModFix/>
            </a:blip>
            <a:stretch>
              <a:fillRect b="0" l="0" r="0" t="0"/>
            </a:stretch>
          </a:blipFill>
          <a:ln>
            <a:noFill/>
          </a:ln>
        </p:spPr>
      </p:sp>
      <p:sp>
        <p:nvSpPr>
          <p:cNvPr id="182" name="Google Shape;182;p5"/>
          <p:cNvSpPr/>
          <p:nvPr/>
        </p:nvSpPr>
        <p:spPr>
          <a:xfrm rot="10230255">
            <a:off x="15294198" y="7652765"/>
            <a:ext cx="4546740" cy="4114800"/>
          </a:xfrm>
          <a:custGeom>
            <a:rect b="b" l="l" r="r" t="t"/>
            <a:pathLst>
              <a:path extrusionOk="0" h="4114800" w="4546740">
                <a:moveTo>
                  <a:pt x="0" y="0"/>
                </a:moveTo>
                <a:lnTo>
                  <a:pt x="4546740" y="0"/>
                </a:lnTo>
                <a:lnTo>
                  <a:pt x="4546740" y="4114800"/>
                </a:lnTo>
                <a:lnTo>
                  <a:pt x="0" y="4114800"/>
                </a:lnTo>
                <a:lnTo>
                  <a:pt x="0" y="0"/>
                </a:lnTo>
                <a:close/>
              </a:path>
            </a:pathLst>
          </a:custGeom>
          <a:blipFill rotWithShape="1">
            <a:blip r:embed="rId7">
              <a:alphaModFix/>
            </a:blip>
            <a:stretch>
              <a:fillRect b="0" l="0" r="0" t="0"/>
            </a:stretch>
          </a:blipFill>
          <a:ln>
            <a:noFill/>
          </a:ln>
        </p:spPr>
      </p:sp>
      <p:sp>
        <p:nvSpPr>
          <p:cNvPr id="183" name="Google Shape;183;p5"/>
          <p:cNvSpPr/>
          <p:nvPr/>
        </p:nvSpPr>
        <p:spPr>
          <a:xfrm>
            <a:off x="2526401" y="3671370"/>
            <a:ext cx="6408161" cy="4893505"/>
          </a:xfrm>
          <a:custGeom>
            <a:rect b="b" l="l" r="r" t="t"/>
            <a:pathLst>
              <a:path extrusionOk="0" h="4893505" w="6408161">
                <a:moveTo>
                  <a:pt x="0" y="0"/>
                </a:moveTo>
                <a:lnTo>
                  <a:pt x="6408161" y="0"/>
                </a:lnTo>
                <a:lnTo>
                  <a:pt x="6408161" y="4893505"/>
                </a:lnTo>
                <a:lnTo>
                  <a:pt x="0" y="4893505"/>
                </a:lnTo>
                <a:lnTo>
                  <a:pt x="0" y="0"/>
                </a:lnTo>
                <a:close/>
              </a:path>
            </a:pathLst>
          </a:custGeom>
          <a:blipFill rotWithShape="1">
            <a:blip r:embed="rId9">
              <a:alphaModFix/>
            </a:blip>
            <a:stretch>
              <a:fillRect b="0" l="0" r="0" t="0"/>
            </a:stretch>
          </a:blipFill>
          <a:ln>
            <a:noFill/>
          </a:ln>
        </p:spPr>
      </p:sp>
      <p:sp>
        <p:nvSpPr>
          <p:cNvPr id="184" name="Google Shape;184;p5"/>
          <p:cNvSpPr txBox="1"/>
          <p:nvPr/>
        </p:nvSpPr>
        <p:spPr>
          <a:xfrm>
            <a:off x="3519424" y="5059225"/>
            <a:ext cx="4962937" cy="1976754"/>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800" u="none" cap="none" strike="noStrike">
                <a:solidFill>
                  <a:srgbClr val="000000"/>
                </a:solidFill>
                <a:latin typeface="Arial"/>
                <a:ea typeface="Arial"/>
                <a:cs typeface="Arial"/>
                <a:sym typeface="Arial"/>
              </a:rPr>
              <a:t>Mengidentifikasi permasalahan yang dihadapi wisatawan dalam mencari informasi wisata di Tasikmalaya.</a:t>
            </a:r>
            <a:endParaRPr/>
          </a:p>
        </p:txBody>
      </p:sp>
      <p:sp>
        <p:nvSpPr>
          <p:cNvPr id="185" name="Google Shape;185;p5"/>
          <p:cNvSpPr/>
          <p:nvPr/>
        </p:nvSpPr>
        <p:spPr>
          <a:xfrm>
            <a:off x="9429862" y="3634122"/>
            <a:ext cx="6408161" cy="4893505"/>
          </a:xfrm>
          <a:custGeom>
            <a:rect b="b" l="l" r="r" t="t"/>
            <a:pathLst>
              <a:path extrusionOk="0" h="4893505" w="6408161">
                <a:moveTo>
                  <a:pt x="0" y="0"/>
                </a:moveTo>
                <a:lnTo>
                  <a:pt x="6408162" y="0"/>
                </a:lnTo>
                <a:lnTo>
                  <a:pt x="6408162" y="4893505"/>
                </a:lnTo>
                <a:lnTo>
                  <a:pt x="0" y="4893505"/>
                </a:lnTo>
                <a:lnTo>
                  <a:pt x="0" y="0"/>
                </a:lnTo>
                <a:close/>
              </a:path>
            </a:pathLst>
          </a:custGeom>
          <a:blipFill rotWithShape="1">
            <a:blip r:embed="rId9">
              <a:alphaModFix/>
            </a:blip>
            <a:stretch>
              <a:fillRect b="0" l="0" r="0" t="0"/>
            </a:stretch>
          </a:blipFill>
          <a:ln>
            <a:noFill/>
          </a:ln>
        </p:spPr>
      </p:sp>
      <p:sp>
        <p:nvSpPr>
          <p:cNvPr id="186" name="Google Shape;186;p5"/>
          <p:cNvSpPr txBox="1"/>
          <p:nvPr/>
        </p:nvSpPr>
        <p:spPr>
          <a:xfrm>
            <a:off x="10442524" y="4605928"/>
            <a:ext cx="4962937" cy="2967354"/>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800" u="none" cap="none" strike="noStrike">
                <a:solidFill>
                  <a:srgbClr val="000000"/>
                </a:solidFill>
                <a:latin typeface="Arial"/>
                <a:ea typeface="Arial"/>
                <a:cs typeface="Arial"/>
                <a:sym typeface="Arial"/>
              </a:rPr>
              <a:t>Mengembangkan aplikasi sistem rekomendasi &amp; chatbot  yang mampu memberikan rekomendasi destinasi wisata secara cepat dan interaktif sesuai kategori tertentu (alam, budaya, kuliner).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D1C1"/>
        </a:solidFill>
      </p:bgPr>
    </p:bg>
    <p:spTree>
      <p:nvGrpSpPr>
        <p:cNvPr id="190" name="Shape 190"/>
        <p:cNvGrpSpPr/>
        <p:nvPr/>
      </p:nvGrpSpPr>
      <p:grpSpPr>
        <a:xfrm>
          <a:off x="0" y="0"/>
          <a:ext cx="0" cy="0"/>
          <a:chOff x="0" y="0"/>
          <a:chExt cx="0" cy="0"/>
        </a:xfrm>
      </p:grpSpPr>
      <p:grpSp>
        <p:nvGrpSpPr>
          <p:cNvPr id="191" name="Google Shape;191;p6"/>
          <p:cNvGrpSpPr/>
          <p:nvPr/>
        </p:nvGrpSpPr>
        <p:grpSpPr>
          <a:xfrm>
            <a:off x="1343673" y="6445671"/>
            <a:ext cx="215587" cy="376587"/>
            <a:chOff x="0" y="-5970"/>
            <a:chExt cx="257778" cy="450285"/>
          </a:xfrm>
        </p:grpSpPr>
        <p:sp>
          <p:nvSpPr>
            <p:cNvPr id="192" name="Google Shape;192;p6"/>
            <p:cNvSpPr/>
            <p:nvPr/>
          </p:nvSpPr>
          <p:spPr>
            <a:xfrm>
              <a:off x="0" y="0"/>
              <a:ext cx="257778" cy="444315"/>
            </a:xfrm>
            <a:custGeom>
              <a:rect b="b" l="l" r="r" t="t"/>
              <a:pathLst>
                <a:path extrusionOk="0"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6"/>
            <p:cNvSpPr txBox="1"/>
            <p:nvPr/>
          </p:nvSpPr>
          <p:spPr>
            <a:xfrm>
              <a:off x="24167" y="-5970"/>
              <a:ext cx="209444" cy="408631"/>
            </a:xfrm>
            <a:prstGeom prst="rect">
              <a:avLst/>
            </a:prstGeom>
            <a:noFill/>
            <a:ln>
              <a:noFill/>
            </a:ln>
          </p:spPr>
          <p:txBody>
            <a:bodyPr anchorCtr="0" anchor="ctr" bIns="28150" lIns="28150" spcFirstLastPara="1" rIns="28150" wrap="square" tIns="28150">
              <a:noAutofit/>
            </a:bodyPr>
            <a:lstStyle/>
            <a:p>
              <a:pPr indent="0" lvl="0" marL="0" marR="0" rtl="0" algn="ctr">
                <a:lnSpc>
                  <a:spcPct val="187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94" name="Google Shape;194;p6"/>
          <p:cNvGrpSpPr/>
          <p:nvPr/>
        </p:nvGrpSpPr>
        <p:grpSpPr>
          <a:xfrm>
            <a:off x="1343673" y="5741535"/>
            <a:ext cx="215587" cy="376587"/>
            <a:chOff x="0" y="-5970"/>
            <a:chExt cx="257778" cy="450285"/>
          </a:xfrm>
        </p:grpSpPr>
        <p:sp>
          <p:nvSpPr>
            <p:cNvPr id="195" name="Google Shape;195;p6"/>
            <p:cNvSpPr/>
            <p:nvPr/>
          </p:nvSpPr>
          <p:spPr>
            <a:xfrm>
              <a:off x="0" y="0"/>
              <a:ext cx="257778" cy="444315"/>
            </a:xfrm>
            <a:custGeom>
              <a:rect b="b" l="l" r="r" t="t"/>
              <a:pathLst>
                <a:path extrusionOk="0"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txBox="1"/>
            <p:nvPr/>
          </p:nvSpPr>
          <p:spPr>
            <a:xfrm>
              <a:off x="24167" y="-5970"/>
              <a:ext cx="209444" cy="408631"/>
            </a:xfrm>
            <a:prstGeom prst="rect">
              <a:avLst/>
            </a:prstGeom>
            <a:noFill/>
            <a:ln>
              <a:noFill/>
            </a:ln>
          </p:spPr>
          <p:txBody>
            <a:bodyPr anchorCtr="0" anchor="ctr" bIns="28150" lIns="28150" spcFirstLastPara="1" rIns="28150" wrap="square" tIns="28150">
              <a:noAutofit/>
            </a:bodyPr>
            <a:lstStyle/>
            <a:p>
              <a:pPr indent="0" lvl="0" marL="0" marR="0" rtl="0" algn="ctr">
                <a:lnSpc>
                  <a:spcPct val="187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97" name="Google Shape;197;p6"/>
          <p:cNvGrpSpPr/>
          <p:nvPr/>
        </p:nvGrpSpPr>
        <p:grpSpPr>
          <a:xfrm>
            <a:off x="1343673" y="5037400"/>
            <a:ext cx="215587" cy="376587"/>
            <a:chOff x="0" y="-5970"/>
            <a:chExt cx="257778" cy="450285"/>
          </a:xfrm>
        </p:grpSpPr>
        <p:sp>
          <p:nvSpPr>
            <p:cNvPr id="198" name="Google Shape;198;p6"/>
            <p:cNvSpPr/>
            <p:nvPr/>
          </p:nvSpPr>
          <p:spPr>
            <a:xfrm>
              <a:off x="0" y="0"/>
              <a:ext cx="257778" cy="444315"/>
            </a:xfrm>
            <a:custGeom>
              <a:rect b="b" l="l" r="r" t="t"/>
              <a:pathLst>
                <a:path extrusionOk="0"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
            <p:cNvSpPr txBox="1"/>
            <p:nvPr/>
          </p:nvSpPr>
          <p:spPr>
            <a:xfrm>
              <a:off x="24167" y="-5970"/>
              <a:ext cx="209444" cy="408631"/>
            </a:xfrm>
            <a:prstGeom prst="rect">
              <a:avLst/>
            </a:prstGeom>
            <a:noFill/>
            <a:ln>
              <a:noFill/>
            </a:ln>
          </p:spPr>
          <p:txBody>
            <a:bodyPr anchorCtr="0" anchor="ctr" bIns="28150" lIns="28150" spcFirstLastPara="1" rIns="28150" wrap="square" tIns="28150">
              <a:noAutofit/>
            </a:bodyPr>
            <a:lstStyle/>
            <a:p>
              <a:pPr indent="0" lvl="0" marL="0" marR="0" rtl="0" algn="ctr">
                <a:lnSpc>
                  <a:spcPct val="187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0" name="Google Shape;200;p6"/>
          <p:cNvGrpSpPr/>
          <p:nvPr/>
        </p:nvGrpSpPr>
        <p:grpSpPr>
          <a:xfrm>
            <a:off x="1343673" y="4333264"/>
            <a:ext cx="215587" cy="376587"/>
            <a:chOff x="0" y="-5970"/>
            <a:chExt cx="257778" cy="450285"/>
          </a:xfrm>
        </p:grpSpPr>
        <p:sp>
          <p:nvSpPr>
            <p:cNvPr id="201" name="Google Shape;201;p6"/>
            <p:cNvSpPr/>
            <p:nvPr/>
          </p:nvSpPr>
          <p:spPr>
            <a:xfrm>
              <a:off x="0" y="0"/>
              <a:ext cx="257778" cy="444315"/>
            </a:xfrm>
            <a:custGeom>
              <a:rect b="b" l="l" r="r" t="t"/>
              <a:pathLst>
                <a:path extrusionOk="0"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txBox="1"/>
            <p:nvPr/>
          </p:nvSpPr>
          <p:spPr>
            <a:xfrm>
              <a:off x="24167" y="-5970"/>
              <a:ext cx="209444" cy="408631"/>
            </a:xfrm>
            <a:prstGeom prst="rect">
              <a:avLst/>
            </a:prstGeom>
            <a:noFill/>
            <a:ln>
              <a:noFill/>
            </a:ln>
          </p:spPr>
          <p:txBody>
            <a:bodyPr anchorCtr="0" anchor="ctr" bIns="28150" lIns="28150" spcFirstLastPara="1" rIns="28150" wrap="square" tIns="28150">
              <a:noAutofit/>
            </a:bodyPr>
            <a:lstStyle/>
            <a:p>
              <a:pPr indent="0" lvl="0" marL="0" marR="0" rtl="0" algn="ctr">
                <a:lnSpc>
                  <a:spcPct val="187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3" name="Google Shape;203;p6"/>
          <p:cNvGrpSpPr/>
          <p:nvPr/>
        </p:nvGrpSpPr>
        <p:grpSpPr>
          <a:xfrm>
            <a:off x="1343673" y="3629129"/>
            <a:ext cx="215587" cy="376587"/>
            <a:chOff x="0" y="-5970"/>
            <a:chExt cx="257778" cy="450285"/>
          </a:xfrm>
        </p:grpSpPr>
        <p:sp>
          <p:nvSpPr>
            <p:cNvPr id="204" name="Google Shape;204;p6"/>
            <p:cNvSpPr/>
            <p:nvPr/>
          </p:nvSpPr>
          <p:spPr>
            <a:xfrm>
              <a:off x="0" y="0"/>
              <a:ext cx="257778" cy="444315"/>
            </a:xfrm>
            <a:custGeom>
              <a:rect b="b" l="l" r="r" t="t"/>
              <a:pathLst>
                <a:path extrusionOk="0"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
            <p:cNvSpPr txBox="1"/>
            <p:nvPr/>
          </p:nvSpPr>
          <p:spPr>
            <a:xfrm>
              <a:off x="24167" y="-5970"/>
              <a:ext cx="209444" cy="408631"/>
            </a:xfrm>
            <a:prstGeom prst="rect">
              <a:avLst/>
            </a:prstGeom>
            <a:noFill/>
            <a:ln>
              <a:noFill/>
            </a:ln>
          </p:spPr>
          <p:txBody>
            <a:bodyPr anchorCtr="0" anchor="ctr" bIns="28150" lIns="28150" spcFirstLastPara="1" rIns="28150" wrap="square" tIns="28150">
              <a:noAutofit/>
            </a:bodyPr>
            <a:lstStyle/>
            <a:p>
              <a:pPr indent="0" lvl="0" marL="0" marR="0" rtl="0" algn="ctr">
                <a:lnSpc>
                  <a:spcPct val="187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6" name="Google Shape;206;p6"/>
          <p:cNvGrpSpPr/>
          <p:nvPr/>
        </p:nvGrpSpPr>
        <p:grpSpPr>
          <a:xfrm>
            <a:off x="1343673" y="7150640"/>
            <a:ext cx="215587" cy="376587"/>
            <a:chOff x="0" y="-5970"/>
            <a:chExt cx="257778" cy="450285"/>
          </a:xfrm>
        </p:grpSpPr>
        <p:sp>
          <p:nvSpPr>
            <p:cNvPr id="207" name="Google Shape;207;p6"/>
            <p:cNvSpPr/>
            <p:nvPr/>
          </p:nvSpPr>
          <p:spPr>
            <a:xfrm>
              <a:off x="0" y="0"/>
              <a:ext cx="257778" cy="444315"/>
            </a:xfrm>
            <a:custGeom>
              <a:rect b="b" l="l" r="r" t="t"/>
              <a:pathLst>
                <a:path extrusionOk="0"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txBox="1"/>
            <p:nvPr/>
          </p:nvSpPr>
          <p:spPr>
            <a:xfrm>
              <a:off x="24167" y="-5970"/>
              <a:ext cx="209444" cy="408631"/>
            </a:xfrm>
            <a:prstGeom prst="rect">
              <a:avLst/>
            </a:prstGeom>
            <a:noFill/>
            <a:ln>
              <a:noFill/>
            </a:ln>
          </p:spPr>
          <p:txBody>
            <a:bodyPr anchorCtr="0" anchor="ctr" bIns="28150" lIns="28150" spcFirstLastPara="1" rIns="28150" wrap="square" tIns="28150">
              <a:noAutofit/>
            </a:bodyPr>
            <a:lstStyle/>
            <a:p>
              <a:pPr indent="0" lvl="0" marL="0" marR="0" rtl="0" algn="ctr">
                <a:lnSpc>
                  <a:spcPct val="187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9" name="Google Shape;209;p6"/>
          <p:cNvGrpSpPr/>
          <p:nvPr/>
        </p:nvGrpSpPr>
        <p:grpSpPr>
          <a:xfrm>
            <a:off x="1343673" y="7855609"/>
            <a:ext cx="215587" cy="376587"/>
            <a:chOff x="0" y="-5970"/>
            <a:chExt cx="257778" cy="450285"/>
          </a:xfrm>
        </p:grpSpPr>
        <p:sp>
          <p:nvSpPr>
            <p:cNvPr id="210" name="Google Shape;210;p6"/>
            <p:cNvSpPr/>
            <p:nvPr/>
          </p:nvSpPr>
          <p:spPr>
            <a:xfrm>
              <a:off x="0" y="0"/>
              <a:ext cx="257778" cy="444315"/>
            </a:xfrm>
            <a:custGeom>
              <a:rect b="b" l="l" r="r" t="t"/>
              <a:pathLst>
                <a:path extrusionOk="0"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txBox="1"/>
            <p:nvPr/>
          </p:nvSpPr>
          <p:spPr>
            <a:xfrm>
              <a:off x="24167" y="-5970"/>
              <a:ext cx="209444" cy="408631"/>
            </a:xfrm>
            <a:prstGeom prst="rect">
              <a:avLst/>
            </a:prstGeom>
            <a:noFill/>
            <a:ln>
              <a:noFill/>
            </a:ln>
          </p:spPr>
          <p:txBody>
            <a:bodyPr anchorCtr="0" anchor="ctr" bIns="28150" lIns="28150" spcFirstLastPara="1" rIns="28150" wrap="square" tIns="28150">
              <a:noAutofit/>
            </a:bodyPr>
            <a:lstStyle/>
            <a:p>
              <a:pPr indent="0" lvl="0" marL="0" marR="0" rtl="0" algn="ctr">
                <a:lnSpc>
                  <a:spcPct val="187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2" name="Google Shape;212;p6"/>
          <p:cNvSpPr/>
          <p:nvPr/>
        </p:nvSpPr>
        <p:spPr>
          <a:xfrm>
            <a:off x="4874685" y="1726205"/>
            <a:ext cx="8538629" cy="1659340"/>
          </a:xfrm>
          <a:custGeom>
            <a:rect b="b" l="l" r="r" t="t"/>
            <a:pathLst>
              <a:path extrusionOk="0" h="1659340" w="8538629">
                <a:moveTo>
                  <a:pt x="0" y="0"/>
                </a:moveTo>
                <a:lnTo>
                  <a:pt x="8538630" y="0"/>
                </a:lnTo>
                <a:lnTo>
                  <a:pt x="8538630" y="1659340"/>
                </a:lnTo>
                <a:lnTo>
                  <a:pt x="0" y="1659340"/>
                </a:lnTo>
                <a:lnTo>
                  <a:pt x="0" y="0"/>
                </a:lnTo>
                <a:close/>
              </a:path>
            </a:pathLst>
          </a:custGeom>
          <a:blipFill rotWithShape="1">
            <a:blip r:embed="rId3">
              <a:alphaModFix/>
            </a:blip>
            <a:stretch>
              <a:fillRect b="0" l="0" r="0" t="0"/>
            </a:stretch>
          </a:blipFill>
          <a:ln>
            <a:noFill/>
          </a:ln>
        </p:spPr>
      </p:sp>
      <p:sp>
        <p:nvSpPr>
          <p:cNvPr id="213" name="Google Shape;213;p6"/>
          <p:cNvSpPr txBox="1"/>
          <p:nvPr/>
        </p:nvSpPr>
        <p:spPr>
          <a:xfrm>
            <a:off x="2781218" y="1901825"/>
            <a:ext cx="12725563" cy="1184275"/>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000000"/>
                </a:solidFill>
                <a:latin typeface="Arial"/>
                <a:ea typeface="Arial"/>
                <a:cs typeface="Arial"/>
                <a:sym typeface="Arial"/>
              </a:rPr>
              <a:t>MANFAAT APLIKASI</a:t>
            </a:r>
            <a:endParaRPr/>
          </a:p>
        </p:txBody>
      </p:sp>
      <p:sp>
        <p:nvSpPr>
          <p:cNvPr id="214" name="Google Shape;214;p6"/>
          <p:cNvSpPr/>
          <p:nvPr/>
        </p:nvSpPr>
        <p:spPr>
          <a:xfrm>
            <a:off x="-496472" y="8426141"/>
            <a:ext cx="3539063" cy="1274063"/>
          </a:xfrm>
          <a:custGeom>
            <a:rect b="b" l="l" r="r" t="t"/>
            <a:pathLst>
              <a:path extrusionOk="0" h="1274063" w="3539063">
                <a:moveTo>
                  <a:pt x="0" y="0"/>
                </a:moveTo>
                <a:lnTo>
                  <a:pt x="3539064" y="0"/>
                </a:lnTo>
                <a:lnTo>
                  <a:pt x="3539064" y="1274063"/>
                </a:lnTo>
                <a:lnTo>
                  <a:pt x="0" y="1274063"/>
                </a:lnTo>
                <a:lnTo>
                  <a:pt x="0" y="0"/>
                </a:lnTo>
                <a:close/>
              </a:path>
            </a:pathLst>
          </a:custGeom>
          <a:blipFill rotWithShape="1">
            <a:blip r:embed="rId4">
              <a:alphaModFix/>
            </a:blip>
            <a:stretch>
              <a:fillRect b="0" l="0" r="0" t="0"/>
            </a:stretch>
          </a:blipFill>
          <a:ln>
            <a:noFill/>
          </a:ln>
        </p:spPr>
      </p:sp>
      <p:sp>
        <p:nvSpPr>
          <p:cNvPr id="215" name="Google Shape;215;p6"/>
          <p:cNvSpPr/>
          <p:nvPr/>
        </p:nvSpPr>
        <p:spPr>
          <a:xfrm>
            <a:off x="-496114" y="-253118"/>
            <a:ext cx="3314174" cy="3339218"/>
          </a:xfrm>
          <a:custGeom>
            <a:rect b="b" l="l" r="r" t="t"/>
            <a:pathLst>
              <a:path extrusionOk="0" h="3339218" w="3314174">
                <a:moveTo>
                  <a:pt x="0" y="0"/>
                </a:moveTo>
                <a:lnTo>
                  <a:pt x="3314175" y="0"/>
                </a:lnTo>
                <a:lnTo>
                  <a:pt x="3314175" y="3339218"/>
                </a:lnTo>
                <a:lnTo>
                  <a:pt x="0" y="3339218"/>
                </a:lnTo>
                <a:lnTo>
                  <a:pt x="0" y="0"/>
                </a:lnTo>
                <a:close/>
              </a:path>
            </a:pathLst>
          </a:custGeom>
          <a:blipFill rotWithShape="1">
            <a:blip r:embed="rId5">
              <a:alphaModFix/>
            </a:blip>
            <a:stretch>
              <a:fillRect b="0" l="0" r="0" t="0"/>
            </a:stretch>
          </a:blipFill>
          <a:ln>
            <a:noFill/>
          </a:ln>
        </p:spPr>
      </p:sp>
      <p:sp>
        <p:nvSpPr>
          <p:cNvPr id="216" name="Google Shape;216;p6"/>
          <p:cNvSpPr/>
          <p:nvPr/>
        </p:nvSpPr>
        <p:spPr>
          <a:xfrm>
            <a:off x="-992943" y="-1470446"/>
            <a:ext cx="4532006" cy="4114800"/>
          </a:xfrm>
          <a:custGeom>
            <a:rect b="b" l="l" r="r" t="t"/>
            <a:pathLst>
              <a:path extrusionOk="0" h="4114800" w="4532006">
                <a:moveTo>
                  <a:pt x="0" y="0"/>
                </a:moveTo>
                <a:lnTo>
                  <a:pt x="4532006" y="0"/>
                </a:lnTo>
                <a:lnTo>
                  <a:pt x="4532006" y="4114800"/>
                </a:lnTo>
                <a:lnTo>
                  <a:pt x="0" y="4114800"/>
                </a:lnTo>
                <a:lnTo>
                  <a:pt x="0" y="0"/>
                </a:lnTo>
                <a:close/>
              </a:path>
            </a:pathLst>
          </a:custGeom>
          <a:blipFill rotWithShape="1">
            <a:blip r:embed="rId6">
              <a:alphaModFix/>
            </a:blip>
            <a:stretch>
              <a:fillRect b="0" l="0" r="0" t="0"/>
            </a:stretch>
          </a:blipFill>
          <a:ln>
            <a:noFill/>
          </a:ln>
        </p:spPr>
      </p:sp>
      <p:sp>
        <p:nvSpPr>
          <p:cNvPr id="217" name="Google Shape;217;p6"/>
          <p:cNvSpPr/>
          <p:nvPr/>
        </p:nvSpPr>
        <p:spPr>
          <a:xfrm>
            <a:off x="14594742" y="8046399"/>
            <a:ext cx="3693258" cy="3721166"/>
          </a:xfrm>
          <a:custGeom>
            <a:rect b="b" l="l" r="r" t="t"/>
            <a:pathLst>
              <a:path extrusionOk="0" h="3721166" w="3693258">
                <a:moveTo>
                  <a:pt x="0" y="0"/>
                </a:moveTo>
                <a:lnTo>
                  <a:pt x="3693258" y="0"/>
                </a:lnTo>
                <a:lnTo>
                  <a:pt x="3693258" y="3721166"/>
                </a:lnTo>
                <a:lnTo>
                  <a:pt x="0" y="3721166"/>
                </a:lnTo>
                <a:lnTo>
                  <a:pt x="0" y="0"/>
                </a:lnTo>
                <a:close/>
              </a:path>
            </a:pathLst>
          </a:custGeom>
          <a:blipFill rotWithShape="1">
            <a:blip r:embed="rId5">
              <a:alphaModFix/>
            </a:blip>
            <a:stretch>
              <a:fillRect b="0" l="0" r="0" t="0"/>
            </a:stretch>
          </a:blipFill>
          <a:ln>
            <a:noFill/>
          </a:ln>
        </p:spPr>
      </p:sp>
      <p:sp>
        <p:nvSpPr>
          <p:cNvPr id="218" name="Google Shape;218;p6"/>
          <p:cNvSpPr/>
          <p:nvPr/>
        </p:nvSpPr>
        <p:spPr>
          <a:xfrm>
            <a:off x="13233412" y="-1806652"/>
            <a:ext cx="4546740" cy="4114800"/>
          </a:xfrm>
          <a:custGeom>
            <a:rect b="b" l="l" r="r" t="t"/>
            <a:pathLst>
              <a:path extrusionOk="0" h="4114800" w="4546740">
                <a:moveTo>
                  <a:pt x="0" y="0"/>
                </a:moveTo>
                <a:lnTo>
                  <a:pt x="4546740" y="0"/>
                </a:lnTo>
                <a:lnTo>
                  <a:pt x="4546740" y="4114800"/>
                </a:lnTo>
                <a:lnTo>
                  <a:pt x="0" y="4114800"/>
                </a:lnTo>
                <a:lnTo>
                  <a:pt x="0" y="0"/>
                </a:lnTo>
                <a:close/>
              </a:path>
            </a:pathLst>
          </a:custGeom>
          <a:blipFill rotWithShape="1">
            <a:blip r:embed="rId7">
              <a:alphaModFix/>
            </a:blip>
            <a:stretch>
              <a:fillRect b="0" l="0" r="0" t="0"/>
            </a:stretch>
          </a:blipFill>
          <a:ln>
            <a:noFill/>
          </a:ln>
        </p:spPr>
      </p:sp>
      <p:sp>
        <p:nvSpPr>
          <p:cNvPr id="219" name="Google Shape;219;p6"/>
          <p:cNvSpPr/>
          <p:nvPr/>
        </p:nvSpPr>
        <p:spPr>
          <a:xfrm>
            <a:off x="15724338" y="-807827"/>
            <a:ext cx="3686460" cy="3673054"/>
          </a:xfrm>
          <a:custGeom>
            <a:rect b="b" l="l" r="r" t="t"/>
            <a:pathLst>
              <a:path extrusionOk="0" h="3673054" w="3686460">
                <a:moveTo>
                  <a:pt x="0" y="0"/>
                </a:moveTo>
                <a:lnTo>
                  <a:pt x="3686460" y="0"/>
                </a:lnTo>
                <a:lnTo>
                  <a:pt x="3686460" y="3673054"/>
                </a:lnTo>
                <a:lnTo>
                  <a:pt x="0" y="3673054"/>
                </a:lnTo>
                <a:lnTo>
                  <a:pt x="0" y="0"/>
                </a:lnTo>
                <a:close/>
              </a:path>
            </a:pathLst>
          </a:custGeom>
          <a:blipFill rotWithShape="1">
            <a:blip r:embed="rId8">
              <a:alphaModFix/>
            </a:blip>
            <a:stretch>
              <a:fillRect b="0" l="0" r="0" t="0"/>
            </a:stretch>
          </a:blipFill>
          <a:ln>
            <a:noFill/>
          </a:ln>
        </p:spPr>
      </p:sp>
      <p:sp>
        <p:nvSpPr>
          <p:cNvPr id="220" name="Google Shape;220;p6"/>
          <p:cNvSpPr/>
          <p:nvPr/>
        </p:nvSpPr>
        <p:spPr>
          <a:xfrm rot="10230255">
            <a:off x="15294198" y="7652765"/>
            <a:ext cx="4546740" cy="4114800"/>
          </a:xfrm>
          <a:custGeom>
            <a:rect b="b" l="l" r="r" t="t"/>
            <a:pathLst>
              <a:path extrusionOk="0" h="4114800" w="4546740">
                <a:moveTo>
                  <a:pt x="0" y="0"/>
                </a:moveTo>
                <a:lnTo>
                  <a:pt x="4546740" y="0"/>
                </a:lnTo>
                <a:lnTo>
                  <a:pt x="4546740" y="4114800"/>
                </a:lnTo>
                <a:lnTo>
                  <a:pt x="0" y="4114800"/>
                </a:lnTo>
                <a:lnTo>
                  <a:pt x="0" y="0"/>
                </a:lnTo>
                <a:close/>
              </a:path>
            </a:pathLst>
          </a:custGeom>
          <a:blipFill rotWithShape="1">
            <a:blip r:embed="rId7">
              <a:alphaModFix/>
            </a:blip>
            <a:stretch>
              <a:fillRect b="0" l="0" r="0" t="0"/>
            </a:stretch>
          </a:blipFill>
          <a:ln>
            <a:noFill/>
          </a:ln>
        </p:spPr>
      </p:sp>
      <p:sp>
        <p:nvSpPr>
          <p:cNvPr id="221" name="Google Shape;221;p6"/>
          <p:cNvSpPr/>
          <p:nvPr/>
        </p:nvSpPr>
        <p:spPr>
          <a:xfrm>
            <a:off x="2526401" y="3671370"/>
            <a:ext cx="6408161" cy="4893505"/>
          </a:xfrm>
          <a:custGeom>
            <a:rect b="b" l="l" r="r" t="t"/>
            <a:pathLst>
              <a:path extrusionOk="0" h="4893505" w="6408161">
                <a:moveTo>
                  <a:pt x="0" y="0"/>
                </a:moveTo>
                <a:lnTo>
                  <a:pt x="6408161" y="0"/>
                </a:lnTo>
                <a:lnTo>
                  <a:pt x="6408161" y="4893505"/>
                </a:lnTo>
                <a:lnTo>
                  <a:pt x="0" y="4893505"/>
                </a:lnTo>
                <a:lnTo>
                  <a:pt x="0" y="0"/>
                </a:lnTo>
                <a:close/>
              </a:path>
            </a:pathLst>
          </a:custGeom>
          <a:blipFill rotWithShape="1">
            <a:blip r:embed="rId9">
              <a:alphaModFix/>
            </a:blip>
            <a:stretch>
              <a:fillRect b="0" l="0" r="0" t="0"/>
            </a:stretch>
          </a:blipFill>
          <a:ln>
            <a:noFill/>
          </a:ln>
        </p:spPr>
      </p:sp>
      <p:sp>
        <p:nvSpPr>
          <p:cNvPr id="222" name="Google Shape;222;p6"/>
          <p:cNvSpPr txBox="1"/>
          <p:nvPr/>
        </p:nvSpPr>
        <p:spPr>
          <a:xfrm>
            <a:off x="3519424" y="5059225"/>
            <a:ext cx="4962937" cy="148145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800" u="none" cap="none" strike="noStrike">
                <a:solidFill>
                  <a:srgbClr val="000000"/>
                </a:solidFill>
                <a:latin typeface="Arial"/>
                <a:ea typeface="Arial"/>
                <a:cs typeface="Arial"/>
                <a:sym typeface="Arial"/>
              </a:rPr>
              <a:t>Membantu pengambilan keputusan dalam memilih objek wisata di Tasikmalaya</a:t>
            </a:r>
            <a:endParaRPr/>
          </a:p>
        </p:txBody>
      </p:sp>
      <p:sp>
        <p:nvSpPr>
          <p:cNvPr id="223" name="Google Shape;223;p6"/>
          <p:cNvSpPr/>
          <p:nvPr/>
        </p:nvSpPr>
        <p:spPr>
          <a:xfrm>
            <a:off x="9429862" y="3634122"/>
            <a:ext cx="6408161" cy="4893505"/>
          </a:xfrm>
          <a:custGeom>
            <a:rect b="b" l="l" r="r" t="t"/>
            <a:pathLst>
              <a:path extrusionOk="0" h="4893505" w="6408161">
                <a:moveTo>
                  <a:pt x="0" y="0"/>
                </a:moveTo>
                <a:lnTo>
                  <a:pt x="6408162" y="0"/>
                </a:lnTo>
                <a:lnTo>
                  <a:pt x="6408162" y="4893505"/>
                </a:lnTo>
                <a:lnTo>
                  <a:pt x="0" y="4893505"/>
                </a:lnTo>
                <a:lnTo>
                  <a:pt x="0" y="0"/>
                </a:lnTo>
                <a:close/>
              </a:path>
            </a:pathLst>
          </a:custGeom>
          <a:blipFill rotWithShape="1">
            <a:blip r:embed="rId9">
              <a:alphaModFix/>
            </a:blip>
            <a:stretch>
              <a:fillRect b="0" l="0" r="0" t="0"/>
            </a:stretch>
          </a:blipFill>
          <a:ln>
            <a:noFill/>
          </a:ln>
        </p:spPr>
      </p:sp>
      <p:sp>
        <p:nvSpPr>
          <p:cNvPr id="224" name="Google Shape;224;p6"/>
          <p:cNvSpPr txBox="1"/>
          <p:nvPr/>
        </p:nvSpPr>
        <p:spPr>
          <a:xfrm>
            <a:off x="10543845" y="5076825"/>
            <a:ext cx="4962937" cy="148145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800" u="none" cap="none" strike="noStrike">
                <a:solidFill>
                  <a:srgbClr val="000000"/>
                </a:solidFill>
                <a:latin typeface="Arial"/>
                <a:ea typeface="Arial"/>
                <a:cs typeface="Arial"/>
                <a:sym typeface="Arial"/>
              </a:rPr>
              <a:t>Menambah pengetahuan mengenai objek wisata di Tasikmalaya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D1C1"/>
        </a:solidFill>
      </p:bgPr>
    </p:bg>
    <p:spTree>
      <p:nvGrpSpPr>
        <p:cNvPr id="228" name="Shape 228"/>
        <p:cNvGrpSpPr/>
        <p:nvPr/>
      </p:nvGrpSpPr>
      <p:grpSpPr>
        <a:xfrm>
          <a:off x="0" y="0"/>
          <a:ext cx="0" cy="0"/>
          <a:chOff x="0" y="0"/>
          <a:chExt cx="0" cy="0"/>
        </a:xfrm>
      </p:grpSpPr>
      <p:grpSp>
        <p:nvGrpSpPr>
          <p:cNvPr id="229" name="Google Shape;229;p7"/>
          <p:cNvGrpSpPr/>
          <p:nvPr/>
        </p:nvGrpSpPr>
        <p:grpSpPr>
          <a:xfrm>
            <a:off x="1343673" y="6445671"/>
            <a:ext cx="215587" cy="376587"/>
            <a:chOff x="0" y="-5970"/>
            <a:chExt cx="257778" cy="450285"/>
          </a:xfrm>
        </p:grpSpPr>
        <p:sp>
          <p:nvSpPr>
            <p:cNvPr id="230" name="Google Shape;230;p7"/>
            <p:cNvSpPr/>
            <p:nvPr/>
          </p:nvSpPr>
          <p:spPr>
            <a:xfrm>
              <a:off x="0" y="0"/>
              <a:ext cx="257778" cy="444315"/>
            </a:xfrm>
            <a:custGeom>
              <a:rect b="b" l="l" r="r" t="t"/>
              <a:pathLst>
                <a:path extrusionOk="0"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7"/>
            <p:cNvSpPr txBox="1"/>
            <p:nvPr/>
          </p:nvSpPr>
          <p:spPr>
            <a:xfrm>
              <a:off x="24167" y="-5970"/>
              <a:ext cx="209444" cy="408631"/>
            </a:xfrm>
            <a:prstGeom prst="rect">
              <a:avLst/>
            </a:prstGeom>
            <a:noFill/>
            <a:ln>
              <a:noFill/>
            </a:ln>
          </p:spPr>
          <p:txBody>
            <a:bodyPr anchorCtr="0" anchor="ctr" bIns="28150" lIns="28150" spcFirstLastPara="1" rIns="28150" wrap="square" tIns="28150">
              <a:noAutofit/>
            </a:bodyPr>
            <a:lstStyle/>
            <a:p>
              <a:pPr indent="0" lvl="0" marL="0" marR="0" rtl="0" algn="ctr">
                <a:lnSpc>
                  <a:spcPct val="187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32" name="Google Shape;232;p7"/>
          <p:cNvGrpSpPr/>
          <p:nvPr/>
        </p:nvGrpSpPr>
        <p:grpSpPr>
          <a:xfrm>
            <a:off x="1343673" y="5741535"/>
            <a:ext cx="215587" cy="376587"/>
            <a:chOff x="0" y="-5970"/>
            <a:chExt cx="257778" cy="450285"/>
          </a:xfrm>
        </p:grpSpPr>
        <p:sp>
          <p:nvSpPr>
            <p:cNvPr id="233" name="Google Shape;233;p7"/>
            <p:cNvSpPr/>
            <p:nvPr/>
          </p:nvSpPr>
          <p:spPr>
            <a:xfrm>
              <a:off x="0" y="0"/>
              <a:ext cx="257778" cy="444315"/>
            </a:xfrm>
            <a:custGeom>
              <a:rect b="b" l="l" r="r" t="t"/>
              <a:pathLst>
                <a:path extrusionOk="0"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7"/>
            <p:cNvSpPr txBox="1"/>
            <p:nvPr/>
          </p:nvSpPr>
          <p:spPr>
            <a:xfrm>
              <a:off x="24167" y="-5970"/>
              <a:ext cx="209444" cy="408631"/>
            </a:xfrm>
            <a:prstGeom prst="rect">
              <a:avLst/>
            </a:prstGeom>
            <a:noFill/>
            <a:ln>
              <a:noFill/>
            </a:ln>
          </p:spPr>
          <p:txBody>
            <a:bodyPr anchorCtr="0" anchor="ctr" bIns="28150" lIns="28150" spcFirstLastPara="1" rIns="28150" wrap="square" tIns="28150">
              <a:noAutofit/>
            </a:bodyPr>
            <a:lstStyle/>
            <a:p>
              <a:pPr indent="0" lvl="0" marL="0" marR="0" rtl="0" algn="ctr">
                <a:lnSpc>
                  <a:spcPct val="187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35" name="Google Shape;235;p7"/>
          <p:cNvGrpSpPr/>
          <p:nvPr/>
        </p:nvGrpSpPr>
        <p:grpSpPr>
          <a:xfrm>
            <a:off x="1343673" y="5037400"/>
            <a:ext cx="215587" cy="376587"/>
            <a:chOff x="0" y="-5970"/>
            <a:chExt cx="257778" cy="450285"/>
          </a:xfrm>
        </p:grpSpPr>
        <p:sp>
          <p:nvSpPr>
            <p:cNvPr id="236" name="Google Shape;236;p7"/>
            <p:cNvSpPr/>
            <p:nvPr/>
          </p:nvSpPr>
          <p:spPr>
            <a:xfrm>
              <a:off x="0" y="0"/>
              <a:ext cx="257778" cy="444315"/>
            </a:xfrm>
            <a:custGeom>
              <a:rect b="b" l="l" r="r" t="t"/>
              <a:pathLst>
                <a:path extrusionOk="0"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7"/>
            <p:cNvSpPr txBox="1"/>
            <p:nvPr/>
          </p:nvSpPr>
          <p:spPr>
            <a:xfrm>
              <a:off x="24167" y="-5970"/>
              <a:ext cx="209444" cy="408631"/>
            </a:xfrm>
            <a:prstGeom prst="rect">
              <a:avLst/>
            </a:prstGeom>
            <a:noFill/>
            <a:ln>
              <a:noFill/>
            </a:ln>
          </p:spPr>
          <p:txBody>
            <a:bodyPr anchorCtr="0" anchor="ctr" bIns="28150" lIns="28150" spcFirstLastPara="1" rIns="28150" wrap="square" tIns="28150">
              <a:noAutofit/>
            </a:bodyPr>
            <a:lstStyle/>
            <a:p>
              <a:pPr indent="0" lvl="0" marL="0" marR="0" rtl="0" algn="ctr">
                <a:lnSpc>
                  <a:spcPct val="187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38" name="Google Shape;238;p7"/>
          <p:cNvGrpSpPr/>
          <p:nvPr/>
        </p:nvGrpSpPr>
        <p:grpSpPr>
          <a:xfrm>
            <a:off x="1343673" y="4333264"/>
            <a:ext cx="215587" cy="376587"/>
            <a:chOff x="0" y="-5970"/>
            <a:chExt cx="257778" cy="450285"/>
          </a:xfrm>
        </p:grpSpPr>
        <p:sp>
          <p:nvSpPr>
            <p:cNvPr id="239" name="Google Shape;239;p7"/>
            <p:cNvSpPr/>
            <p:nvPr/>
          </p:nvSpPr>
          <p:spPr>
            <a:xfrm>
              <a:off x="0" y="0"/>
              <a:ext cx="257778" cy="444315"/>
            </a:xfrm>
            <a:custGeom>
              <a:rect b="b" l="l" r="r" t="t"/>
              <a:pathLst>
                <a:path extrusionOk="0"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7"/>
            <p:cNvSpPr txBox="1"/>
            <p:nvPr/>
          </p:nvSpPr>
          <p:spPr>
            <a:xfrm>
              <a:off x="24167" y="-5970"/>
              <a:ext cx="209444" cy="408631"/>
            </a:xfrm>
            <a:prstGeom prst="rect">
              <a:avLst/>
            </a:prstGeom>
            <a:noFill/>
            <a:ln>
              <a:noFill/>
            </a:ln>
          </p:spPr>
          <p:txBody>
            <a:bodyPr anchorCtr="0" anchor="ctr" bIns="28150" lIns="28150" spcFirstLastPara="1" rIns="28150" wrap="square" tIns="28150">
              <a:noAutofit/>
            </a:bodyPr>
            <a:lstStyle/>
            <a:p>
              <a:pPr indent="0" lvl="0" marL="0" marR="0" rtl="0" algn="ctr">
                <a:lnSpc>
                  <a:spcPct val="187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41" name="Google Shape;241;p7"/>
          <p:cNvGrpSpPr/>
          <p:nvPr/>
        </p:nvGrpSpPr>
        <p:grpSpPr>
          <a:xfrm>
            <a:off x="1343673" y="3629129"/>
            <a:ext cx="215587" cy="376587"/>
            <a:chOff x="0" y="-5970"/>
            <a:chExt cx="257778" cy="450285"/>
          </a:xfrm>
        </p:grpSpPr>
        <p:sp>
          <p:nvSpPr>
            <p:cNvPr id="242" name="Google Shape;242;p7"/>
            <p:cNvSpPr/>
            <p:nvPr/>
          </p:nvSpPr>
          <p:spPr>
            <a:xfrm>
              <a:off x="0" y="0"/>
              <a:ext cx="257778" cy="444315"/>
            </a:xfrm>
            <a:custGeom>
              <a:rect b="b" l="l" r="r" t="t"/>
              <a:pathLst>
                <a:path extrusionOk="0"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7"/>
            <p:cNvSpPr txBox="1"/>
            <p:nvPr/>
          </p:nvSpPr>
          <p:spPr>
            <a:xfrm>
              <a:off x="24167" y="-5970"/>
              <a:ext cx="209444" cy="408631"/>
            </a:xfrm>
            <a:prstGeom prst="rect">
              <a:avLst/>
            </a:prstGeom>
            <a:noFill/>
            <a:ln>
              <a:noFill/>
            </a:ln>
          </p:spPr>
          <p:txBody>
            <a:bodyPr anchorCtr="0" anchor="ctr" bIns="28150" lIns="28150" spcFirstLastPara="1" rIns="28150" wrap="square" tIns="28150">
              <a:noAutofit/>
            </a:bodyPr>
            <a:lstStyle/>
            <a:p>
              <a:pPr indent="0" lvl="0" marL="0" marR="0" rtl="0" algn="ctr">
                <a:lnSpc>
                  <a:spcPct val="187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44" name="Google Shape;244;p7"/>
          <p:cNvGrpSpPr/>
          <p:nvPr/>
        </p:nvGrpSpPr>
        <p:grpSpPr>
          <a:xfrm>
            <a:off x="1343673" y="7150640"/>
            <a:ext cx="215587" cy="376587"/>
            <a:chOff x="0" y="-5970"/>
            <a:chExt cx="257778" cy="450285"/>
          </a:xfrm>
        </p:grpSpPr>
        <p:sp>
          <p:nvSpPr>
            <p:cNvPr id="245" name="Google Shape;245;p7"/>
            <p:cNvSpPr/>
            <p:nvPr/>
          </p:nvSpPr>
          <p:spPr>
            <a:xfrm>
              <a:off x="0" y="0"/>
              <a:ext cx="257778" cy="444315"/>
            </a:xfrm>
            <a:custGeom>
              <a:rect b="b" l="l" r="r" t="t"/>
              <a:pathLst>
                <a:path extrusionOk="0"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7"/>
            <p:cNvSpPr txBox="1"/>
            <p:nvPr/>
          </p:nvSpPr>
          <p:spPr>
            <a:xfrm>
              <a:off x="24167" y="-5970"/>
              <a:ext cx="209444" cy="408631"/>
            </a:xfrm>
            <a:prstGeom prst="rect">
              <a:avLst/>
            </a:prstGeom>
            <a:noFill/>
            <a:ln>
              <a:noFill/>
            </a:ln>
          </p:spPr>
          <p:txBody>
            <a:bodyPr anchorCtr="0" anchor="ctr" bIns="28150" lIns="28150" spcFirstLastPara="1" rIns="28150" wrap="square" tIns="28150">
              <a:noAutofit/>
            </a:bodyPr>
            <a:lstStyle/>
            <a:p>
              <a:pPr indent="0" lvl="0" marL="0" marR="0" rtl="0" algn="ctr">
                <a:lnSpc>
                  <a:spcPct val="187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47" name="Google Shape;247;p7"/>
          <p:cNvGrpSpPr/>
          <p:nvPr/>
        </p:nvGrpSpPr>
        <p:grpSpPr>
          <a:xfrm>
            <a:off x="1343673" y="7855609"/>
            <a:ext cx="215587" cy="376587"/>
            <a:chOff x="0" y="-5970"/>
            <a:chExt cx="257778" cy="450285"/>
          </a:xfrm>
        </p:grpSpPr>
        <p:sp>
          <p:nvSpPr>
            <p:cNvPr id="248" name="Google Shape;248;p7"/>
            <p:cNvSpPr/>
            <p:nvPr/>
          </p:nvSpPr>
          <p:spPr>
            <a:xfrm>
              <a:off x="0" y="0"/>
              <a:ext cx="257778" cy="444315"/>
            </a:xfrm>
            <a:custGeom>
              <a:rect b="b" l="l" r="r" t="t"/>
              <a:pathLst>
                <a:path extrusionOk="0"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7"/>
            <p:cNvSpPr txBox="1"/>
            <p:nvPr/>
          </p:nvSpPr>
          <p:spPr>
            <a:xfrm>
              <a:off x="24167" y="-5970"/>
              <a:ext cx="209444" cy="408631"/>
            </a:xfrm>
            <a:prstGeom prst="rect">
              <a:avLst/>
            </a:prstGeom>
            <a:noFill/>
            <a:ln>
              <a:noFill/>
            </a:ln>
          </p:spPr>
          <p:txBody>
            <a:bodyPr anchorCtr="0" anchor="ctr" bIns="28150" lIns="28150" spcFirstLastPara="1" rIns="28150" wrap="square" tIns="28150">
              <a:noAutofit/>
            </a:bodyPr>
            <a:lstStyle/>
            <a:p>
              <a:pPr indent="0" lvl="0" marL="0" marR="0" rtl="0" algn="ctr">
                <a:lnSpc>
                  <a:spcPct val="187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0" name="Google Shape;250;p7"/>
          <p:cNvSpPr/>
          <p:nvPr/>
        </p:nvSpPr>
        <p:spPr>
          <a:xfrm>
            <a:off x="4874685" y="1726205"/>
            <a:ext cx="8538629" cy="1659340"/>
          </a:xfrm>
          <a:custGeom>
            <a:rect b="b" l="l" r="r" t="t"/>
            <a:pathLst>
              <a:path extrusionOk="0" h="1659340" w="8538629">
                <a:moveTo>
                  <a:pt x="0" y="0"/>
                </a:moveTo>
                <a:lnTo>
                  <a:pt x="8538630" y="0"/>
                </a:lnTo>
                <a:lnTo>
                  <a:pt x="8538630" y="1659340"/>
                </a:lnTo>
                <a:lnTo>
                  <a:pt x="0" y="1659340"/>
                </a:lnTo>
                <a:lnTo>
                  <a:pt x="0" y="0"/>
                </a:lnTo>
                <a:close/>
              </a:path>
            </a:pathLst>
          </a:custGeom>
          <a:blipFill rotWithShape="1">
            <a:blip r:embed="rId3">
              <a:alphaModFix/>
            </a:blip>
            <a:stretch>
              <a:fillRect b="0" l="0" r="0" t="0"/>
            </a:stretch>
          </a:blipFill>
          <a:ln>
            <a:noFill/>
          </a:ln>
        </p:spPr>
      </p:sp>
      <p:sp>
        <p:nvSpPr>
          <p:cNvPr id="251" name="Google Shape;251;p7"/>
          <p:cNvSpPr txBox="1"/>
          <p:nvPr/>
        </p:nvSpPr>
        <p:spPr>
          <a:xfrm>
            <a:off x="2781218" y="1949450"/>
            <a:ext cx="12725563" cy="134873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900" u="none" cap="none" strike="noStrike">
                <a:solidFill>
                  <a:srgbClr val="000000"/>
                </a:solidFill>
                <a:latin typeface="Arial"/>
                <a:ea typeface="Arial"/>
                <a:cs typeface="Arial"/>
                <a:sym typeface="Arial"/>
              </a:rPr>
              <a:t>METODE PENGEMBANGAN </a:t>
            </a:r>
            <a:endParaRPr/>
          </a:p>
          <a:p>
            <a:pPr indent="0" lvl="0" marL="0" marR="0" rtl="0" algn="ctr">
              <a:lnSpc>
                <a:spcPct val="140000"/>
              </a:lnSpc>
              <a:spcBef>
                <a:spcPts val="0"/>
              </a:spcBef>
              <a:spcAft>
                <a:spcPts val="0"/>
              </a:spcAft>
              <a:buNone/>
            </a:pPr>
            <a:r>
              <a:rPr b="1" i="0" lang="en-US" sz="3900" u="none" cap="none" strike="noStrike">
                <a:solidFill>
                  <a:srgbClr val="000000"/>
                </a:solidFill>
                <a:latin typeface="Arial"/>
                <a:ea typeface="Arial"/>
                <a:cs typeface="Arial"/>
                <a:sym typeface="Arial"/>
              </a:rPr>
              <a:t>APLIKASI</a:t>
            </a:r>
            <a:endParaRPr/>
          </a:p>
        </p:txBody>
      </p:sp>
      <p:sp>
        <p:nvSpPr>
          <p:cNvPr id="252" name="Google Shape;252;p7"/>
          <p:cNvSpPr/>
          <p:nvPr/>
        </p:nvSpPr>
        <p:spPr>
          <a:xfrm>
            <a:off x="-496472" y="8426141"/>
            <a:ext cx="3539063" cy="1274063"/>
          </a:xfrm>
          <a:custGeom>
            <a:rect b="b" l="l" r="r" t="t"/>
            <a:pathLst>
              <a:path extrusionOk="0" h="1274063" w="3539063">
                <a:moveTo>
                  <a:pt x="0" y="0"/>
                </a:moveTo>
                <a:lnTo>
                  <a:pt x="3539064" y="0"/>
                </a:lnTo>
                <a:lnTo>
                  <a:pt x="3539064" y="1274063"/>
                </a:lnTo>
                <a:lnTo>
                  <a:pt x="0" y="1274063"/>
                </a:lnTo>
                <a:lnTo>
                  <a:pt x="0" y="0"/>
                </a:lnTo>
                <a:close/>
              </a:path>
            </a:pathLst>
          </a:custGeom>
          <a:blipFill rotWithShape="1">
            <a:blip r:embed="rId4">
              <a:alphaModFix/>
            </a:blip>
            <a:stretch>
              <a:fillRect b="0" l="0" r="0" t="0"/>
            </a:stretch>
          </a:blipFill>
          <a:ln>
            <a:noFill/>
          </a:ln>
        </p:spPr>
      </p:sp>
      <p:sp>
        <p:nvSpPr>
          <p:cNvPr id="253" name="Google Shape;253;p7"/>
          <p:cNvSpPr/>
          <p:nvPr/>
        </p:nvSpPr>
        <p:spPr>
          <a:xfrm>
            <a:off x="-496114" y="-253118"/>
            <a:ext cx="3314174" cy="3339218"/>
          </a:xfrm>
          <a:custGeom>
            <a:rect b="b" l="l" r="r" t="t"/>
            <a:pathLst>
              <a:path extrusionOk="0" h="3339218" w="3314174">
                <a:moveTo>
                  <a:pt x="0" y="0"/>
                </a:moveTo>
                <a:lnTo>
                  <a:pt x="3314175" y="0"/>
                </a:lnTo>
                <a:lnTo>
                  <a:pt x="3314175" y="3339218"/>
                </a:lnTo>
                <a:lnTo>
                  <a:pt x="0" y="3339218"/>
                </a:lnTo>
                <a:lnTo>
                  <a:pt x="0" y="0"/>
                </a:lnTo>
                <a:close/>
              </a:path>
            </a:pathLst>
          </a:custGeom>
          <a:blipFill rotWithShape="1">
            <a:blip r:embed="rId5">
              <a:alphaModFix/>
            </a:blip>
            <a:stretch>
              <a:fillRect b="0" l="0" r="0" t="0"/>
            </a:stretch>
          </a:blipFill>
          <a:ln>
            <a:noFill/>
          </a:ln>
        </p:spPr>
      </p:sp>
      <p:sp>
        <p:nvSpPr>
          <p:cNvPr id="254" name="Google Shape;254;p7"/>
          <p:cNvSpPr/>
          <p:nvPr/>
        </p:nvSpPr>
        <p:spPr>
          <a:xfrm>
            <a:off x="-992943" y="-1470446"/>
            <a:ext cx="4532006" cy="4114800"/>
          </a:xfrm>
          <a:custGeom>
            <a:rect b="b" l="l" r="r" t="t"/>
            <a:pathLst>
              <a:path extrusionOk="0" h="4114800" w="4532006">
                <a:moveTo>
                  <a:pt x="0" y="0"/>
                </a:moveTo>
                <a:lnTo>
                  <a:pt x="4532006" y="0"/>
                </a:lnTo>
                <a:lnTo>
                  <a:pt x="4532006" y="4114800"/>
                </a:lnTo>
                <a:lnTo>
                  <a:pt x="0" y="4114800"/>
                </a:lnTo>
                <a:lnTo>
                  <a:pt x="0" y="0"/>
                </a:lnTo>
                <a:close/>
              </a:path>
            </a:pathLst>
          </a:custGeom>
          <a:blipFill rotWithShape="1">
            <a:blip r:embed="rId6">
              <a:alphaModFix/>
            </a:blip>
            <a:stretch>
              <a:fillRect b="0" l="0" r="0" t="0"/>
            </a:stretch>
          </a:blipFill>
          <a:ln>
            <a:noFill/>
          </a:ln>
        </p:spPr>
      </p:sp>
      <p:sp>
        <p:nvSpPr>
          <p:cNvPr id="255" name="Google Shape;255;p7"/>
          <p:cNvSpPr/>
          <p:nvPr/>
        </p:nvSpPr>
        <p:spPr>
          <a:xfrm>
            <a:off x="14594742" y="8046399"/>
            <a:ext cx="3693258" cy="3721166"/>
          </a:xfrm>
          <a:custGeom>
            <a:rect b="b" l="l" r="r" t="t"/>
            <a:pathLst>
              <a:path extrusionOk="0" h="3721166" w="3693258">
                <a:moveTo>
                  <a:pt x="0" y="0"/>
                </a:moveTo>
                <a:lnTo>
                  <a:pt x="3693258" y="0"/>
                </a:lnTo>
                <a:lnTo>
                  <a:pt x="3693258" y="3721166"/>
                </a:lnTo>
                <a:lnTo>
                  <a:pt x="0" y="3721166"/>
                </a:lnTo>
                <a:lnTo>
                  <a:pt x="0" y="0"/>
                </a:lnTo>
                <a:close/>
              </a:path>
            </a:pathLst>
          </a:custGeom>
          <a:blipFill rotWithShape="1">
            <a:blip r:embed="rId5">
              <a:alphaModFix/>
            </a:blip>
            <a:stretch>
              <a:fillRect b="0" l="0" r="0" t="0"/>
            </a:stretch>
          </a:blipFill>
          <a:ln>
            <a:noFill/>
          </a:ln>
        </p:spPr>
      </p:sp>
      <p:sp>
        <p:nvSpPr>
          <p:cNvPr id="256" name="Google Shape;256;p7"/>
          <p:cNvSpPr/>
          <p:nvPr/>
        </p:nvSpPr>
        <p:spPr>
          <a:xfrm>
            <a:off x="13233412" y="-1806652"/>
            <a:ext cx="4546740" cy="4114800"/>
          </a:xfrm>
          <a:custGeom>
            <a:rect b="b" l="l" r="r" t="t"/>
            <a:pathLst>
              <a:path extrusionOk="0" h="4114800" w="4546740">
                <a:moveTo>
                  <a:pt x="0" y="0"/>
                </a:moveTo>
                <a:lnTo>
                  <a:pt x="4546740" y="0"/>
                </a:lnTo>
                <a:lnTo>
                  <a:pt x="4546740" y="4114800"/>
                </a:lnTo>
                <a:lnTo>
                  <a:pt x="0" y="4114800"/>
                </a:lnTo>
                <a:lnTo>
                  <a:pt x="0" y="0"/>
                </a:lnTo>
                <a:close/>
              </a:path>
            </a:pathLst>
          </a:custGeom>
          <a:blipFill rotWithShape="1">
            <a:blip r:embed="rId7">
              <a:alphaModFix/>
            </a:blip>
            <a:stretch>
              <a:fillRect b="0" l="0" r="0" t="0"/>
            </a:stretch>
          </a:blipFill>
          <a:ln>
            <a:noFill/>
          </a:ln>
        </p:spPr>
      </p:sp>
      <p:sp>
        <p:nvSpPr>
          <p:cNvPr id="257" name="Google Shape;257;p7"/>
          <p:cNvSpPr/>
          <p:nvPr/>
        </p:nvSpPr>
        <p:spPr>
          <a:xfrm>
            <a:off x="15724338" y="-807827"/>
            <a:ext cx="3686460" cy="3673054"/>
          </a:xfrm>
          <a:custGeom>
            <a:rect b="b" l="l" r="r" t="t"/>
            <a:pathLst>
              <a:path extrusionOk="0" h="3673054" w="3686460">
                <a:moveTo>
                  <a:pt x="0" y="0"/>
                </a:moveTo>
                <a:lnTo>
                  <a:pt x="3686460" y="0"/>
                </a:lnTo>
                <a:lnTo>
                  <a:pt x="3686460" y="3673054"/>
                </a:lnTo>
                <a:lnTo>
                  <a:pt x="0" y="3673054"/>
                </a:lnTo>
                <a:lnTo>
                  <a:pt x="0" y="0"/>
                </a:lnTo>
                <a:close/>
              </a:path>
            </a:pathLst>
          </a:custGeom>
          <a:blipFill rotWithShape="1">
            <a:blip r:embed="rId8">
              <a:alphaModFix/>
            </a:blip>
            <a:stretch>
              <a:fillRect b="0" l="0" r="0" t="0"/>
            </a:stretch>
          </a:blipFill>
          <a:ln>
            <a:noFill/>
          </a:ln>
        </p:spPr>
      </p:sp>
      <p:sp>
        <p:nvSpPr>
          <p:cNvPr id="258" name="Google Shape;258;p7"/>
          <p:cNvSpPr/>
          <p:nvPr/>
        </p:nvSpPr>
        <p:spPr>
          <a:xfrm rot="10230255">
            <a:off x="15294198" y="7652765"/>
            <a:ext cx="4546740" cy="4114800"/>
          </a:xfrm>
          <a:custGeom>
            <a:rect b="b" l="l" r="r" t="t"/>
            <a:pathLst>
              <a:path extrusionOk="0" h="4114800" w="4546740">
                <a:moveTo>
                  <a:pt x="0" y="0"/>
                </a:moveTo>
                <a:lnTo>
                  <a:pt x="4546740" y="0"/>
                </a:lnTo>
                <a:lnTo>
                  <a:pt x="4546740" y="4114800"/>
                </a:lnTo>
                <a:lnTo>
                  <a:pt x="0" y="4114800"/>
                </a:lnTo>
                <a:lnTo>
                  <a:pt x="0" y="0"/>
                </a:lnTo>
                <a:close/>
              </a:path>
            </a:pathLst>
          </a:custGeom>
          <a:blipFill rotWithShape="1">
            <a:blip r:embed="rId7">
              <a:alphaModFix/>
            </a:blip>
            <a:stretch>
              <a:fillRect b="0" l="0" r="0" t="0"/>
            </a:stretch>
          </a:blipFill>
          <a:ln>
            <a:noFill/>
          </a:ln>
        </p:spPr>
      </p:sp>
      <p:sp>
        <p:nvSpPr>
          <p:cNvPr id="259" name="Google Shape;259;p7"/>
          <p:cNvSpPr/>
          <p:nvPr/>
        </p:nvSpPr>
        <p:spPr>
          <a:xfrm>
            <a:off x="2526401" y="3671370"/>
            <a:ext cx="6408161" cy="4893505"/>
          </a:xfrm>
          <a:custGeom>
            <a:rect b="b" l="l" r="r" t="t"/>
            <a:pathLst>
              <a:path extrusionOk="0" h="4893505" w="6408161">
                <a:moveTo>
                  <a:pt x="0" y="0"/>
                </a:moveTo>
                <a:lnTo>
                  <a:pt x="6408161" y="0"/>
                </a:lnTo>
                <a:lnTo>
                  <a:pt x="6408161" y="4893505"/>
                </a:lnTo>
                <a:lnTo>
                  <a:pt x="0" y="4893505"/>
                </a:lnTo>
                <a:lnTo>
                  <a:pt x="0" y="0"/>
                </a:lnTo>
                <a:close/>
              </a:path>
            </a:pathLst>
          </a:custGeom>
          <a:blipFill rotWithShape="1">
            <a:blip r:embed="rId9">
              <a:alphaModFix/>
            </a:blip>
            <a:stretch>
              <a:fillRect b="0" l="0" r="0" t="0"/>
            </a:stretch>
          </a:blipFill>
          <a:ln>
            <a:noFill/>
          </a:ln>
        </p:spPr>
      </p:sp>
      <p:sp>
        <p:nvSpPr>
          <p:cNvPr id="260" name="Google Shape;260;p7"/>
          <p:cNvSpPr txBox="1"/>
          <p:nvPr/>
        </p:nvSpPr>
        <p:spPr>
          <a:xfrm>
            <a:off x="3539063" y="4809943"/>
            <a:ext cx="4962937" cy="3957954"/>
          </a:xfrm>
          <a:prstGeom prst="rect">
            <a:avLst/>
          </a:prstGeom>
          <a:noFill/>
          <a:ln>
            <a:noFill/>
          </a:ln>
        </p:spPr>
        <p:txBody>
          <a:bodyPr anchorCtr="0" anchor="t" bIns="0" lIns="0" spcFirstLastPara="1" rIns="0" wrap="square" tIns="0">
            <a:spAutoFit/>
          </a:bodyPr>
          <a:lstStyle/>
          <a:p>
            <a:pPr indent="-302262" lvl="1" marL="604524" marR="0" rtl="0" algn="l">
              <a:lnSpc>
                <a:spcPct val="14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Mengumpulkan data tempat wisata di Tasikmalaya (lokasi, deskripsi, rating, kategori dan harga tiket).</a:t>
            </a:r>
            <a:endParaRPr/>
          </a:p>
          <a:p>
            <a:pPr indent="-302262" lvl="1" marL="604524" marR="0" rtl="0" algn="l">
              <a:lnSpc>
                <a:spcPct val="14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Sumber: Website resmi, ulasan pengguna, media sosial.</a:t>
            </a:r>
            <a:endParaRPr/>
          </a:p>
          <a:p>
            <a:pPr indent="0" lvl="0" marL="0" marR="0" rtl="0" algn="just">
              <a:lnSpc>
                <a:spcPct val="14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261" name="Google Shape;261;p7"/>
          <p:cNvSpPr/>
          <p:nvPr/>
        </p:nvSpPr>
        <p:spPr>
          <a:xfrm>
            <a:off x="9429862" y="3634122"/>
            <a:ext cx="6408161" cy="4893505"/>
          </a:xfrm>
          <a:custGeom>
            <a:rect b="b" l="l" r="r" t="t"/>
            <a:pathLst>
              <a:path extrusionOk="0" h="4893505" w="6408161">
                <a:moveTo>
                  <a:pt x="0" y="0"/>
                </a:moveTo>
                <a:lnTo>
                  <a:pt x="6408162" y="0"/>
                </a:lnTo>
                <a:lnTo>
                  <a:pt x="6408162" y="4893505"/>
                </a:lnTo>
                <a:lnTo>
                  <a:pt x="0" y="4893505"/>
                </a:lnTo>
                <a:lnTo>
                  <a:pt x="0" y="0"/>
                </a:lnTo>
                <a:close/>
              </a:path>
            </a:pathLst>
          </a:custGeom>
          <a:blipFill rotWithShape="1">
            <a:blip r:embed="rId9">
              <a:alphaModFix/>
            </a:blip>
            <a:stretch>
              <a:fillRect b="0" l="0" r="0" t="0"/>
            </a:stretch>
          </a:blipFill>
          <a:ln>
            <a:noFill/>
          </a:ln>
        </p:spPr>
      </p:sp>
      <p:sp>
        <p:nvSpPr>
          <p:cNvPr id="262" name="Google Shape;262;p7"/>
          <p:cNvSpPr txBox="1"/>
          <p:nvPr/>
        </p:nvSpPr>
        <p:spPr>
          <a:xfrm>
            <a:off x="10543845" y="4963487"/>
            <a:ext cx="4962937" cy="3462654"/>
          </a:xfrm>
          <a:prstGeom prst="rect">
            <a:avLst/>
          </a:prstGeom>
          <a:noFill/>
          <a:ln>
            <a:noFill/>
          </a:ln>
        </p:spPr>
        <p:txBody>
          <a:bodyPr anchorCtr="0" anchor="t" bIns="0" lIns="0" spcFirstLastPara="1" rIns="0" wrap="square" tIns="0">
            <a:spAutoFit/>
          </a:bodyPr>
          <a:lstStyle/>
          <a:p>
            <a:pPr indent="-302262" lvl="1" marL="604524" marR="0" rtl="0" algn="l">
              <a:lnSpc>
                <a:spcPct val="14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Preprocessing teks (tokenisasi, stopwords, stemming).</a:t>
            </a:r>
            <a:endParaRPr/>
          </a:p>
          <a:p>
            <a:pPr indent="-302262" lvl="1" marL="604524" marR="0" rtl="0" algn="l">
              <a:lnSpc>
                <a:spcPct val="14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Perhitungan nilai TF-IDF untuk setiap dokumen wisata.</a:t>
            </a:r>
            <a:endParaRPr/>
          </a:p>
          <a:p>
            <a:pPr indent="0" lvl="0" marL="0" marR="0" rtl="0" algn="l">
              <a:lnSpc>
                <a:spcPct val="14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263" name="Google Shape;263;p7"/>
          <p:cNvSpPr txBox="1"/>
          <p:nvPr/>
        </p:nvSpPr>
        <p:spPr>
          <a:xfrm>
            <a:off x="3249014" y="4103426"/>
            <a:ext cx="4962937" cy="606425"/>
          </a:xfrm>
          <a:prstGeom prst="rect">
            <a:avLst/>
          </a:prstGeom>
          <a:noFill/>
          <a:ln>
            <a:noFill/>
          </a:ln>
        </p:spPr>
        <p:txBody>
          <a:bodyPr anchorCtr="0" anchor="t" bIns="0" lIns="0" spcFirstLastPara="1" rIns="0" wrap="square" tIns="0">
            <a:spAutoFit/>
          </a:bodyPr>
          <a:lstStyle/>
          <a:p>
            <a:pPr indent="-377825" lvl="1" marL="755651" marR="0" rtl="0" algn="ctr">
              <a:lnSpc>
                <a:spcPct val="140000"/>
              </a:lnSpc>
              <a:spcBef>
                <a:spcPts val="0"/>
              </a:spcBef>
              <a:spcAft>
                <a:spcPts val="0"/>
              </a:spcAft>
              <a:buClr>
                <a:srgbClr val="000000"/>
              </a:buClr>
              <a:buSzPts val="3500"/>
              <a:buFont typeface="Arial"/>
              <a:buAutoNum type="arabicPeriod"/>
            </a:pPr>
            <a:r>
              <a:rPr b="0" i="0" lang="en-US" sz="3500" u="none" cap="none" strike="noStrike">
                <a:solidFill>
                  <a:srgbClr val="000000"/>
                </a:solidFill>
                <a:latin typeface="Arial"/>
                <a:ea typeface="Arial"/>
                <a:cs typeface="Arial"/>
                <a:sym typeface="Arial"/>
              </a:rPr>
              <a:t>Pengumpulan Data</a:t>
            </a:r>
            <a:endParaRPr/>
          </a:p>
        </p:txBody>
      </p:sp>
      <p:sp>
        <p:nvSpPr>
          <p:cNvPr id="264" name="Google Shape;264;p7"/>
          <p:cNvSpPr txBox="1"/>
          <p:nvPr/>
        </p:nvSpPr>
        <p:spPr>
          <a:xfrm>
            <a:off x="10152475" y="4182742"/>
            <a:ext cx="4962937" cy="6064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500" u="none" cap="none" strike="noStrike">
                <a:solidFill>
                  <a:srgbClr val="000000"/>
                </a:solidFill>
                <a:latin typeface="Arial"/>
                <a:ea typeface="Arial"/>
                <a:cs typeface="Arial"/>
                <a:sym typeface="Arial"/>
              </a:rPr>
              <a:t>2. Pengolahan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D1C1"/>
        </a:solidFill>
      </p:bgPr>
    </p:bg>
    <p:spTree>
      <p:nvGrpSpPr>
        <p:cNvPr id="268" name="Shape 268"/>
        <p:cNvGrpSpPr/>
        <p:nvPr/>
      </p:nvGrpSpPr>
      <p:grpSpPr>
        <a:xfrm>
          <a:off x="0" y="0"/>
          <a:ext cx="0" cy="0"/>
          <a:chOff x="0" y="0"/>
          <a:chExt cx="0" cy="0"/>
        </a:xfrm>
      </p:grpSpPr>
      <p:grpSp>
        <p:nvGrpSpPr>
          <p:cNvPr id="269" name="Google Shape;269;p8"/>
          <p:cNvGrpSpPr/>
          <p:nvPr/>
        </p:nvGrpSpPr>
        <p:grpSpPr>
          <a:xfrm>
            <a:off x="1343673" y="6445671"/>
            <a:ext cx="215587" cy="376587"/>
            <a:chOff x="0" y="-5970"/>
            <a:chExt cx="257778" cy="450285"/>
          </a:xfrm>
        </p:grpSpPr>
        <p:sp>
          <p:nvSpPr>
            <p:cNvPr id="270" name="Google Shape;270;p8"/>
            <p:cNvSpPr/>
            <p:nvPr/>
          </p:nvSpPr>
          <p:spPr>
            <a:xfrm>
              <a:off x="0" y="0"/>
              <a:ext cx="257778" cy="444315"/>
            </a:xfrm>
            <a:custGeom>
              <a:rect b="b" l="l" r="r" t="t"/>
              <a:pathLst>
                <a:path extrusionOk="0"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8"/>
            <p:cNvSpPr txBox="1"/>
            <p:nvPr/>
          </p:nvSpPr>
          <p:spPr>
            <a:xfrm>
              <a:off x="24167" y="-5970"/>
              <a:ext cx="209444" cy="408631"/>
            </a:xfrm>
            <a:prstGeom prst="rect">
              <a:avLst/>
            </a:prstGeom>
            <a:noFill/>
            <a:ln>
              <a:noFill/>
            </a:ln>
          </p:spPr>
          <p:txBody>
            <a:bodyPr anchorCtr="0" anchor="ctr" bIns="28150" lIns="28150" spcFirstLastPara="1" rIns="28150" wrap="square" tIns="28150">
              <a:noAutofit/>
            </a:bodyPr>
            <a:lstStyle/>
            <a:p>
              <a:pPr indent="0" lvl="0" marL="0" marR="0" rtl="0" algn="ctr">
                <a:lnSpc>
                  <a:spcPct val="187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72" name="Google Shape;272;p8"/>
          <p:cNvGrpSpPr/>
          <p:nvPr/>
        </p:nvGrpSpPr>
        <p:grpSpPr>
          <a:xfrm>
            <a:off x="1343673" y="5741535"/>
            <a:ext cx="215587" cy="376587"/>
            <a:chOff x="0" y="-5970"/>
            <a:chExt cx="257778" cy="450285"/>
          </a:xfrm>
        </p:grpSpPr>
        <p:sp>
          <p:nvSpPr>
            <p:cNvPr id="273" name="Google Shape;273;p8"/>
            <p:cNvSpPr/>
            <p:nvPr/>
          </p:nvSpPr>
          <p:spPr>
            <a:xfrm>
              <a:off x="0" y="0"/>
              <a:ext cx="257778" cy="444315"/>
            </a:xfrm>
            <a:custGeom>
              <a:rect b="b" l="l" r="r" t="t"/>
              <a:pathLst>
                <a:path extrusionOk="0"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8"/>
            <p:cNvSpPr txBox="1"/>
            <p:nvPr/>
          </p:nvSpPr>
          <p:spPr>
            <a:xfrm>
              <a:off x="24167" y="-5970"/>
              <a:ext cx="209444" cy="408631"/>
            </a:xfrm>
            <a:prstGeom prst="rect">
              <a:avLst/>
            </a:prstGeom>
            <a:noFill/>
            <a:ln>
              <a:noFill/>
            </a:ln>
          </p:spPr>
          <p:txBody>
            <a:bodyPr anchorCtr="0" anchor="ctr" bIns="28150" lIns="28150" spcFirstLastPara="1" rIns="28150" wrap="square" tIns="28150">
              <a:noAutofit/>
            </a:bodyPr>
            <a:lstStyle/>
            <a:p>
              <a:pPr indent="0" lvl="0" marL="0" marR="0" rtl="0" algn="ctr">
                <a:lnSpc>
                  <a:spcPct val="187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75" name="Google Shape;275;p8"/>
          <p:cNvGrpSpPr/>
          <p:nvPr/>
        </p:nvGrpSpPr>
        <p:grpSpPr>
          <a:xfrm>
            <a:off x="1343673" y="5037400"/>
            <a:ext cx="215587" cy="376587"/>
            <a:chOff x="0" y="-5970"/>
            <a:chExt cx="257778" cy="450285"/>
          </a:xfrm>
        </p:grpSpPr>
        <p:sp>
          <p:nvSpPr>
            <p:cNvPr id="276" name="Google Shape;276;p8"/>
            <p:cNvSpPr/>
            <p:nvPr/>
          </p:nvSpPr>
          <p:spPr>
            <a:xfrm>
              <a:off x="0" y="0"/>
              <a:ext cx="257778" cy="444315"/>
            </a:xfrm>
            <a:custGeom>
              <a:rect b="b" l="l" r="r" t="t"/>
              <a:pathLst>
                <a:path extrusionOk="0"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8"/>
            <p:cNvSpPr txBox="1"/>
            <p:nvPr/>
          </p:nvSpPr>
          <p:spPr>
            <a:xfrm>
              <a:off x="24167" y="-5970"/>
              <a:ext cx="209444" cy="408631"/>
            </a:xfrm>
            <a:prstGeom prst="rect">
              <a:avLst/>
            </a:prstGeom>
            <a:noFill/>
            <a:ln>
              <a:noFill/>
            </a:ln>
          </p:spPr>
          <p:txBody>
            <a:bodyPr anchorCtr="0" anchor="ctr" bIns="28150" lIns="28150" spcFirstLastPara="1" rIns="28150" wrap="square" tIns="28150">
              <a:noAutofit/>
            </a:bodyPr>
            <a:lstStyle/>
            <a:p>
              <a:pPr indent="0" lvl="0" marL="0" marR="0" rtl="0" algn="ctr">
                <a:lnSpc>
                  <a:spcPct val="187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78" name="Google Shape;278;p8"/>
          <p:cNvGrpSpPr/>
          <p:nvPr/>
        </p:nvGrpSpPr>
        <p:grpSpPr>
          <a:xfrm>
            <a:off x="1343673" y="4333264"/>
            <a:ext cx="215587" cy="376587"/>
            <a:chOff x="0" y="-5970"/>
            <a:chExt cx="257778" cy="450285"/>
          </a:xfrm>
        </p:grpSpPr>
        <p:sp>
          <p:nvSpPr>
            <p:cNvPr id="279" name="Google Shape;279;p8"/>
            <p:cNvSpPr/>
            <p:nvPr/>
          </p:nvSpPr>
          <p:spPr>
            <a:xfrm>
              <a:off x="0" y="0"/>
              <a:ext cx="257778" cy="444315"/>
            </a:xfrm>
            <a:custGeom>
              <a:rect b="b" l="l" r="r" t="t"/>
              <a:pathLst>
                <a:path extrusionOk="0"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8"/>
            <p:cNvSpPr txBox="1"/>
            <p:nvPr/>
          </p:nvSpPr>
          <p:spPr>
            <a:xfrm>
              <a:off x="24167" y="-5970"/>
              <a:ext cx="209444" cy="408631"/>
            </a:xfrm>
            <a:prstGeom prst="rect">
              <a:avLst/>
            </a:prstGeom>
            <a:noFill/>
            <a:ln>
              <a:noFill/>
            </a:ln>
          </p:spPr>
          <p:txBody>
            <a:bodyPr anchorCtr="0" anchor="ctr" bIns="28150" lIns="28150" spcFirstLastPara="1" rIns="28150" wrap="square" tIns="28150">
              <a:noAutofit/>
            </a:bodyPr>
            <a:lstStyle/>
            <a:p>
              <a:pPr indent="0" lvl="0" marL="0" marR="0" rtl="0" algn="ctr">
                <a:lnSpc>
                  <a:spcPct val="187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81" name="Google Shape;281;p8"/>
          <p:cNvGrpSpPr/>
          <p:nvPr/>
        </p:nvGrpSpPr>
        <p:grpSpPr>
          <a:xfrm>
            <a:off x="1343673" y="3629129"/>
            <a:ext cx="215587" cy="376587"/>
            <a:chOff x="0" y="-5970"/>
            <a:chExt cx="257778" cy="450285"/>
          </a:xfrm>
        </p:grpSpPr>
        <p:sp>
          <p:nvSpPr>
            <p:cNvPr id="282" name="Google Shape;282;p8"/>
            <p:cNvSpPr/>
            <p:nvPr/>
          </p:nvSpPr>
          <p:spPr>
            <a:xfrm>
              <a:off x="0" y="0"/>
              <a:ext cx="257778" cy="444315"/>
            </a:xfrm>
            <a:custGeom>
              <a:rect b="b" l="l" r="r" t="t"/>
              <a:pathLst>
                <a:path extrusionOk="0"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8"/>
            <p:cNvSpPr txBox="1"/>
            <p:nvPr/>
          </p:nvSpPr>
          <p:spPr>
            <a:xfrm>
              <a:off x="24167" y="-5970"/>
              <a:ext cx="209444" cy="408631"/>
            </a:xfrm>
            <a:prstGeom prst="rect">
              <a:avLst/>
            </a:prstGeom>
            <a:noFill/>
            <a:ln>
              <a:noFill/>
            </a:ln>
          </p:spPr>
          <p:txBody>
            <a:bodyPr anchorCtr="0" anchor="ctr" bIns="28150" lIns="28150" spcFirstLastPara="1" rIns="28150" wrap="square" tIns="28150">
              <a:noAutofit/>
            </a:bodyPr>
            <a:lstStyle/>
            <a:p>
              <a:pPr indent="0" lvl="0" marL="0" marR="0" rtl="0" algn="ctr">
                <a:lnSpc>
                  <a:spcPct val="187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84" name="Google Shape;284;p8"/>
          <p:cNvGrpSpPr/>
          <p:nvPr/>
        </p:nvGrpSpPr>
        <p:grpSpPr>
          <a:xfrm>
            <a:off x="1343673" y="7150640"/>
            <a:ext cx="215587" cy="376587"/>
            <a:chOff x="0" y="-5970"/>
            <a:chExt cx="257778" cy="450285"/>
          </a:xfrm>
        </p:grpSpPr>
        <p:sp>
          <p:nvSpPr>
            <p:cNvPr id="285" name="Google Shape;285;p8"/>
            <p:cNvSpPr/>
            <p:nvPr/>
          </p:nvSpPr>
          <p:spPr>
            <a:xfrm>
              <a:off x="0" y="0"/>
              <a:ext cx="257778" cy="444315"/>
            </a:xfrm>
            <a:custGeom>
              <a:rect b="b" l="l" r="r" t="t"/>
              <a:pathLst>
                <a:path extrusionOk="0"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8"/>
            <p:cNvSpPr txBox="1"/>
            <p:nvPr/>
          </p:nvSpPr>
          <p:spPr>
            <a:xfrm>
              <a:off x="24167" y="-5970"/>
              <a:ext cx="209444" cy="408631"/>
            </a:xfrm>
            <a:prstGeom prst="rect">
              <a:avLst/>
            </a:prstGeom>
            <a:noFill/>
            <a:ln>
              <a:noFill/>
            </a:ln>
          </p:spPr>
          <p:txBody>
            <a:bodyPr anchorCtr="0" anchor="ctr" bIns="28150" lIns="28150" spcFirstLastPara="1" rIns="28150" wrap="square" tIns="28150">
              <a:noAutofit/>
            </a:bodyPr>
            <a:lstStyle/>
            <a:p>
              <a:pPr indent="0" lvl="0" marL="0" marR="0" rtl="0" algn="ctr">
                <a:lnSpc>
                  <a:spcPct val="187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87" name="Google Shape;287;p8"/>
          <p:cNvGrpSpPr/>
          <p:nvPr/>
        </p:nvGrpSpPr>
        <p:grpSpPr>
          <a:xfrm>
            <a:off x="1343673" y="7855609"/>
            <a:ext cx="215587" cy="376587"/>
            <a:chOff x="0" y="-5970"/>
            <a:chExt cx="257778" cy="450285"/>
          </a:xfrm>
        </p:grpSpPr>
        <p:sp>
          <p:nvSpPr>
            <p:cNvPr id="288" name="Google Shape;288;p8"/>
            <p:cNvSpPr/>
            <p:nvPr/>
          </p:nvSpPr>
          <p:spPr>
            <a:xfrm>
              <a:off x="0" y="0"/>
              <a:ext cx="257778" cy="444315"/>
            </a:xfrm>
            <a:custGeom>
              <a:rect b="b" l="l" r="r" t="t"/>
              <a:pathLst>
                <a:path extrusionOk="0"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8"/>
            <p:cNvSpPr txBox="1"/>
            <p:nvPr/>
          </p:nvSpPr>
          <p:spPr>
            <a:xfrm>
              <a:off x="24167" y="-5970"/>
              <a:ext cx="209444" cy="408631"/>
            </a:xfrm>
            <a:prstGeom prst="rect">
              <a:avLst/>
            </a:prstGeom>
            <a:noFill/>
            <a:ln>
              <a:noFill/>
            </a:ln>
          </p:spPr>
          <p:txBody>
            <a:bodyPr anchorCtr="0" anchor="ctr" bIns="28150" lIns="28150" spcFirstLastPara="1" rIns="28150" wrap="square" tIns="28150">
              <a:noAutofit/>
            </a:bodyPr>
            <a:lstStyle/>
            <a:p>
              <a:pPr indent="0" lvl="0" marL="0" marR="0" rtl="0" algn="ctr">
                <a:lnSpc>
                  <a:spcPct val="187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90" name="Google Shape;290;p8"/>
          <p:cNvSpPr/>
          <p:nvPr/>
        </p:nvSpPr>
        <p:spPr>
          <a:xfrm>
            <a:off x="4874685" y="1726205"/>
            <a:ext cx="8538629" cy="1659340"/>
          </a:xfrm>
          <a:custGeom>
            <a:rect b="b" l="l" r="r" t="t"/>
            <a:pathLst>
              <a:path extrusionOk="0" h="1659340" w="8538629">
                <a:moveTo>
                  <a:pt x="0" y="0"/>
                </a:moveTo>
                <a:lnTo>
                  <a:pt x="8538630" y="0"/>
                </a:lnTo>
                <a:lnTo>
                  <a:pt x="8538630" y="1659340"/>
                </a:lnTo>
                <a:lnTo>
                  <a:pt x="0" y="1659340"/>
                </a:lnTo>
                <a:lnTo>
                  <a:pt x="0" y="0"/>
                </a:lnTo>
                <a:close/>
              </a:path>
            </a:pathLst>
          </a:custGeom>
          <a:blipFill rotWithShape="1">
            <a:blip r:embed="rId3">
              <a:alphaModFix/>
            </a:blip>
            <a:stretch>
              <a:fillRect b="0" l="0" r="0" t="0"/>
            </a:stretch>
          </a:blipFill>
          <a:ln>
            <a:noFill/>
          </a:ln>
        </p:spPr>
      </p:sp>
      <p:sp>
        <p:nvSpPr>
          <p:cNvPr id="291" name="Google Shape;291;p8"/>
          <p:cNvSpPr txBox="1"/>
          <p:nvPr/>
        </p:nvSpPr>
        <p:spPr>
          <a:xfrm>
            <a:off x="2781218" y="1949450"/>
            <a:ext cx="12725563" cy="134873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900" u="none" cap="none" strike="noStrike">
                <a:solidFill>
                  <a:srgbClr val="000000"/>
                </a:solidFill>
                <a:latin typeface="Arial"/>
                <a:ea typeface="Arial"/>
                <a:cs typeface="Arial"/>
                <a:sym typeface="Arial"/>
              </a:rPr>
              <a:t>METODE PENGEMBANGAN </a:t>
            </a:r>
            <a:endParaRPr/>
          </a:p>
          <a:p>
            <a:pPr indent="0" lvl="0" marL="0" marR="0" rtl="0" algn="ctr">
              <a:lnSpc>
                <a:spcPct val="140000"/>
              </a:lnSpc>
              <a:spcBef>
                <a:spcPts val="0"/>
              </a:spcBef>
              <a:spcAft>
                <a:spcPts val="0"/>
              </a:spcAft>
              <a:buNone/>
            </a:pPr>
            <a:r>
              <a:rPr b="1" i="0" lang="en-US" sz="3900" u="none" cap="none" strike="noStrike">
                <a:solidFill>
                  <a:srgbClr val="000000"/>
                </a:solidFill>
                <a:latin typeface="Arial"/>
                <a:ea typeface="Arial"/>
                <a:cs typeface="Arial"/>
                <a:sym typeface="Arial"/>
              </a:rPr>
              <a:t>APLIKASI</a:t>
            </a:r>
            <a:endParaRPr/>
          </a:p>
        </p:txBody>
      </p:sp>
      <p:sp>
        <p:nvSpPr>
          <p:cNvPr id="292" name="Google Shape;292;p8"/>
          <p:cNvSpPr/>
          <p:nvPr/>
        </p:nvSpPr>
        <p:spPr>
          <a:xfrm>
            <a:off x="-496472" y="8426141"/>
            <a:ext cx="3539063" cy="1274063"/>
          </a:xfrm>
          <a:custGeom>
            <a:rect b="b" l="l" r="r" t="t"/>
            <a:pathLst>
              <a:path extrusionOk="0" h="1274063" w="3539063">
                <a:moveTo>
                  <a:pt x="0" y="0"/>
                </a:moveTo>
                <a:lnTo>
                  <a:pt x="3539064" y="0"/>
                </a:lnTo>
                <a:lnTo>
                  <a:pt x="3539064" y="1274063"/>
                </a:lnTo>
                <a:lnTo>
                  <a:pt x="0" y="1274063"/>
                </a:lnTo>
                <a:lnTo>
                  <a:pt x="0" y="0"/>
                </a:lnTo>
                <a:close/>
              </a:path>
            </a:pathLst>
          </a:custGeom>
          <a:blipFill rotWithShape="1">
            <a:blip r:embed="rId4">
              <a:alphaModFix/>
            </a:blip>
            <a:stretch>
              <a:fillRect b="0" l="0" r="0" t="0"/>
            </a:stretch>
          </a:blipFill>
          <a:ln>
            <a:noFill/>
          </a:ln>
        </p:spPr>
      </p:sp>
      <p:sp>
        <p:nvSpPr>
          <p:cNvPr id="293" name="Google Shape;293;p8"/>
          <p:cNvSpPr/>
          <p:nvPr/>
        </p:nvSpPr>
        <p:spPr>
          <a:xfrm>
            <a:off x="-496114" y="-253118"/>
            <a:ext cx="3314174" cy="3339218"/>
          </a:xfrm>
          <a:custGeom>
            <a:rect b="b" l="l" r="r" t="t"/>
            <a:pathLst>
              <a:path extrusionOk="0" h="3339218" w="3314174">
                <a:moveTo>
                  <a:pt x="0" y="0"/>
                </a:moveTo>
                <a:lnTo>
                  <a:pt x="3314175" y="0"/>
                </a:lnTo>
                <a:lnTo>
                  <a:pt x="3314175" y="3339218"/>
                </a:lnTo>
                <a:lnTo>
                  <a:pt x="0" y="3339218"/>
                </a:lnTo>
                <a:lnTo>
                  <a:pt x="0" y="0"/>
                </a:lnTo>
                <a:close/>
              </a:path>
            </a:pathLst>
          </a:custGeom>
          <a:blipFill rotWithShape="1">
            <a:blip r:embed="rId5">
              <a:alphaModFix/>
            </a:blip>
            <a:stretch>
              <a:fillRect b="0" l="0" r="0" t="0"/>
            </a:stretch>
          </a:blipFill>
          <a:ln>
            <a:noFill/>
          </a:ln>
        </p:spPr>
      </p:sp>
      <p:sp>
        <p:nvSpPr>
          <p:cNvPr id="294" name="Google Shape;294;p8"/>
          <p:cNvSpPr/>
          <p:nvPr/>
        </p:nvSpPr>
        <p:spPr>
          <a:xfrm>
            <a:off x="-992943" y="-1470446"/>
            <a:ext cx="4532006" cy="4114800"/>
          </a:xfrm>
          <a:custGeom>
            <a:rect b="b" l="l" r="r" t="t"/>
            <a:pathLst>
              <a:path extrusionOk="0" h="4114800" w="4532006">
                <a:moveTo>
                  <a:pt x="0" y="0"/>
                </a:moveTo>
                <a:lnTo>
                  <a:pt x="4532006" y="0"/>
                </a:lnTo>
                <a:lnTo>
                  <a:pt x="4532006" y="4114800"/>
                </a:lnTo>
                <a:lnTo>
                  <a:pt x="0" y="4114800"/>
                </a:lnTo>
                <a:lnTo>
                  <a:pt x="0" y="0"/>
                </a:lnTo>
                <a:close/>
              </a:path>
            </a:pathLst>
          </a:custGeom>
          <a:blipFill rotWithShape="1">
            <a:blip r:embed="rId6">
              <a:alphaModFix/>
            </a:blip>
            <a:stretch>
              <a:fillRect b="0" l="0" r="0" t="0"/>
            </a:stretch>
          </a:blipFill>
          <a:ln>
            <a:noFill/>
          </a:ln>
        </p:spPr>
      </p:sp>
      <p:sp>
        <p:nvSpPr>
          <p:cNvPr id="295" name="Google Shape;295;p8"/>
          <p:cNvSpPr/>
          <p:nvPr/>
        </p:nvSpPr>
        <p:spPr>
          <a:xfrm>
            <a:off x="14594742" y="8046399"/>
            <a:ext cx="3693258" cy="3721166"/>
          </a:xfrm>
          <a:custGeom>
            <a:rect b="b" l="l" r="r" t="t"/>
            <a:pathLst>
              <a:path extrusionOk="0" h="3721166" w="3693258">
                <a:moveTo>
                  <a:pt x="0" y="0"/>
                </a:moveTo>
                <a:lnTo>
                  <a:pt x="3693258" y="0"/>
                </a:lnTo>
                <a:lnTo>
                  <a:pt x="3693258" y="3721166"/>
                </a:lnTo>
                <a:lnTo>
                  <a:pt x="0" y="3721166"/>
                </a:lnTo>
                <a:lnTo>
                  <a:pt x="0" y="0"/>
                </a:lnTo>
                <a:close/>
              </a:path>
            </a:pathLst>
          </a:custGeom>
          <a:blipFill rotWithShape="1">
            <a:blip r:embed="rId5">
              <a:alphaModFix/>
            </a:blip>
            <a:stretch>
              <a:fillRect b="0" l="0" r="0" t="0"/>
            </a:stretch>
          </a:blipFill>
          <a:ln>
            <a:noFill/>
          </a:ln>
        </p:spPr>
      </p:sp>
      <p:sp>
        <p:nvSpPr>
          <p:cNvPr id="296" name="Google Shape;296;p8"/>
          <p:cNvSpPr/>
          <p:nvPr/>
        </p:nvSpPr>
        <p:spPr>
          <a:xfrm>
            <a:off x="13233412" y="-1806652"/>
            <a:ext cx="4546740" cy="4114800"/>
          </a:xfrm>
          <a:custGeom>
            <a:rect b="b" l="l" r="r" t="t"/>
            <a:pathLst>
              <a:path extrusionOk="0" h="4114800" w="4546740">
                <a:moveTo>
                  <a:pt x="0" y="0"/>
                </a:moveTo>
                <a:lnTo>
                  <a:pt x="4546740" y="0"/>
                </a:lnTo>
                <a:lnTo>
                  <a:pt x="4546740" y="4114800"/>
                </a:lnTo>
                <a:lnTo>
                  <a:pt x="0" y="4114800"/>
                </a:lnTo>
                <a:lnTo>
                  <a:pt x="0" y="0"/>
                </a:lnTo>
                <a:close/>
              </a:path>
            </a:pathLst>
          </a:custGeom>
          <a:blipFill rotWithShape="1">
            <a:blip r:embed="rId7">
              <a:alphaModFix/>
            </a:blip>
            <a:stretch>
              <a:fillRect b="0" l="0" r="0" t="0"/>
            </a:stretch>
          </a:blipFill>
          <a:ln>
            <a:noFill/>
          </a:ln>
        </p:spPr>
      </p:sp>
      <p:sp>
        <p:nvSpPr>
          <p:cNvPr id="297" name="Google Shape;297;p8"/>
          <p:cNvSpPr/>
          <p:nvPr/>
        </p:nvSpPr>
        <p:spPr>
          <a:xfrm>
            <a:off x="15724338" y="-807827"/>
            <a:ext cx="3686460" cy="3673054"/>
          </a:xfrm>
          <a:custGeom>
            <a:rect b="b" l="l" r="r" t="t"/>
            <a:pathLst>
              <a:path extrusionOk="0" h="3673054" w="3686460">
                <a:moveTo>
                  <a:pt x="0" y="0"/>
                </a:moveTo>
                <a:lnTo>
                  <a:pt x="3686460" y="0"/>
                </a:lnTo>
                <a:lnTo>
                  <a:pt x="3686460" y="3673054"/>
                </a:lnTo>
                <a:lnTo>
                  <a:pt x="0" y="3673054"/>
                </a:lnTo>
                <a:lnTo>
                  <a:pt x="0" y="0"/>
                </a:lnTo>
                <a:close/>
              </a:path>
            </a:pathLst>
          </a:custGeom>
          <a:blipFill rotWithShape="1">
            <a:blip r:embed="rId8">
              <a:alphaModFix/>
            </a:blip>
            <a:stretch>
              <a:fillRect b="0" l="0" r="0" t="0"/>
            </a:stretch>
          </a:blipFill>
          <a:ln>
            <a:noFill/>
          </a:ln>
        </p:spPr>
      </p:sp>
      <p:sp>
        <p:nvSpPr>
          <p:cNvPr id="298" name="Google Shape;298;p8"/>
          <p:cNvSpPr/>
          <p:nvPr/>
        </p:nvSpPr>
        <p:spPr>
          <a:xfrm rot="10230255">
            <a:off x="15294198" y="7652765"/>
            <a:ext cx="4546740" cy="4114800"/>
          </a:xfrm>
          <a:custGeom>
            <a:rect b="b" l="l" r="r" t="t"/>
            <a:pathLst>
              <a:path extrusionOk="0" h="4114800" w="4546740">
                <a:moveTo>
                  <a:pt x="0" y="0"/>
                </a:moveTo>
                <a:lnTo>
                  <a:pt x="4546740" y="0"/>
                </a:lnTo>
                <a:lnTo>
                  <a:pt x="4546740" y="4114800"/>
                </a:lnTo>
                <a:lnTo>
                  <a:pt x="0" y="4114800"/>
                </a:lnTo>
                <a:lnTo>
                  <a:pt x="0" y="0"/>
                </a:lnTo>
                <a:close/>
              </a:path>
            </a:pathLst>
          </a:custGeom>
          <a:blipFill rotWithShape="1">
            <a:blip r:embed="rId7">
              <a:alphaModFix/>
            </a:blip>
            <a:stretch>
              <a:fillRect b="0" l="0" r="0" t="0"/>
            </a:stretch>
          </a:blipFill>
          <a:ln>
            <a:noFill/>
          </a:ln>
        </p:spPr>
      </p:sp>
      <p:sp>
        <p:nvSpPr>
          <p:cNvPr id="299" name="Google Shape;299;p8"/>
          <p:cNvSpPr/>
          <p:nvPr/>
        </p:nvSpPr>
        <p:spPr>
          <a:xfrm>
            <a:off x="2526401" y="3671370"/>
            <a:ext cx="6408161" cy="4893505"/>
          </a:xfrm>
          <a:custGeom>
            <a:rect b="b" l="l" r="r" t="t"/>
            <a:pathLst>
              <a:path extrusionOk="0" h="4893505" w="6408161">
                <a:moveTo>
                  <a:pt x="0" y="0"/>
                </a:moveTo>
                <a:lnTo>
                  <a:pt x="6408161" y="0"/>
                </a:lnTo>
                <a:lnTo>
                  <a:pt x="6408161" y="4893505"/>
                </a:lnTo>
                <a:lnTo>
                  <a:pt x="0" y="4893505"/>
                </a:lnTo>
                <a:lnTo>
                  <a:pt x="0" y="0"/>
                </a:lnTo>
                <a:close/>
              </a:path>
            </a:pathLst>
          </a:custGeom>
          <a:blipFill rotWithShape="1">
            <a:blip r:embed="rId9">
              <a:alphaModFix/>
            </a:blip>
            <a:stretch>
              <a:fillRect b="0" l="0" r="0" t="0"/>
            </a:stretch>
          </a:blipFill>
          <a:ln>
            <a:noFill/>
          </a:ln>
        </p:spPr>
      </p:sp>
      <p:sp>
        <p:nvSpPr>
          <p:cNvPr id="300" name="Google Shape;300;p8"/>
          <p:cNvSpPr txBox="1"/>
          <p:nvPr/>
        </p:nvSpPr>
        <p:spPr>
          <a:xfrm>
            <a:off x="3249014" y="4809943"/>
            <a:ext cx="5252986" cy="3957954"/>
          </a:xfrm>
          <a:prstGeom prst="rect">
            <a:avLst/>
          </a:prstGeom>
          <a:noFill/>
          <a:ln>
            <a:noFill/>
          </a:ln>
        </p:spPr>
        <p:txBody>
          <a:bodyPr anchorCtr="0" anchor="t" bIns="0" lIns="0" spcFirstLastPara="1" rIns="0" wrap="square" tIns="0">
            <a:spAutoFit/>
          </a:bodyPr>
          <a:lstStyle/>
          <a:p>
            <a:pPr indent="-302262" lvl="1" marL="604524" marR="0" rtl="0" algn="l">
              <a:lnSpc>
                <a:spcPct val="14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Menggunakan Cosine Similarity untuk menghitung kesamaan antara input pengguna dengan data wisata.</a:t>
            </a:r>
            <a:endParaRPr/>
          </a:p>
          <a:p>
            <a:pPr indent="-302262" lvl="1" marL="604524" marR="0" rtl="0" algn="l">
              <a:lnSpc>
                <a:spcPct val="14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Memberikan hasil rekomendasi berdasarkan peringkat rating tertinggi</a:t>
            </a:r>
            <a:endParaRPr/>
          </a:p>
          <a:p>
            <a:pPr indent="0" lvl="0" marL="0" marR="0" rtl="0" algn="just">
              <a:lnSpc>
                <a:spcPct val="14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301" name="Google Shape;301;p8"/>
          <p:cNvSpPr/>
          <p:nvPr/>
        </p:nvSpPr>
        <p:spPr>
          <a:xfrm>
            <a:off x="9429862" y="3634122"/>
            <a:ext cx="6408161" cy="4893505"/>
          </a:xfrm>
          <a:custGeom>
            <a:rect b="b" l="l" r="r" t="t"/>
            <a:pathLst>
              <a:path extrusionOk="0" h="4893505" w="6408161">
                <a:moveTo>
                  <a:pt x="0" y="0"/>
                </a:moveTo>
                <a:lnTo>
                  <a:pt x="6408162" y="0"/>
                </a:lnTo>
                <a:lnTo>
                  <a:pt x="6408162" y="4893505"/>
                </a:lnTo>
                <a:lnTo>
                  <a:pt x="0" y="4893505"/>
                </a:lnTo>
                <a:lnTo>
                  <a:pt x="0" y="0"/>
                </a:lnTo>
                <a:close/>
              </a:path>
            </a:pathLst>
          </a:custGeom>
          <a:blipFill rotWithShape="1">
            <a:blip r:embed="rId9">
              <a:alphaModFix/>
            </a:blip>
            <a:stretch>
              <a:fillRect b="0" l="0" r="0" t="0"/>
            </a:stretch>
          </a:blipFill>
          <a:ln>
            <a:noFill/>
          </a:ln>
        </p:spPr>
      </p:sp>
      <p:sp>
        <p:nvSpPr>
          <p:cNvPr id="302" name="Google Shape;302;p8"/>
          <p:cNvSpPr txBox="1"/>
          <p:nvPr/>
        </p:nvSpPr>
        <p:spPr>
          <a:xfrm>
            <a:off x="10348160" y="4809943"/>
            <a:ext cx="4962937" cy="3957954"/>
          </a:xfrm>
          <a:prstGeom prst="rect">
            <a:avLst/>
          </a:prstGeom>
          <a:noFill/>
          <a:ln>
            <a:noFill/>
          </a:ln>
        </p:spPr>
        <p:txBody>
          <a:bodyPr anchorCtr="0" anchor="t" bIns="0" lIns="0" spcFirstLastPara="1" rIns="0" wrap="square" tIns="0">
            <a:spAutoFit/>
          </a:bodyPr>
          <a:lstStyle/>
          <a:p>
            <a:pPr indent="-302262" lvl="1" marL="604524" marR="0" rtl="0" algn="l">
              <a:lnSpc>
                <a:spcPct val="14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Dibangun dengan Streamlit untuk UI interaktif.</a:t>
            </a:r>
            <a:endParaRPr/>
          </a:p>
          <a:p>
            <a:pPr indent="-302262" lvl="1" marL="604524" marR="0" rtl="0" algn="l">
              <a:lnSpc>
                <a:spcPct val="14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Chatbot menggunakan algoritma TF-IDF dan Cosine Similarity untuk menjawab pertanyaan pengguna.</a:t>
            </a:r>
            <a:endParaRPr/>
          </a:p>
          <a:p>
            <a:pPr indent="0" lvl="0" marL="0" marR="0" rtl="0" algn="l">
              <a:lnSpc>
                <a:spcPct val="14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303" name="Google Shape;303;p8"/>
          <p:cNvSpPr txBox="1"/>
          <p:nvPr/>
        </p:nvSpPr>
        <p:spPr>
          <a:xfrm>
            <a:off x="3249014" y="4103426"/>
            <a:ext cx="4962937" cy="6064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500" u="none" cap="none" strike="noStrike">
                <a:solidFill>
                  <a:srgbClr val="000000"/>
                </a:solidFill>
                <a:latin typeface="Arial"/>
                <a:ea typeface="Arial"/>
                <a:cs typeface="Arial"/>
                <a:sym typeface="Arial"/>
              </a:rPr>
              <a:t>3. Rekomendasi Wisata</a:t>
            </a:r>
            <a:endParaRPr/>
          </a:p>
        </p:txBody>
      </p:sp>
      <p:sp>
        <p:nvSpPr>
          <p:cNvPr id="304" name="Google Shape;304;p8"/>
          <p:cNvSpPr txBox="1"/>
          <p:nvPr/>
        </p:nvSpPr>
        <p:spPr>
          <a:xfrm>
            <a:off x="10152475" y="4103426"/>
            <a:ext cx="5354307" cy="6064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500" u="none" cap="none" strike="noStrike">
                <a:solidFill>
                  <a:srgbClr val="000000"/>
                </a:solidFill>
                <a:latin typeface="Arial"/>
                <a:ea typeface="Arial"/>
                <a:cs typeface="Arial"/>
                <a:sym typeface="Arial"/>
              </a:rPr>
              <a:t>4. Pengembangan Chatbot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D1C1"/>
        </a:solidFill>
      </p:bgPr>
    </p:bg>
    <p:spTree>
      <p:nvGrpSpPr>
        <p:cNvPr id="308" name="Shape 308"/>
        <p:cNvGrpSpPr/>
        <p:nvPr/>
      </p:nvGrpSpPr>
      <p:grpSpPr>
        <a:xfrm>
          <a:off x="0" y="0"/>
          <a:ext cx="0" cy="0"/>
          <a:chOff x="0" y="0"/>
          <a:chExt cx="0" cy="0"/>
        </a:xfrm>
      </p:grpSpPr>
      <p:sp>
        <p:nvSpPr>
          <p:cNvPr id="309" name="Google Shape;309;p9"/>
          <p:cNvSpPr/>
          <p:nvPr/>
        </p:nvSpPr>
        <p:spPr>
          <a:xfrm>
            <a:off x="4874685" y="1466325"/>
            <a:ext cx="8538629" cy="1659340"/>
          </a:xfrm>
          <a:custGeom>
            <a:rect b="b" l="l" r="r" t="t"/>
            <a:pathLst>
              <a:path extrusionOk="0" h="1659340" w="8538629">
                <a:moveTo>
                  <a:pt x="0" y="0"/>
                </a:moveTo>
                <a:lnTo>
                  <a:pt x="8538630" y="0"/>
                </a:lnTo>
                <a:lnTo>
                  <a:pt x="8538630" y="1659341"/>
                </a:lnTo>
                <a:lnTo>
                  <a:pt x="0" y="1659341"/>
                </a:lnTo>
                <a:lnTo>
                  <a:pt x="0" y="0"/>
                </a:lnTo>
                <a:close/>
              </a:path>
            </a:pathLst>
          </a:custGeom>
          <a:blipFill rotWithShape="1">
            <a:blip r:embed="rId3">
              <a:alphaModFix/>
            </a:blip>
            <a:stretch>
              <a:fillRect b="0" l="0" r="0" t="0"/>
            </a:stretch>
          </a:blipFill>
          <a:ln>
            <a:noFill/>
          </a:ln>
        </p:spPr>
      </p:sp>
      <p:sp>
        <p:nvSpPr>
          <p:cNvPr id="310" name="Google Shape;310;p9"/>
          <p:cNvSpPr txBox="1"/>
          <p:nvPr/>
        </p:nvSpPr>
        <p:spPr>
          <a:xfrm>
            <a:off x="4439239" y="1385766"/>
            <a:ext cx="9302021" cy="1739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5000" u="none" cap="none" strike="noStrike">
                <a:solidFill>
                  <a:srgbClr val="000000"/>
                </a:solidFill>
                <a:latin typeface="Arial"/>
                <a:ea typeface="Arial"/>
                <a:cs typeface="Arial"/>
                <a:sym typeface="Arial"/>
              </a:rPr>
              <a:t> IMPLEMENTASI APLIKASI DENGAN STREAMLIT</a:t>
            </a:r>
            <a:endParaRPr/>
          </a:p>
        </p:txBody>
      </p:sp>
      <p:sp>
        <p:nvSpPr>
          <p:cNvPr id="311" name="Google Shape;311;p9"/>
          <p:cNvSpPr txBox="1"/>
          <p:nvPr/>
        </p:nvSpPr>
        <p:spPr>
          <a:xfrm>
            <a:off x="4032113" y="3498614"/>
            <a:ext cx="11784687" cy="5498356"/>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3500" u="none" cap="none" strike="noStrike">
                <a:solidFill>
                  <a:srgbClr val="000000"/>
                </a:solidFill>
                <a:latin typeface="Arial"/>
                <a:ea typeface="Arial"/>
                <a:cs typeface="Arial"/>
                <a:sym typeface="Arial"/>
              </a:rPr>
              <a:t>1.Antarmuka Pengguna (UI):</a:t>
            </a:r>
            <a:endParaRPr/>
          </a:p>
          <a:p>
            <a:pPr indent="-323852" lvl="1" marL="647703" marR="0" rtl="0" algn="just">
              <a:lnSpc>
                <a:spcPct val="140000"/>
              </a:lnSpc>
              <a:spcBef>
                <a:spcPts val="0"/>
              </a:spcBef>
              <a:spcAft>
                <a:spcPts val="0"/>
              </a:spcAft>
              <a:buClr>
                <a:srgbClr val="000000"/>
              </a:buClr>
              <a:buSzPts val="3000"/>
              <a:buFont typeface="Arial"/>
              <a:buChar char="•"/>
            </a:pPr>
            <a:r>
              <a:rPr b="0" i="0" lang="en-US" sz="3000" u="none" cap="none" strike="noStrike">
                <a:solidFill>
                  <a:srgbClr val="000000"/>
                </a:solidFill>
                <a:latin typeface="Arial"/>
                <a:ea typeface="Arial"/>
                <a:cs typeface="Arial"/>
                <a:sym typeface="Arial"/>
              </a:rPr>
              <a:t>Sederhana, responsif, dan mudah digunakan.</a:t>
            </a:r>
            <a:endParaRPr/>
          </a:p>
          <a:p>
            <a:pPr indent="-323852" lvl="1" marL="647703" marR="0" rtl="0" algn="just">
              <a:lnSpc>
                <a:spcPct val="140000"/>
              </a:lnSpc>
              <a:spcBef>
                <a:spcPts val="0"/>
              </a:spcBef>
              <a:spcAft>
                <a:spcPts val="0"/>
              </a:spcAft>
              <a:buClr>
                <a:srgbClr val="000000"/>
              </a:buClr>
              <a:buSzPts val="3000"/>
              <a:buFont typeface="Arial"/>
              <a:buChar char="•"/>
            </a:pPr>
            <a:r>
              <a:rPr b="0" i="0" lang="en-US" sz="3000" u="none" cap="none" strike="noStrike">
                <a:solidFill>
                  <a:srgbClr val="000000"/>
                </a:solidFill>
                <a:latin typeface="Arial"/>
                <a:ea typeface="Arial"/>
                <a:cs typeface="Arial"/>
                <a:sym typeface="Arial"/>
              </a:rPr>
              <a:t>Menggunakan Streamlit untuk Python.</a:t>
            </a:r>
            <a:endParaRPr/>
          </a:p>
          <a:p>
            <a:pPr indent="0" lvl="0" marL="0" marR="0" rtl="0" algn="just">
              <a:lnSpc>
                <a:spcPct val="140000"/>
              </a:lnSpc>
              <a:spcBef>
                <a:spcPts val="0"/>
              </a:spcBef>
              <a:spcAft>
                <a:spcPts val="0"/>
              </a:spcAft>
              <a:buNone/>
            </a:pPr>
            <a:r>
              <a:t/>
            </a:r>
            <a:endParaRPr b="0" i="0" sz="3000" u="none" cap="none" strike="noStrike">
              <a:solidFill>
                <a:srgbClr val="000000"/>
              </a:solidFill>
              <a:latin typeface="Arial"/>
              <a:ea typeface="Arial"/>
              <a:cs typeface="Arial"/>
              <a:sym typeface="Arial"/>
            </a:endParaRPr>
          </a:p>
          <a:p>
            <a:pPr indent="0" lvl="0" marL="0" marR="0" rtl="0" algn="just">
              <a:lnSpc>
                <a:spcPct val="140000"/>
              </a:lnSpc>
              <a:spcBef>
                <a:spcPts val="0"/>
              </a:spcBef>
              <a:spcAft>
                <a:spcPts val="0"/>
              </a:spcAft>
              <a:buNone/>
            </a:pPr>
            <a:r>
              <a:rPr b="0" i="0" lang="en-US" sz="3500" u="none" cap="none" strike="noStrike">
                <a:solidFill>
                  <a:srgbClr val="000000"/>
                </a:solidFill>
                <a:latin typeface="Arial"/>
                <a:ea typeface="Arial"/>
                <a:cs typeface="Arial"/>
                <a:sym typeface="Arial"/>
              </a:rPr>
              <a:t>2. Fitur Utama:</a:t>
            </a:r>
            <a:endParaRPr/>
          </a:p>
          <a:p>
            <a:pPr indent="-323852" lvl="1" marL="647703" marR="0" rtl="0" algn="just">
              <a:lnSpc>
                <a:spcPct val="140000"/>
              </a:lnSpc>
              <a:spcBef>
                <a:spcPts val="0"/>
              </a:spcBef>
              <a:spcAft>
                <a:spcPts val="0"/>
              </a:spcAft>
              <a:buClr>
                <a:srgbClr val="000000"/>
              </a:buClr>
              <a:buSzPts val="3000"/>
              <a:buFont typeface="Arial"/>
              <a:buChar char="•"/>
            </a:pPr>
            <a:r>
              <a:rPr b="0" i="0" lang="en-US" sz="3000" u="none" cap="none" strike="noStrike">
                <a:solidFill>
                  <a:srgbClr val="000000"/>
                </a:solidFill>
                <a:latin typeface="Arial"/>
                <a:ea typeface="Arial"/>
                <a:cs typeface="Arial"/>
                <a:sym typeface="Arial"/>
              </a:rPr>
              <a:t>Input pencarian rekomendasi wisata.</a:t>
            </a:r>
            <a:endParaRPr/>
          </a:p>
          <a:p>
            <a:pPr indent="-323852" lvl="1" marL="647703" marR="0" rtl="0" algn="just">
              <a:lnSpc>
                <a:spcPct val="140000"/>
              </a:lnSpc>
              <a:spcBef>
                <a:spcPts val="0"/>
              </a:spcBef>
              <a:spcAft>
                <a:spcPts val="0"/>
              </a:spcAft>
              <a:buClr>
                <a:srgbClr val="000000"/>
              </a:buClr>
              <a:buSzPts val="3000"/>
              <a:buFont typeface="Arial"/>
              <a:buChar char="•"/>
            </a:pPr>
            <a:r>
              <a:rPr b="0" i="0" lang="en-US" sz="3000" u="none" cap="none" strike="noStrike">
                <a:solidFill>
                  <a:srgbClr val="000000"/>
                </a:solidFill>
                <a:latin typeface="Arial"/>
                <a:ea typeface="Arial"/>
                <a:cs typeface="Arial"/>
                <a:sym typeface="Arial"/>
              </a:rPr>
              <a:t>Tampilan daftar tempat wisata berdasarkan hasil rekomendasi.</a:t>
            </a:r>
            <a:endParaRPr/>
          </a:p>
          <a:p>
            <a:pPr indent="-323852" lvl="1" marL="647703" marR="0" rtl="0" algn="just">
              <a:lnSpc>
                <a:spcPct val="140000"/>
              </a:lnSpc>
              <a:spcBef>
                <a:spcPts val="0"/>
              </a:spcBef>
              <a:spcAft>
                <a:spcPts val="0"/>
              </a:spcAft>
              <a:buClr>
                <a:srgbClr val="000000"/>
              </a:buClr>
              <a:buSzPts val="3000"/>
              <a:buFont typeface="Arial"/>
              <a:buChar char="•"/>
            </a:pPr>
            <a:r>
              <a:rPr b="0" i="0" lang="en-US" sz="3000" u="none" cap="none" strike="noStrike">
                <a:solidFill>
                  <a:srgbClr val="000000"/>
                </a:solidFill>
                <a:latin typeface="Arial"/>
                <a:ea typeface="Arial"/>
                <a:cs typeface="Arial"/>
                <a:sym typeface="Arial"/>
              </a:rPr>
              <a:t>Chatbot untuk tanya-jawab.</a:t>
            </a:r>
            <a:endParaRPr/>
          </a:p>
          <a:p>
            <a:pPr indent="0" lvl="0" marL="0" marR="0" rtl="0" algn="just">
              <a:lnSpc>
                <a:spcPct val="140000"/>
              </a:lnSpc>
              <a:spcBef>
                <a:spcPts val="0"/>
              </a:spcBef>
              <a:spcAft>
                <a:spcPts val="0"/>
              </a:spcAft>
              <a:buNone/>
            </a:pPr>
            <a:r>
              <a:t/>
            </a:r>
            <a:endParaRPr b="0" i="0" sz="3000" u="none" cap="none" strike="noStrike">
              <a:solidFill>
                <a:srgbClr val="000000"/>
              </a:solidFill>
              <a:latin typeface="Arial"/>
              <a:ea typeface="Arial"/>
              <a:cs typeface="Arial"/>
              <a:sym typeface="Arial"/>
            </a:endParaRPr>
          </a:p>
          <a:p>
            <a:pPr indent="0" lvl="0" marL="0" marR="0" rtl="0" algn="just">
              <a:lnSpc>
                <a:spcPct val="140000"/>
              </a:lnSpc>
              <a:spcBef>
                <a:spcPts val="0"/>
              </a:spcBef>
              <a:spcAft>
                <a:spcPts val="0"/>
              </a:spcAft>
              <a:buNone/>
            </a:pPr>
            <a:r>
              <a:t/>
            </a:r>
            <a:endParaRPr b="0" i="0" sz="3000" u="none" cap="none" strike="noStrike">
              <a:solidFill>
                <a:srgbClr val="000000"/>
              </a:solidFill>
              <a:latin typeface="Arial"/>
              <a:ea typeface="Arial"/>
              <a:cs typeface="Arial"/>
              <a:sym typeface="Arial"/>
            </a:endParaRPr>
          </a:p>
        </p:txBody>
      </p:sp>
      <p:sp>
        <p:nvSpPr>
          <p:cNvPr id="312" name="Google Shape;312;p9"/>
          <p:cNvSpPr/>
          <p:nvPr/>
        </p:nvSpPr>
        <p:spPr>
          <a:xfrm>
            <a:off x="-496472" y="8426141"/>
            <a:ext cx="3539063" cy="1274063"/>
          </a:xfrm>
          <a:custGeom>
            <a:rect b="b" l="l" r="r" t="t"/>
            <a:pathLst>
              <a:path extrusionOk="0" h="1274063" w="3539063">
                <a:moveTo>
                  <a:pt x="0" y="0"/>
                </a:moveTo>
                <a:lnTo>
                  <a:pt x="3539064" y="0"/>
                </a:lnTo>
                <a:lnTo>
                  <a:pt x="3539064" y="1274063"/>
                </a:lnTo>
                <a:lnTo>
                  <a:pt x="0" y="1274063"/>
                </a:lnTo>
                <a:lnTo>
                  <a:pt x="0" y="0"/>
                </a:lnTo>
                <a:close/>
              </a:path>
            </a:pathLst>
          </a:custGeom>
          <a:blipFill rotWithShape="1">
            <a:blip r:embed="rId4">
              <a:alphaModFix/>
            </a:blip>
            <a:stretch>
              <a:fillRect b="0" l="0" r="0" t="0"/>
            </a:stretch>
          </a:blipFill>
          <a:ln>
            <a:noFill/>
          </a:ln>
        </p:spPr>
      </p:sp>
      <p:sp>
        <p:nvSpPr>
          <p:cNvPr id="313" name="Google Shape;313;p9"/>
          <p:cNvSpPr/>
          <p:nvPr/>
        </p:nvSpPr>
        <p:spPr>
          <a:xfrm>
            <a:off x="-496114" y="-253118"/>
            <a:ext cx="3154412" cy="3178249"/>
          </a:xfrm>
          <a:custGeom>
            <a:rect b="b" l="l" r="r" t="t"/>
            <a:pathLst>
              <a:path extrusionOk="0" h="3178249" w="3154412">
                <a:moveTo>
                  <a:pt x="0" y="0"/>
                </a:moveTo>
                <a:lnTo>
                  <a:pt x="3154412" y="0"/>
                </a:lnTo>
                <a:lnTo>
                  <a:pt x="3154412" y="3178248"/>
                </a:lnTo>
                <a:lnTo>
                  <a:pt x="0" y="3178248"/>
                </a:lnTo>
                <a:lnTo>
                  <a:pt x="0" y="0"/>
                </a:lnTo>
                <a:close/>
              </a:path>
            </a:pathLst>
          </a:custGeom>
          <a:blipFill rotWithShape="1">
            <a:blip r:embed="rId5">
              <a:alphaModFix/>
            </a:blip>
            <a:stretch>
              <a:fillRect b="0" l="0" r="0" t="0"/>
            </a:stretch>
          </a:blipFill>
          <a:ln>
            <a:noFill/>
          </a:ln>
        </p:spPr>
      </p:sp>
      <p:sp>
        <p:nvSpPr>
          <p:cNvPr id="314" name="Google Shape;314;p9"/>
          <p:cNvSpPr/>
          <p:nvPr/>
        </p:nvSpPr>
        <p:spPr>
          <a:xfrm>
            <a:off x="-992943" y="-1470446"/>
            <a:ext cx="4532006" cy="4114800"/>
          </a:xfrm>
          <a:custGeom>
            <a:rect b="b" l="l" r="r" t="t"/>
            <a:pathLst>
              <a:path extrusionOk="0" h="4114800" w="4532006">
                <a:moveTo>
                  <a:pt x="0" y="0"/>
                </a:moveTo>
                <a:lnTo>
                  <a:pt x="4532006" y="0"/>
                </a:lnTo>
                <a:lnTo>
                  <a:pt x="4532006" y="4114800"/>
                </a:lnTo>
                <a:lnTo>
                  <a:pt x="0" y="4114800"/>
                </a:lnTo>
                <a:lnTo>
                  <a:pt x="0" y="0"/>
                </a:lnTo>
                <a:close/>
              </a:path>
            </a:pathLst>
          </a:custGeom>
          <a:blipFill rotWithShape="1">
            <a:blip r:embed="rId6">
              <a:alphaModFix/>
            </a:blip>
            <a:stretch>
              <a:fillRect b="0" l="0" r="0" t="0"/>
            </a:stretch>
          </a:blipFill>
          <a:ln>
            <a:noFill/>
          </a:ln>
        </p:spPr>
      </p:sp>
      <p:sp>
        <p:nvSpPr>
          <p:cNvPr id="315" name="Google Shape;315;p9"/>
          <p:cNvSpPr/>
          <p:nvPr/>
        </p:nvSpPr>
        <p:spPr>
          <a:xfrm>
            <a:off x="14844996" y="8298544"/>
            <a:ext cx="3443004" cy="3469021"/>
          </a:xfrm>
          <a:custGeom>
            <a:rect b="b" l="l" r="r" t="t"/>
            <a:pathLst>
              <a:path extrusionOk="0" h="3469021" w="3443004">
                <a:moveTo>
                  <a:pt x="0" y="0"/>
                </a:moveTo>
                <a:lnTo>
                  <a:pt x="3443004" y="0"/>
                </a:lnTo>
                <a:lnTo>
                  <a:pt x="3443004" y="3469021"/>
                </a:lnTo>
                <a:lnTo>
                  <a:pt x="0" y="3469021"/>
                </a:lnTo>
                <a:lnTo>
                  <a:pt x="0" y="0"/>
                </a:lnTo>
                <a:close/>
              </a:path>
            </a:pathLst>
          </a:custGeom>
          <a:blipFill rotWithShape="1">
            <a:blip r:embed="rId5">
              <a:alphaModFix/>
            </a:blip>
            <a:stretch>
              <a:fillRect b="0" l="0" r="0" t="0"/>
            </a:stretch>
          </a:blipFill>
          <a:ln>
            <a:noFill/>
          </a:ln>
        </p:spPr>
      </p:sp>
      <p:sp>
        <p:nvSpPr>
          <p:cNvPr id="316" name="Google Shape;316;p9"/>
          <p:cNvSpPr/>
          <p:nvPr/>
        </p:nvSpPr>
        <p:spPr>
          <a:xfrm>
            <a:off x="13741260" y="-1189670"/>
            <a:ext cx="4546740" cy="4114800"/>
          </a:xfrm>
          <a:custGeom>
            <a:rect b="b" l="l" r="r" t="t"/>
            <a:pathLst>
              <a:path extrusionOk="0" h="4114800" w="4546740">
                <a:moveTo>
                  <a:pt x="0" y="0"/>
                </a:moveTo>
                <a:lnTo>
                  <a:pt x="4546740" y="0"/>
                </a:lnTo>
                <a:lnTo>
                  <a:pt x="4546740" y="4114800"/>
                </a:lnTo>
                <a:lnTo>
                  <a:pt x="0" y="4114800"/>
                </a:lnTo>
                <a:lnTo>
                  <a:pt x="0" y="0"/>
                </a:lnTo>
                <a:close/>
              </a:path>
            </a:pathLst>
          </a:custGeom>
          <a:blipFill rotWithShape="1">
            <a:blip r:embed="rId7">
              <a:alphaModFix/>
            </a:blip>
            <a:stretch>
              <a:fillRect b="0" l="0" r="0" t="0"/>
            </a:stretch>
          </a:blipFill>
          <a:ln>
            <a:noFill/>
          </a:ln>
        </p:spPr>
      </p:sp>
      <p:sp>
        <p:nvSpPr>
          <p:cNvPr id="317" name="Google Shape;317;p9"/>
          <p:cNvSpPr/>
          <p:nvPr/>
        </p:nvSpPr>
        <p:spPr>
          <a:xfrm>
            <a:off x="15724338" y="-807827"/>
            <a:ext cx="3686460" cy="3673054"/>
          </a:xfrm>
          <a:custGeom>
            <a:rect b="b" l="l" r="r" t="t"/>
            <a:pathLst>
              <a:path extrusionOk="0" h="3673054" w="3686460">
                <a:moveTo>
                  <a:pt x="0" y="0"/>
                </a:moveTo>
                <a:lnTo>
                  <a:pt x="3686460" y="0"/>
                </a:lnTo>
                <a:lnTo>
                  <a:pt x="3686460" y="3673054"/>
                </a:lnTo>
                <a:lnTo>
                  <a:pt x="0" y="3673054"/>
                </a:lnTo>
                <a:lnTo>
                  <a:pt x="0" y="0"/>
                </a:lnTo>
                <a:close/>
              </a:path>
            </a:pathLst>
          </a:custGeom>
          <a:blipFill rotWithShape="1">
            <a:blip r:embed="rId8">
              <a:alphaModFix/>
            </a:blip>
            <a:stretch>
              <a:fillRect b="0" l="0" r="0" t="0"/>
            </a:stretch>
          </a:blipFill>
          <a:ln>
            <a:noFill/>
          </a:ln>
        </p:spPr>
      </p:sp>
      <p:sp>
        <p:nvSpPr>
          <p:cNvPr id="318" name="Google Shape;318;p9"/>
          <p:cNvSpPr/>
          <p:nvPr/>
        </p:nvSpPr>
        <p:spPr>
          <a:xfrm rot="10230255">
            <a:off x="15294198" y="7652765"/>
            <a:ext cx="4546740" cy="4114800"/>
          </a:xfrm>
          <a:custGeom>
            <a:rect b="b" l="l" r="r" t="t"/>
            <a:pathLst>
              <a:path extrusionOk="0" h="4114800" w="4546740">
                <a:moveTo>
                  <a:pt x="0" y="0"/>
                </a:moveTo>
                <a:lnTo>
                  <a:pt x="4546740" y="0"/>
                </a:lnTo>
                <a:lnTo>
                  <a:pt x="4546740" y="4114800"/>
                </a:lnTo>
                <a:lnTo>
                  <a:pt x="0" y="4114800"/>
                </a:lnTo>
                <a:lnTo>
                  <a:pt x="0" y="0"/>
                </a:lnTo>
                <a:close/>
              </a:path>
            </a:pathLst>
          </a:custGeom>
          <a:blipFill rotWithShape="1">
            <a:blip r:embed="rId7">
              <a:alphaModFix/>
            </a:blip>
            <a:stretch>
              <a:fillRect b="0" l="0" r="0" t="0"/>
            </a:stretch>
          </a:blipFill>
          <a:ln>
            <a:noFill/>
          </a:ln>
        </p:spPr>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