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4108-3CEA-4F5F-97C8-8AEBFBF007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CB767-D400-4FE3-95E0-0BFC78603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B6D16-8B3F-4A2A-8790-E1216AF6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FA2C3-50E3-42C8-80DA-B012C609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A77-5430-4F0F-8D65-2804FAB1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8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1EE5-80DE-4106-A01C-5730D900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89DD-D0F8-4BF4-AF0B-F6CBD4D0E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BC9D-CCB1-404C-9FB7-2618A1A9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FAE73-E969-4FD7-8E21-E45F61C4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ECF40-1448-4F18-AD76-243251AC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47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04ABB-2F85-4781-8489-B09CD2F7C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863ED-B47B-479C-983F-A616588AE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F4CD-A438-4FFB-9FB5-8ADCEA07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0325-BDFB-40ED-9C80-7C2AB120D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2F85-98C5-490D-9291-AE0BFA41E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52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5BCF-714F-4DFB-ABCD-47FB5D9B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43A5-96CC-4D11-A5EC-7E45387B7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4016-03D3-4080-B0ED-474775AA3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A5DC4-529C-490D-930B-49F4188F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3D39E-4377-4CF5-BD07-5D70DBCD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1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36DF-35AC-47CE-9980-F33AC05B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6ABC5-8DB8-42AB-95F2-628E777EA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05D0-0C30-40AB-A9DC-E607205A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30C4-DE67-4D45-960A-C24F37D4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CAE7B-23F2-43CC-B422-A8C44DC3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9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8B0D-F6C9-4BF0-A0E0-E3EAA7D6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D189-97D0-4630-A686-7D72457BB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3723F-5FC9-47A8-9226-28DF40114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20CC9-EE19-4C90-AED5-0A8D9CE0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273DE-BCE3-49F4-B941-F3379B5E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363A6-A75D-4E49-8438-851B9E4BB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3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BAB8-6BD8-4B33-95BB-40F6D8B0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3386-FF3D-4C04-B507-544DA318B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27DBC-3B39-42A0-A860-12F4C358B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129D9-8E96-40CB-8090-13E4219ED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180A0-9658-4867-B474-A63D813A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AF103-E1AD-44CF-A020-AE648036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49846-4E9D-411F-B906-958A513A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79248-11C1-437E-8E7F-1FEE5EC07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7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4515-1C3B-4016-8F33-D080F2F0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8C5A1-6369-4C9E-BA18-E58A2650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C13A7-CA21-44A2-BF7F-0D8F0DFA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3DD47-6420-404A-A58D-6361D840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6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8A5E2-F55E-4690-BBC5-0FCBFF58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9D0BB-5D8C-44AB-8B8F-C97F93D8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2E208-D06A-4166-9094-53864B7F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2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502C-FE68-4C16-BEF6-2F228CA3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E27-6F4F-44AA-BC3A-AE6C1377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C0CBC-C1E6-4CC9-9272-EE4EAD639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FE8E1-86CB-4FA2-90C9-F1A73988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DAB0-F411-4E96-9EE0-01FB740E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C5166-041F-49B0-9193-E6DF5719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2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4813-B6CC-4731-829E-CF3D0782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F3F46-C71B-495C-AD7E-DE6569CC7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E7087-238D-427D-9560-D956C47E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4222D-5D7F-463A-94D5-22F1E9264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E22A-C4F2-4C26-97A9-1BC112FB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CA6C3-2075-48E5-9334-27668EF3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9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93502D-F61E-46B0-9AE9-71BC4E6B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38621-A702-41F8-8983-F541207BE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5D25-4F3C-46DD-BA2A-6355DE427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035D5-C63F-4B48-A6CE-C39F3AAD5645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1920D-AE02-492E-8320-A1A0EBCEC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577C-A1B7-4D3A-8CBC-B8FAFF9AD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E93B-17C5-4D04-B108-72AA82C58D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01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6AAC46-87F0-4B51-AB43-A8538AA5E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7" y="0"/>
            <a:ext cx="12059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3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Rina Singh</dc:creator>
  <cp:lastModifiedBy>Rina Singh</cp:lastModifiedBy>
  <cp:revision>1</cp:revision>
  <dcterms:created xsi:type="dcterms:W3CDTF">2025-08-14T07:32:31Z</dcterms:created>
  <dcterms:modified xsi:type="dcterms:W3CDTF">2025-08-14T08:12:32Z</dcterms:modified>
</cp:coreProperties>
</file>