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66" r:id="rId7"/>
    <p:sldId id="260" r:id="rId8"/>
    <p:sldId id="267" r:id="rId9"/>
    <p:sldId id="262" r:id="rId10"/>
    <p:sldId id="270" r:id="rId11"/>
    <p:sldId id="274" r:id="rId12"/>
    <p:sldId id="263" r:id="rId13"/>
    <p:sldId id="271" r:id="rId14"/>
    <p:sldId id="261" r:id="rId15"/>
    <p:sldId id="269" r:id="rId16"/>
    <p:sldId id="275" r:id="rId17"/>
    <p:sldId id="272" r:id="rId18"/>
    <p:sldId id="26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://MessageBox.Show&amp;cc_key=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8640960" cy="2376264"/>
          </a:xfrm>
        </p:spPr>
        <p:txBody>
          <a:bodyPr>
            <a:normAutofit fontScale="925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Курсовая работа МДК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01.0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«Разработка программных модулей»</a:t>
            </a:r>
          </a:p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«Программное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средство для продажи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велосипедов» представленная Тумановым Р.К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Информация по </a:t>
            </a:r>
            <a:r>
              <a:rPr lang="en-US" dirty="0">
                <a:effectLst/>
              </a:rPr>
              <a:t>ID</a:t>
            </a:r>
            <a:r>
              <a:rPr lang="ru-RU" dirty="0">
                <a:effectLst/>
              </a:rPr>
              <a:t> найдено</a:t>
            </a:r>
            <a:r>
              <a:rPr lang="en-US" dirty="0">
                <a:effectLst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1728192" cy="19423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7048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8640960" cy="3168352"/>
          </a:xfrm>
        </p:spPr>
        <p:txBody>
          <a:bodyPr>
            <a:noAutofit/>
          </a:bodyPr>
          <a:lstStyle/>
          <a:p>
            <a:r>
              <a:rPr lang="kk-KZ" sz="1800" dirty="0">
                <a:effectLst/>
              </a:rPr>
              <a:t> </a:t>
            </a:r>
            <a:r>
              <a:rPr lang="kk-KZ" sz="1800" dirty="0">
                <a:solidFill>
                  <a:schemeClr val="bg1"/>
                </a:solidFill>
                <a:effectLst/>
              </a:rPr>
              <a:t>private void button5_Click(object sender, EventArgs e)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{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{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var result = dataGridView1.Rows.Cast&lt;DataGridViewRow&gt;()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.Where(x =&gt; Convert.ToString(x.Cells[1].Value).Contains(textBox1.Text)).ToList();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foreach (var row in result)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{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row.DefaultCellStyle.BackColor = Color.Red; </a:t>
            </a:r>
            <a:r>
              <a:rPr lang="ru-RU" sz="1800" dirty="0">
                <a:solidFill>
                  <a:schemeClr val="bg1"/>
                </a:solidFill>
                <a:effectLst/>
              </a:rPr>
              <a:t/>
            </a:r>
            <a:br>
              <a:rPr lang="ru-RU" sz="1800" dirty="0">
                <a:solidFill>
                  <a:schemeClr val="bg1"/>
                </a:solidFill>
                <a:effectLst/>
              </a:rPr>
            </a:br>
            <a:r>
              <a:rPr lang="kk-KZ" sz="1800" dirty="0">
                <a:solidFill>
                  <a:schemeClr val="bg1"/>
                </a:solidFill>
                <a:effectLst/>
              </a:rPr>
              <a:t> } </a:t>
            </a:r>
            <a:endParaRPr lang="ru-RU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chemeClr val="tx1"/>
                </a:solidFill>
                <a:effectLst/>
              </a:rPr>
              <a:t>Код для поиска </a:t>
            </a:r>
            <a:r>
              <a:rPr lang="en-US" sz="4400" dirty="0" smtClean="0">
                <a:solidFill>
                  <a:schemeClr val="tx1"/>
                </a:solidFill>
                <a:effectLst/>
              </a:rPr>
              <a:t>ID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6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067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удаления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5976664" cy="26571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94019"/>
            <a:ext cx="5466185" cy="29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Информация удалена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5" y="1484784"/>
            <a:ext cx="7534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Кнопка и форма подсчета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общей суммы велосипедов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369017"/>
            <a:ext cx="4559806" cy="14695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" y="1412776"/>
            <a:ext cx="6616602" cy="38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Сумма всех велосипедов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93096"/>
            <a:ext cx="5996336" cy="11402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3230007" cy="18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45624" cy="5400600"/>
          </a:xfrm>
        </p:spPr>
        <p:txBody>
          <a:bodyPr>
            <a:noAutofit/>
          </a:bodyPr>
          <a:lstStyle/>
          <a:p>
            <a:r>
              <a:rPr lang="kk-KZ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</a:rPr>
              <a:t>private void button3_Click(object sender,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EventArgs</a:t>
            </a:r>
            <a:r>
              <a:rPr lang="en-US" sz="1800" dirty="0">
                <a:solidFill>
                  <a:schemeClr val="bg1"/>
                </a:solidFill>
                <a:effectLst/>
              </a:rPr>
              <a:t> e)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  <a:effectLst/>
              </a:rPr>
              <a:t>{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double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Mxi</a:t>
            </a:r>
            <a:r>
              <a:rPr lang="en-US" sz="1800" dirty="0">
                <a:solidFill>
                  <a:schemeClr val="bg1"/>
                </a:solidFill>
                <a:effectLst/>
              </a:rPr>
              <a:t> = 0;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1800" dirty="0">
                <a:solidFill>
                  <a:schemeClr val="bg1"/>
                </a:solidFill>
                <a:effectLst/>
              </a:rPr>
              <a:t> sum = 0;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for (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</a:rPr>
              <a:t> &lt; dataGridView1.Rows.Count; ++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{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  <a:effectLst/>
              </a:rPr>
              <a:t>Mxi</a:t>
            </a:r>
            <a:r>
              <a:rPr lang="en-US" sz="1800" dirty="0">
                <a:solidFill>
                  <a:schemeClr val="bg1"/>
                </a:solidFill>
                <a:effectLst/>
              </a:rPr>
              <a:t> += Convert.ToInt32(dataGridView1.Rows[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</a:rPr>
              <a:t>].Cells[3].Value);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}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textBox1.Text =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Convert.ToString</a:t>
            </a:r>
            <a:r>
              <a:rPr lang="en-US" sz="1800" dirty="0">
                <a:solidFill>
                  <a:schemeClr val="bg1"/>
                </a:solidFill>
                <a:effectLst/>
              </a:rPr>
              <a:t>(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Mxi</a:t>
            </a:r>
            <a:r>
              <a:rPr lang="en-US" sz="1800" dirty="0">
                <a:solidFill>
                  <a:schemeClr val="bg1"/>
                </a:solidFill>
                <a:effectLst/>
              </a:rPr>
              <a:t>);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  <a:effectLst/>
                <a:hlinkClick r:id="rId2"/>
              </a:rPr>
              <a:t>MessageBox.Show</a:t>
            </a:r>
            <a:r>
              <a:rPr lang="en-US" sz="1800" dirty="0">
                <a:solidFill>
                  <a:schemeClr val="bg1"/>
                </a:solidFill>
                <a:effectLst/>
              </a:rPr>
              <a:t>(" </a:t>
            </a:r>
            <a:r>
              <a:rPr lang="ru-RU" sz="1800" dirty="0">
                <a:solidFill>
                  <a:schemeClr val="bg1"/>
                </a:solidFill>
                <a:effectLst/>
              </a:rPr>
              <a:t>Спасибо за выбор нашего магазина");</a:t>
            </a:r>
            <a:r>
              <a:rPr lang="ru-RU" sz="1800" dirty="0">
                <a:solidFill>
                  <a:schemeClr val="bg1"/>
                </a:solidFill>
              </a:rPr>
              <a:t/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  <a:effectLst/>
              </a:rPr>
              <a:t>}</a:t>
            </a:r>
            <a:r>
              <a:rPr lang="ru-RU" sz="1800" dirty="0">
                <a:solidFill>
                  <a:schemeClr val="bg1"/>
                </a:solidFill>
              </a:rPr>
              <a:t/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internal class </a:t>
            </a:r>
            <a:r>
              <a:rPr lang="en-US" sz="1800" dirty="0" smtClean="0">
                <a:solidFill>
                  <a:schemeClr val="bg1"/>
                </a:solidFill>
                <a:effectLst/>
              </a:rPr>
              <a:t>textBox4</a:t>
            </a:r>
            <a:br>
              <a:rPr lang="en-US" sz="1800" dirty="0" smtClean="0">
                <a:solidFill>
                  <a:schemeClr val="bg1"/>
                </a:solidFill>
                <a:effectLst/>
              </a:rPr>
            </a:br>
            <a:r>
              <a:rPr lang="en-US" sz="1800" dirty="0">
                <a:solidFill>
                  <a:schemeClr val="bg1"/>
                </a:solidFill>
                <a:effectLst/>
              </a:rPr>
              <a:t>}</a:t>
            </a:r>
            <a:r>
              <a:rPr lang="ru-RU" sz="1400" b="0" dirty="0" smtClean="0">
                <a:solidFill>
                  <a:schemeClr val="bg1"/>
                </a:solidFill>
                <a:effectLst/>
              </a:rPr>
              <a:t/>
            </a:r>
            <a:br>
              <a:rPr lang="ru-RU" sz="1400" b="0" dirty="0" smtClean="0">
                <a:solidFill>
                  <a:schemeClr val="bg1"/>
                </a:solidFill>
                <a:effectLst/>
              </a:rPr>
            </a:br>
            <a:endParaRPr lang="ru-RU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chemeClr val="tx1"/>
                </a:solidFill>
                <a:effectLst/>
              </a:rPr>
              <a:t>Код</a:t>
            </a:r>
            <a:r>
              <a:rPr lang="en-US" sz="4400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sz="4400" dirty="0" smtClean="0">
                <a:solidFill>
                  <a:schemeClr val="tx1"/>
                </a:solidFill>
                <a:effectLst/>
              </a:rPr>
              <a:t>суммы велосипедов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3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Кнопка закрытия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2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2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5122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44624"/>
            <a:ext cx="7774632" cy="1008112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Описание предметной области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2376264"/>
          </a:xfrm>
        </p:spPr>
        <p:txBody>
          <a:bodyPr>
            <a:normAutofit/>
          </a:bodyPr>
          <a:lstStyle/>
          <a:p>
            <a:r>
              <a:rPr lang="ru-RU" sz="1800" dirty="0"/>
              <a:t>В наше время большинство людей задумываются о покупке велосипеда. Велосипеды являются универсальным транспортным средством, которое используют практически все: дети, мужчины, женщины. Они подходят как для прогулок по улицам населённого пункта и по просёлочным дорогам, так и для спортивной езды. Программа для продажи велосипедов имеет ассортимент товара, заслуживающий </a:t>
            </a:r>
            <a:r>
              <a:rPr lang="ru-RU" sz="1800" dirty="0" smtClean="0"/>
              <a:t>внимания, от </a:t>
            </a:r>
            <a:r>
              <a:rPr lang="ru-RU" sz="1800" dirty="0"/>
              <a:t>брендовых, широко известных производителей</a:t>
            </a:r>
            <a:r>
              <a:rPr lang="ru-RU" sz="1800" dirty="0" smtClean="0"/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79512" y="3645024"/>
            <a:ext cx="8640960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-36512" y="4125481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Проект был реализован с помощью среды разработки </a:t>
            </a:r>
            <a:r>
              <a:rPr lang="en-US" dirty="0"/>
              <a:t>Microsoft Visual Studio</a:t>
            </a:r>
            <a:r>
              <a:rPr lang="ru-RU" dirty="0"/>
              <a:t> 2019, с использованием языка </a:t>
            </a:r>
            <a:r>
              <a:rPr lang="en-US" dirty="0"/>
              <a:t>C</a:t>
            </a:r>
            <a:r>
              <a:rPr lang="ru-RU" dirty="0"/>
              <a:t># и системы управления базами данных </a:t>
            </a:r>
            <a:r>
              <a:rPr lang="en-US" dirty="0"/>
              <a:t>Microsoft SQL Server </a:t>
            </a:r>
            <a:r>
              <a:rPr lang="ru-RU" dirty="0"/>
              <a:t>18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856141"/>
            <a:ext cx="2736304" cy="23302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440209"/>
            <a:ext cx="2209524" cy="23142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46266" y="2771491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lt1"/>
                </a:solidFill>
              </a:rPr>
              <a:t>Данное программное средство направлено на повышение эффективности, а также скорости работы кассира. Также программа должна упростить работу, связанную с поиском, редактированием и добавлением </a:t>
            </a:r>
            <a:r>
              <a:rPr lang="ru-RU" b="1" dirty="0" smtClean="0">
                <a:solidFill>
                  <a:schemeClr val="lt1"/>
                </a:solidFill>
              </a:rPr>
              <a:t>информации.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3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9480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480"/>
            <a:ext cx="9144000" cy="43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745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410"/>
            <a:ext cx="9144000" cy="42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Кнопка и форма добавления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5" y="1484783"/>
            <a:ext cx="5557254" cy="32429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82" y="3717032"/>
            <a:ext cx="3414694" cy="26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11" y="12576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</a:t>
            </a:r>
            <a:r>
              <a:rPr lang="ru-RU" dirty="0">
                <a:effectLst/>
              </a:rPr>
              <a:t>обавление информации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1" y="1268760"/>
            <a:ext cx="4324350" cy="457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66628"/>
            <a:ext cx="255765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Кнопка и форма редактирования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18" y="4005064"/>
            <a:ext cx="3334372" cy="25394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472608" cy="32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Обновление информации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6377"/>
            <a:ext cx="5705475" cy="4581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18555"/>
            <a:ext cx="2160240" cy="20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Кнопка и форма поиска по </a:t>
            </a:r>
            <a:r>
              <a:rPr lang="en-US" dirty="0" smtClean="0">
                <a:effectLst/>
              </a:rPr>
              <a:t>ID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1" y="2169048"/>
            <a:ext cx="3528392" cy="503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" y="3728020"/>
            <a:ext cx="6191867" cy="31060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0" y="980728"/>
            <a:ext cx="53074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326</TotalTime>
  <Words>213</Words>
  <Application>Microsoft Office PowerPoint</Application>
  <PresentationFormat>Экран (4:3)</PresentationFormat>
  <Paragraphs>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Презентация PowerPoint</vt:lpstr>
      <vt:lpstr>Описание предметной области </vt:lpstr>
      <vt:lpstr>Главная форма</vt:lpstr>
      <vt:lpstr>Главная форма</vt:lpstr>
      <vt:lpstr>Кнопка и форма добавления</vt:lpstr>
      <vt:lpstr>Добавление информации</vt:lpstr>
      <vt:lpstr>Кнопка и форма редактирования</vt:lpstr>
      <vt:lpstr>Обновление информации</vt:lpstr>
      <vt:lpstr>Кнопка и форма поиска по ID</vt:lpstr>
      <vt:lpstr>Информация по ID найдено </vt:lpstr>
      <vt:lpstr> private void button5_Click(object sender, EventArgs e)   {   {   var result = dataGridView1.Rows.Cast&lt;DataGridViewRow&gt;()   .Where(x =&gt; Convert.ToString(x.Cells[1].Value).Contains(textBox1.Text)).ToList();     foreach (var row in result)   {   row.DefaultCellStyle.BackColor = Color.Red;   } </vt:lpstr>
      <vt:lpstr>удаления</vt:lpstr>
      <vt:lpstr>Информация удалена</vt:lpstr>
      <vt:lpstr>Кнопка и форма подсчета общей суммы велосипедов</vt:lpstr>
      <vt:lpstr>Сумма всех велосипедов</vt:lpstr>
      <vt:lpstr> private void button3_Click(object sender, EventArgs e) { double Mxi = 0; int sum = 0; for (int i = 0; i &lt; dataGridView1.Rows.Count; ++i) { Mxi += Convert.ToInt32(dataGridView1.Rows[i].Cells[3].Value); } textBox1.Text = Convert.ToString(Mxi); MessageBox.Show(" Спасибо за выбор нашего магазина"); } internal class textBox4 } </vt:lpstr>
      <vt:lpstr>Кнопка закрытия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Уважаемый председатель государственной аттестационной комиссии, уважаемые члены комиссии!</dc:title>
  <dc:creator>Admin</dc:creator>
  <cp:lastModifiedBy>KAB6-3</cp:lastModifiedBy>
  <cp:revision>40</cp:revision>
  <dcterms:created xsi:type="dcterms:W3CDTF">2015-06-15T10:57:06Z</dcterms:created>
  <dcterms:modified xsi:type="dcterms:W3CDTF">2021-06-25T06:35:36Z</dcterms:modified>
</cp:coreProperties>
</file>