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D559-6F08-4DB4-9D7D-DEA8BE0B8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12308-A8FE-4082-815D-52AAD7960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ACC3E-CD86-4E1A-9D47-39C2FA8E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E3AC-52A5-478A-9072-2229A05C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9EDF-8F90-4BC5-B711-0A53B927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079E-0FAC-44FB-802F-828DC763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42780-4035-4E7C-83A8-B385033C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6FA2-F554-46C7-9E69-0B3E2648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E669-DF0B-42A8-BABF-4F0807B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C4BC-2A76-4EC9-9D89-0DEB0993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B9E2E-4BB9-4FFE-BFC0-B1EAE0434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90EE2-D311-457D-99AF-AA59F1167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B05F-1B04-46C7-97EA-8F2DCBB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DEC5-0063-481D-999E-07C6B240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EB39-D5E3-49CA-B76F-A60E86B7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25BB-D500-4E64-9725-0114522A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3F8A-4DA5-4149-9D6D-23F12434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5644-36D8-4982-B1D8-1E6E2CEF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8E24-19C9-4BC3-9140-A81522E7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B485-76CB-4384-8985-2B2C39F2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AE81-F4F1-4096-A015-95AA765E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1B8EA-E26A-4684-890E-A9BE961B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E535-E345-4A5B-A6DF-7DD17E02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EF6C1-A3A3-4AF7-89C5-AF0582C0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4E19-6A67-4569-8462-A3D90FDA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B1AA-01DF-46F6-ACBC-A8B3D00F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C91F-DEE1-486B-9A74-9D1062E02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90270-0D30-4AFC-8E5E-35B055CC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6E1FE-511C-4C28-BCB4-8567CCDD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C3ECA-BEC2-4DDE-A43F-6DACDAC8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2B4EC-4C95-4CB1-A038-C92E51FC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DC95-6E72-42A0-8AC3-12B4A1A7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10A2-6BC2-4322-A0F2-1ABC75A8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19E9A-0504-4D26-AD2D-31761A325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D8B03-A656-4261-8273-EFAB065F0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197F2-6A47-4EAF-87F8-3CFCCD789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A725C-D427-4581-BE7A-241705D2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5CD24-94E6-4E3B-832F-2E5BA376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CB62D-40B2-4EBB-872A-AFE5094F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BE4-745D-42AD-9D4E-2B9F92B9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3CC3A-8F86-4B42-8E0B-8D1A6AC8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2087A-4F23-47C7-97E8-C4E3768A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A4C2B-1360-45E5-B65F-210C0047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64C27-B7A3-416A-80DD-174191FC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5E7E5-787A-4464-8185-3256E46B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08BEB-D8D9-4155-A1DE-06ECA5B3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4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B434-00FA-4FE3-AB0B-5EE89614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4CCB-9D5D-4482-8D2B-34160B7F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8E312-A73E-4E23-B02E-47242ED9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57B73-65A9-4683-A2B3-2B128C5E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A6B57-4299-42F2-82EC-B6176BBB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93C68-9AA1-48CE-9D12-00774E67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9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987E-73E8-4719-A27C-B5A5BEB2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542C-3C82-4A8F-B406-8C771BE1C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3B7DA-9886-4331-ABA4-7A9445C71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5F4E-3D13-4FAF-82B1-99BAB393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9CC1D-4B9E-4B78-A3C2-B2E52539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EACC6-5670-4F19-AA0A-0695A340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90EAA-7E0D-475E-989E-8B2FDF8F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04DA4-DC48-4B52-9F7E-749E670A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1C30-269A-4417-8F08-617503FFB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1927-15C7-44F8-8C38-1E4D73341E81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4707-648C-4819-8F7C-9DB6E7BEB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5DB2-356F-4DDD-AE3F-B6AECBCD6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1681-D265-4D25-8B02-4ECC3E30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FBCF-2F4F-4E7D-BAD8-5FEF5D333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Ten Companies</a:t>
            </a:r>
          </a:p>
        </p:txBody>
      </p:sp>
    </p:spTree>
    <p:extLst>
      <p:ext uri="{BB962C8B-B14F-4D97-AF65-F5344CB8AC3E}">
        <p14:creationId xmlns:p14="http://schemas.microsoft.com/office/powerpoint/2010/main" val="188662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1CC944-306C-40EA-BE8B-78187A7B9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02" y="1382953"/>
            <a:ext cx="11464997" cy="5154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9EDF6-7E81-4C12-8915-91457F3F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42" y="268474"/>
            <a:ext cx="11448937" cy="1114479"/>
          </a:xfrm>
        </p:spPr>
        <p:txBody>
          <a:bodyPr>
            <a:normAutofit/>
          </a:bodyPr>
          <a:lstStyle/>
          <a:p>
            <a:r>
              <a:rPr lang="en-US" sz="3600" dirty="0"/>
              <a:t>Total Dollar Amount Received By Top Ten Companies</a:t>
            </a:r>
            <a:br>
              <a:rPr lang="en-US" sz="3600" dirty="0"/>
            </a:br>
            <a:r>
              <a:rPr lang="en-US" sz="2800" dirty="0"/>
              <a:t>(</a:t>
            </a:r>
            <a:r>
              <a:rPr lang="en-US" sz="2800" cap="none" dirty="0"/>
              <a:t>2012-2019 total in billions of dollars</a:t>
            </a:r>
            <a:r>
              <a:rPr lang="en-US" sz="2800" dirty="0"/>
              <a:t>)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E4E39-4D51-41F0-ADB1-7CCB8D07D8AF}"/>
              </a:ext>
            </a:extLst>
          </p:cNvPr>
          <p:cNvSpPr txBox="1"/>
          <p:nvPr/>
        </p:nvSpPr>
        <p:spPr>
          <a:xfrm>
            <a:off x="11192818" y="6167872"/>
            <a:ext cx="10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RINA</a:t>
            </a:r>
          </a:p>
        </p:txBody>
      </p:sp>
    </p:spTree>
    <p:extLst>
      <p:ext uri="{BB962C8B-B14F-4D97-AF65-F5344CB8AC3E}">
        <p14:creationId xmlns:p14="http://schemas.microsoft.com/office/powerpoint/2010/main" val="1815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BA10E4-FDBD-4A10-94AE-A94609F66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246" y="735497"/>
            <a:ext cx="9142972" cy="5148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39F99-068C-4AA1-9A0D-0A651361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42" y="0"/>
            <a:ext cx="3085793" cy="3459707"/>
          </a:xfrm>
        </p:spPr>
        <p:txBody>
          <a:bodyPr>
            <a:normAutofit/>
          </a:bodyPr>
          <a:lstStyle/>
          <a:p>
            <a:r>
              <a:rPr lang="en-US" sz="3600" dirty="0"/>
              <a:t>Comparison of Top Ten Companies </a:t>
            </a:r>
            <a:br>
              <a:rPr lang="en-US" sz="3600" dirty="0"/>
            </a:br>
            <a:r>
              <a:rPr lang="en-US" sz="3600" dirty="0"/>
              <a:t>within the Top Ten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4E394-455F-47FC-A6DE-BE206DE8A538}"/>
              </a:ext>
            </a:extLst>
          </p:cNvPr>
          <p:cNvSpPr txBox="1"/>
          <p:nvPr/>
        </p:nvSpPr>
        <p:spPr>
          <a:xfrm>
            <a:off x="11192818" y="6167872"/>
            <a:ext cx="10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RINA</a:t>
            </a:r>
          </a:p>
        </p:txBody>
      </p:sp>
    </p:spTree>
    <p:extLst>
      <p:ext uri="{BB962C8B-B14F-4D97-AF65-F5344CB8AC3E}">
        <p14:creationId xmlns:p14="http://schemas.microsoft.com/office/powerpoint/2010/main" val="34960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Top Ten Companies</vt:lpstr>
      <vt:lpstr>Total Dollar Amount Received By Top Ten Companies (2012-2019 total in billions of dollars)</vt:lpstr>
      <vt:lpstr>Comparison of Top Ten Companies  within the Top Ten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Ten Companies</dc:title>
  <dc:creator>Rina Tiwari</dc:creator>
  <cp:lastModifiedBy>Rina Tiwari</cp:lastModifiedBy>
  <cp:revision>1</cp:revision>
  <dcterms:created xsi:type="dcterms:W3CDTF">2019-11-02T02:20:44Z</dcterms:created>
  <dcterms:modified xsi:type="dcterms:W3CDTF">2019-11-02T02:23:45Z</dcterms:modified>
</cp:coreProperties>
</file>