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Inter" panose="02000503000000020004" pitchFamily="2" charset="0"/>
      <p:regular r:id="rId22"/>
      <p:bold r:id="rId23"/>
    </p:embeddedFont>
    <p:embeddedFont>
      <p:font typeface="Inter Medium" panose="02000503000000020004" pitchFamily="2" charset="0"/>
      <p:regular r:id="rId24"/>
      <p:bold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ED66F-6583-49BE-BC4C-C6204BD86410}">
  <a:tblStyle styleId="{108ED66F-6583-49BE-BC4C-C6204BD864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7b1001cf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7b1001cf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3630543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3630543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65474a9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65474a9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9a0b0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9a0b07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9a0b07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965474a9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965474a9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77725" y="4688750"/>
            <a:ext cx="6513875" cy="1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77725" y="279350"/>
            <a:ext cx="6513875" cy="11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763" y="4817725"/>
            <a:ext cx="8294474" cy="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9325" y="263341"/>
            <a:ext cx="6321599" cy="11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9325" y="291141"/>
            <a:ext cx="6321599" cy="11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03300" y="79155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nter"/>
              <a:buNone/>
              <a:defRPr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9675" y="4467152"/>
            <a:ext cx="468300" cy="5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0"/>
            <a:ext cx="64970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575" y="4813975"/>
            <a:ext cx="8322274" cy="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375" y="286025"/>
            <a:ext cx="1612550" cy="235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9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4294967295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5"/>
                </a:solidFill>
              </a:rPr>
              <a:t>Dummy headline in gorgeous red</a:t>
            </a:r>
            <a:endParaRPr sz="2800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Dummy white text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Dummy white text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Dummy white text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Nice headline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Even more dummy text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Dummy text</a:t>
            </a:r>
            <a:r>
              <a:rPr lang="en" sz="1800"/>
              <a:t>dummy text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Dummy text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29" name="Google Shape;129;p23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30" name="Google Shape;13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3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A nice sticker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Some text on the nice sticker</a:t>
              </a:r>
              <a:endParaRPr sz="12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0" y="0"/>
            <a:ext cx="9144000" cy="6096000"/>
          </a:xfrm>
          <a:prstGeom prst="rect">
            <a:avLst/>
          </a:prstGeom>
          <a:solidFill>
            <a:srgbClr val="000000">
              <a:alpha val="511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accent5"/>
                </a:solidFill>
              </a:rPr>
              <a:t>More gorgeous red</a:t>
            </a:r>
            <a:endParaRPr sz="42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b="0" dirty="0"/>
              <a:t>More white text</a:t>
            </a:r>
            <a:endParaRPr sz="2100" b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0" dirty="0">
                <a:solidFill>
                  <a:schemeClr val="accent5"/>
                </a:solidFill>
                <a:latin typeface="Inter" panose="02000503000000020004" pitchFamily="2" charset="0"/>
                <a:ea typeface="Inter" panose="02000503000000020004" pitchFamily="2" charset="0"/>
                <a:cs typeface="Lato"/>
                <a:sym typeface="Lato"/>
              </a:rPr>
              <a:t>Some comments in red</a:t>
            </a:r>
            <a:endParaRPr sz="2400" dirty="0">
              <a:solidFill>
                <a:schemeClr val="accent5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140" name="Google Shape;140;p24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41" name="Google Shape;14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4" descr="Piece of duct tape sticking a note to the slide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Dummy text of a tip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/>
              <a:t>Cool text in white</a:t>
            </a:r>
            <a:endParaRPr sz="2300" b="0"/>
          </a:p>
          <a:p>
            <a:pPr marL="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/>
              <a:t>Huge dummy text in white and </a:t>
            </a:r>
            <a:r>
              <a:rPr lang="en">
                <a:solidFill>
                  <a:schemeClr val="accent5"/>
                </a:solidFill>
              </a:rPr>
              <a:t>red</a:t>
            </a:r>
            <a:r>
              <a:rPr lang="en"/>
              <a:t>.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5"/>
                </a:solidFill>
                <a:latin typeface="Inter" panose="02000503000000020004" pitchFamily="2" charset="0"/>
                <a:ea typeface="Inter" panose="02000503000000020004" pitchFamily="2" charset="0"/>
                <a:cs typeface="Lato"/>
                <a:sym typeface="Lato"/>
              </a:rPr>
              <a:t>Comments or links here</a:t>
            </a:r>
            <a:endParaRPr sz="1200" dirty="0">
              <a:solidFill>
                <a:schemeClr val="accent5"/>
              </a:solidFill>
              <a:latin typeface="Inter" panose="02000503000000020004" pitchFamily="2" charset="0"/>
              <a:ea typeface="Inter" panose="02000503000000020004" pitchFamily="2" charset="0"/>
              <a:cs typeface="Lato"/>
              <a:sym typeface="Lato"/>
            </a:endParaRPr>
          </a:p>
        </p:txBody>
      </p:sp>
      <p:grpSp>
        <p:nvGrpSpPr>
          <p:cNvPr id="154" name="Google Shape;154;p2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55" name="Google Shape;15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Dummy text here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HUGE FUNKY TEXT TO SUPPORT AN AWESOME IDEA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982" y="591525"/>
            <a:ext cx="3645693" cy="2378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7"/>
          <p:cNvGrpSpPr/>
          <p:nvPr/>
        </p:nvGrpSpPr>
        <p:grpSpPr>
          <a:xfrm>
            <a:off x="6896438" y="2419760"/>
            <a:ext cx="2212050" cy="2537076"/>
            <a:chOff x="6803275" y="395363"/>
            <a:chExt cx="2212050" cy="2537076"/>
          </a:xfrm>
        </p:grpSpPr>
        <p:pic>
          <p:nvPicPr>
            <p:cNvPr id="165" name="Google Shape;165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7" descr="Piece of duct tape sticking a note to the slide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Even more dummy text for a potentially great tip or comment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03300" y="79155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nice bargraph 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73" name="Google Shape;173;p28"/>
          <p:cNvGraphicFramePr/>
          <p:nvPr>
            <p:extLst>
              <p:ext uri="{D42A27DB-BD31-4B8C-83A1-F6EECF244321}">
                <p14:modId xmlns:p14="http://schemas.microsoft.com/office/powerpoint/2010/main" val="3214108883"/>
              </p:ext>
            </p:extLst>
          </p:nvPr>
        </p:nvGraphicFramePr>
        <p:xfrm>
          <a:off x="323100" y="2393975"/>
          <a:ext cx="8522700" cy="719125"/>
        </p:xfrm>
        <a:graphic>
          <a:graphicData uri="http://schemas.openxmlformats.org/drawingml/2006/table">
            <a:tbl>
              <a:tblPr>
                <a:noFill/>
                <a:tableStyleId>{108ED66F-6583-49BE-BC4C-C6204BD86410}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2014</a:t>
                      </a:r>
                      <a:endParaRPr sz="1800" dirty="0">
                        <a:solidFill>
                          <a:srgbClr val="FFFFFF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2015</a:t>
                      </a:r>
                      <a:endParaRPr sz="1800" dirty="0">
                        <a:solidFill>
                          <a:srgbClr val="FFFFFF"/>
                        </a:solidFill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4" name="Google Shape;174;p2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2014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4294967295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dirty="0"/>
              <a:t>Easily customizable as a table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August 2015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4294967295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Dummy text</a:t>
            </a:r>
            <a:endParaRPr sz="1400"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2015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4294967295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Dummy text</a:t>
            </a:r>
            <a:endParaRPr sz="140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2015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Dummy text</a:t>
            </a:r>
            <a:endParaRPr sz="1400"/>
          </a:p>
        </p:txBody>
      </p:sp>
      <p:cxnSp>
        <p:nvCxnSpPr>
          <p:cNvPr id="183" name="Google Shape;183;p2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4" name="Google Shape;184;p2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5" name="Google Shape;185;p28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are saying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Etc.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Credit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Testimonials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Credit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Comments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Credit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Comments, links here</a:t>
            </a: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l="18483" r="18476"/>
          <a:stretch/>
        </p:blipFill>
        <p:spPr>
          <a:xfrm>
            <a:off x="-505825" y="0"/>
            <a:ext cx="103755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paragraph of very cool words with no meaning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Valstatex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template</a:t>
            </a: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Dummy headline</a:t>
            </a:r>
            <a:endParaRPr sz="240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Dummy text box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65500" y="1018075"/>
            <a:ext cx="4045200" cy="31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dk2"/>
                </a:solidFill>
              </a:rPr>
              <a:t>Dummy text  </a:t>
            </a:r>
            <a:r>
              <a:rPr lang="en"/>
              <a:t>BIG DUMMY TEXT</a:t>
            </a:r>
            <a:r>
              <a:rPr lang="en" sz="2400"/>
              <a:t> </a:t>
            </a:r>
            <a:r>
              <a:rPr lang="en" sz="2400" b="0">
                <a:solidFill>
                  <a:schemeClr val="dk2"/>
                </a:solidFill>
              </a:rPr>
              <a:t>more dummy text</a:t>
            </a:r>
            <a:endParaRPr sz="2400"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  <a:t>Cool sticker</a:t>
            </a:r>
            <a:endParaRPr sz="3000" b="1" dirty="0">
              <a:solidFill>
                <a:schemeClr val="lt2"/>
              </a:solidFill>
              <a:latin typeface="Inter" panose="02000503000000020004" pitchFamily="2" charset="0"/>
              <a:ea typeface="Inter" panose="02000503000000020004" pitchFamily="2" charset="0"/>
              <a:cs typeface="Raleway"/>
              <a:sym typeface="Raleway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dirty="0"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  <a:t>Some text on a cool sticker</a:t>
            </a:r>
            <a:endParaRPr sz="1200" dirty="0">
              <a:latin typeface="Inter" panose="02000503000000020004" pitchFamily="2" charset="0"/>
              <a:ea typeface="Inter" panose="02000503000000020004" pitchFamily="2" charset="0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  <a:t>Bullet point 1</a:t>
            </a:r>
            <a:br>
              <a:rPr lang="en" sz="1200" dirty="0"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</a:br>
            <a:r>
              <a:rPr lang="en" sz="1200" dirty="0"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  <a:t>Dummy text</a:t>
            </a:r>
            <a:endParaRPr sz="1200" dirty="0">
              <a:latin typeface="Inter" panose="02000503000000020004" pitchFamily="2" charset="0"/>
              <a:ea typeface="Inter" panose="02000503000000020004" pitchFamily="2" charset="0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  <a:t>Bullet point 2</a:t>
            </a:r>
            <a:br>
              <a:rPr lang="en" sz="1400" dirty="0"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</a:br>
            <a:r>
              <a:rPr lang="en" sz="1200" dirty="0"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rPr>
              <a:t>Even more dummy text</a:t>
            </a:r>
            <a:endParaRPr sz="1200" dirty="0">
              <a:latin typeface="Inter" panose="02000503000000020004" pitchFamily="2" charset="0"/>
              <a:ea typeface="Inter" panose="02000503000000020004" pitchFamily="2" charset="0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Dummy text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Dummy text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And more dummy text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Dummy headline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Dummy text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Dummy text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Dummy text</a:t>
            </a:r>
            <a:endParaRPr sz="1800"/>
          </a:p>
        </p:txBody>
      </p:sp>
      <p:grpSp>
        <p:nvGrpSpPr>
          <p:cNvPr id="102" name="Google Shape;102;p2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3" name="Google Shape;10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0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 dirty="0">
                  <a:solidFill>
                    <a:schemeClr val="dk2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Dummy text of a cool tip here</a:t>
              </a:r>
              <a:endParaRPr sz="12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</p:txBody>
        </p:sp>
      </p:grpSp>
      <p:sp>
        <p:nvSpPr>
          <p:cNvPr id="106" name="Google Shape;106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Comments, links</a:t>
            </a:r>
            <a:endParaRPr sz="1200" i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</p:txBody>
      </p:sp>
      <p:grpSp>
        <p:nvGrpSpPr>
          <p:cNvPr id="113" name="Google Shape;113;p21"/>
          <p:cNvGrpSpPr/>
          <p:nvPr/>
        </p:nvGrpSpPr>
        <p:grpSpPr>
          <a:xfrm>
            <a:off x="6781388" y="2488091"/>
            <a:ext cx="2212050" cy="2513020"/>
            <a:chOff x="6803275" y="419419"/>
            <a:chExt cx="2212050" cy="2513020"/>
          </a:xfrm>
        </p:grpSpPr>
        <p:pic>
          <p:nvPicPr>
            <p:cNvPr id="114" name="Google Shape;11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1" descr="Piece of duct tape sticking a note to the slide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Inter" panose="02000503000000020004" pitchFamily="2" charset="0"/>
                  <a:ea typeface="Inter" panose="02000503000000020004" pitchFamily="2" charset="0"/>
                  <a:cs typeface="Raleway"/>
                  <a:sym typeface="Raleway"/>
                </a:rPr>
                <a:t>Dummy tip text here</a:t>
              </a:r>
              <a:endParaRPr sz="12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alstatex">
  <a:themeElements>
    <a:clrScheme name="Swiss">
      <a:dk1>
        <a:srgbClr val="D5D5D5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ED1C24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Inter</vt:lpstr>
      <vt:lpstr>Raleway</vt:lpstr>
      <vt:lpstr>Lato</vt:lpstr>
      <vt:lpstr>Inter Medium</vt:lpstr>
      <vt:lpstr>Arial</vt:lpstr>
      <vt:lpstr>Valstatex</vt:lpstr>
      <vt:lpstr>PowerPoint Presentation</vt:lpstr>
      <vt:lpstr>Valstatex Presentation</vt:lpstr>
      <vt:lpstr>Dummy headline</vt:lpstr>
      <vt:lpstr>PowerPoint Presentation</vt:lpstr>
      <vt:lpstr>Dummy text  BIG DUMMY TEXT more dummy text</vt:lpstr>
      <vt:lpstr>PowerPoint Presentation</vt:lpstr>
      <vt:lpstr>PowerPoint Presentation</vt:lpstr>
      <vt:lpstr>PowerPoint Presentation</vt:lpstr>
      <vt:lpstr>More  Huge Dummy  text</vt:lpstr>
      <vt:lpstr>PowerPoint Presentation</vt:lpstr>
      <vt:lpstr>PowerPoint Presentation</vt:lpstr>
      <vt:lpstr>More gorgeous red More white text  Some comments in red</vt:lpstr>
      <vt:lpstr>PowerPoint Presentation</vt:lpstr>
      <vt:lpstr>Cool text in white Huge dummy text in white and red.</vt:lpstr>
      <vt:lpstr>HUGE FUNKY TEXT TO SUPPORT AN AWESOME IDEA</vt:lpstr>
      <vt:lpstr>A nice bargraph </vt:lpstr>
      <vt:lpstr>What people are saying</vt:lpstr>
      <vt:lpstr>A paragraph of very cool words with no meaning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</cp:lastModifiedBy>
  <cp:revision>1</cp:revision>
  <dcterms:modified xsi:type="dcterms:W3CDTF">2022-06-26T19:40:02Z</dcterms:modified>
</cp:coreProperties>
</file>