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D338-DF55-4EED-BFA6-B893F981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3421AC-C97E-4E13-B9B2-2793A5F5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32E5F-A27D-4DC1-BE42-FAABDCD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5CD95-26A7-4B98-9D9E-FDBE8598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7283F-B2B6-46D7-BBCA-C6AB223B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9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960F1-AC00-4200-A7BF-EF38A184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5316E-D29D-4C3B-BAD4-96DD376C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99961-4745-4976-A121-0CEAFA5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27902-609E-46D3-BAA6-9787436D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FA64C-DE81-4D97-9D69-0638129F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EAB22-E335-4025-8BA0-7601761C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10AEF4-9047-4FC8-BCB6-374D1DBB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8A61B-4E88-4D4C-AC8D-84FAB8D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43D44-B423-494D-AC88-97499C9C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CF6BE-4995-49A7-8F37-497598E5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0492D-A8EA-4F5E-9BB0-EA6FFA51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481C9-2060-4D9A-942F-38504184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7A12E-0F3F-4B5E-899C-AB5407F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60691-12D3-4C74-AEF0-BF776DC3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C9D5E-0E16-4CDE-80EC-ECB5DA21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7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B78AA-5DCC-40AE-857F-8529831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600C4B-B7B6-4814-9DD3-09E6CC96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1640E-5F46-4647-A73B-B9A2C3F9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26823-94E9-43F2-98F7-92804401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C72083-790C-4A8B-9836-1A13FB5E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8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5F445-C02B-44AD-AAF8-C073AC5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7CB2F-9F6E-4DE8-AF43-FF0C8D82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E72B6F-BAAB-4B81-85CA-AF04F4A6B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012EA-8DC5-4F62-9D2F-0C3E1DD4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FC88C-355D-4748-AAD1-BFFDE37A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E9D6E-C0BD-4EBE-A741-404840C8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36A8-25B8-4397-9239-2CC2AADD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DCB4D-0F49-4592-8493-9E18E71E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A36975-B413-4CC4-BEF7-7B9AAE4F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A89C48-9307-46EB-B268-22DBD4508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F52C61-B9C1-4745-A8BE-6D49BC509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B104E7-A232-4690-9E44-33257611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B2666D-EA2B-4897-AD02-F64D8C2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5217BF-6F08-493D-8FC6-D071114F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5FA8C-2103-4302-9D1D-16B73D02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3677EE-9250-470E-82F4-D6E63CE6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52123F-D904-418C-B4E1-C6DE3897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298646-2D4F-43F1-A008-61113AD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7DA6DA-DDC8-4328-87CE-6CA27E19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C0A2B-4A61-48C6-8876-C001B905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458E3-1E7F-4B78-BD3D-DFD918FE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13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B2D49-09D2-4482-A8FE-5A39E82F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8A8BA-F3EB-42BA-A2E6-67EEFAC9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71ED27-8CBF-4D49-9200-B4A41DFC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8ACD0-DDCB-4F5F-AA68-B2470C48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3F7A0-E8D3-4BE1-8E32-9254C366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5EA32B-B8AB-444B-BBBF-00045D7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8999-D8EA-48E3-B743-012C74EE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8E3D72-1681-46B4-B388-6EFD9018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D767FE-3E3A-4943-9E7E-5E7AF3F4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DFF8E3-86F7-4B8B-BD9E-893B9C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76680-490F-4CF9-BF46-2AE3D9FD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E0C2FC-6DC5-4CD9-8CF4-FC9AED13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2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8570D-F826-4F2C-9356-F5BCBB2D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771F0C-7EC9-4B13-8AEC-FBDFC45E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DE11E-9D38-4AB6-A3E7-44352401C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1085-78A7-4D11-B53B-C6182CCA3535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1F86F-909B-450A-9305-43550AFF7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DCC2E-2D85-4796-A29E-6D563EA8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FB28-6CFE-4BD6-9FAE-B5E2103E2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02B75-7BB8-437E-926F-E7A92D2F3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Подробное описание «Проекта»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513167-5FF1-4244-81A7-2796012DF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en-US" dirty="0"/>
              <a:t>I: </a:t>
            </a:r>
            <a:r>
              <a:rPr lang="ru-RU" dirty="0"/>
              <a:t>Разведка инфраструктуры заказчика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Проводиться тщательный анализ ИТ инфраструктуры заказчика в следствии чего определяются следующие понятия: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Общая картина или же схема инфраструктуры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Слабые стороны применяемых технологий и устройств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Принцип работы существующих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8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Этапы </a:t>
            </a:r>
            <a:r>
              <a:rPr lang="en-US" dirty="0"/>
              <a:t>II: </a:t>
            </a:r>
            <a:r>
              <a:rPr lang="ru-RU" dirty="0"/>
              <a:t>Разработка рекомендаций а также планов и дорожных карт по дальнейшему развитию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Проводиться совещание на котором решается основной курс развития заказчика в плане ИТ инфраструктуры: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Составляются документы предложения по курсу развития заказчика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Проводится согласования с заказчиком</a:t>
            </a:r>
          </a:p>
        </p:txBody>
      </p:sp>
    </p:spTree>
    <p:extLst>
      <p:ext uri="{BB962C8B-B14F-4D97-AF65-F5344CB8AC3E}">
        <p14:creationId xmlns:p14="http://schemas.microsoft.com/office/powerpoint/2010/main" val="351801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ru-RU" dirty="0"/>
              <a:t>Этапы </a:t>
            </a:r>
            <a:r>
              <a:rPr lang="en-US" dirty="0"/>
              <a:t>III: </a:t>
            </a:r>
            <a:r>
              <a:rPr lang="ru-RU" dirty="0"/>
              <a:t>Пред закупочная подготовка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Проводиться подготовка по закупке оборудования: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Составляются документы АСОС а также согласование с руководством заказчика.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Проводится маркетинговый анализ.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527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ru-RU" dirty="0"/>
              <a:t>Этапы </a:t>
            </a:r>
            <a:r>
              <a:rPr lang="en-US" dirty="0"/>
              <a:t>IV: </a:t>
            </a:r>
            <a:r>
              <a:rPr lang="ru-RU" dirty="0"/>
              <a:t>Подготовка закупочной документации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Проводиться подготовка по закупочной документации: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Готовиться Техническое задание проекта по закупу.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Готовиться Тендерная документация по проекту закупа.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Проводится согласование с руководством.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Проводится подтверждение с Центром экспертизы и других прилегающих органов управления.</a:t>
            </a:r>
          </a:p>
          <a:p>
            <a:pPr marL="457200" lvl="1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127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ru-RU" dirty="0"/>
              <a:t>Этапы </a:t>
            </a:r>
            <a:r>
              <a:rPr lang="en-US" dirty="0"/>
              <a:t>V: </a:t>
            </a:r>
            <a:r>
              <a:rPr lang="ru-RU" dirty="0"/>
              <a:t>Проведение торгов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Проводиться процесс проведения торгов: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Основываясь на ТД и ТЗ собираются пакеты документов участников.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Согласовывается подача документов и её детали.</a:t>
            </a:r>
          </a:p>
        </p:txBody>
      </p:sp>
    </p:spTree>
    <p:extLst>
      <p:ext uri="{BB962C8B-B14F-4D97-AF65-F5344CB8AC3E}">
        <p14:creationId xmlns:p14="http://schemas.microsoft.com/office/powerpoint/2010/main" val="6699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ru-RU" dirty="0"/>
              <a:t>Этапы </a:t>
            </a:r>
            <a:r>
              <a:rPr lang="en-US" dirty="0"/>
              <a:t>VI: </a:t>
            </a:r>
            <a:r>
              <a:rPr lang="ru-RU" dirty="0"/>
              <a:t>Поставка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/>
              <a:t>Поставка оборудования включает в себя:</a:t>
            </a:r>
            <a:br>
              <a:rPr lang="ru-RU" sz="3200" dirty="0"/>
            </a:br>
            <a:r>
              <a:rPr lang="ru-RU" sz="3200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Прослеживание логистической цепочки, прослеживание сроков по поставке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Процесс пред растаможи(а именно сбор перечня необходимых документов и средств для осуществления растаможи)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Растаможа (Если требуется с досмотром)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Доставка оборудования до склада заказчика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Подписания Акта о приеме и передачи.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360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D499E-FAA3-4AF5-B3C8-1D4E3E8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ru-RU" dirty="0"/>
              <a:t>Этапы </a:t>
            </a:r>
            <a:r>
              <a:rPr lang="en-US" dirty="0"/>
              <a:t>VII: </a:t>
            </a:r>
            <a:r>
              <a:rPr lang="ru-RU" dirty="0"/>
              <a:t>Установка и интеграция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C0F2B-DC7A-4C0D-8D96-37FD7100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/>
              <a:t>Установка и интеграция включает в себя:</a:t>
            </a:r>
          </a:p>
          <a:p>
            <a:pPr marL="0" indent="0">
              <a:buNone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Работы по пуско-наладочным работам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Работы по интеграции оборудования в и инфраструктуру заказчика.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Проведение тестирования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Подписания Акта о выполненных работах</a:t>
            </a:r>
          </a:p>
          <a:p>
            <a:pPr marL="0" indent="0">
              <a:buNone/>
            </a:pPr>
            <a:r>
              <a:rPr lang="ru-RU" sz="3200" dirty="0"/>
              <a:t>Все данные работы желательно должны быть заранее запланированы </a:t>
            </a:r>
            <a:r>
              <a:rPr lang="ru-RU" sz="3200" dirty="0" err="1"/>
              <a:t>воизбежания</a:t>
            </a:r>
            <a:r>
              <a:rPr lang="ru-RU" sz="3200" dirty="0"/>
              <a:t> риска потери времени и появления лишних работ возникших в процессе интеграции.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251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283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Подробное описание «Проекта»</vt:lpstr>
      <vt:lpstr>Этапы I: Разведка инфраструктуры заказчика</vt:lpstr>
      <vt:lpstr>Этапы II: Разработка рекомендаций а также планов и дорожных карт по дальнейшему развитию</vt:lpstr>
      <vt:lpstr>Этапы III: Пред закупочная подготовка </vt:lpstr>
      <vt:lpstr>Этапы IV: Подготовка закупочной документации</vt:lpstr>
      <vt:lpstr>Этапы V: Проведение торгов </vt:lpstr>
      <vt:lpstr>Этапы VI: Поставка</vt:lpstr>
      <vt:lpstr>Этапы VII: Установка и интеграция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Подробное описание «Проекта»</dc:title>
  <dc:creator>Valiakhmad Makhamatov</dc:creator>
  <cp:lastModifiedBy>Valiakhmad Makhamatov</cp:lastModifiedBy>
  <cp:revision>3</cp:revision>
  <dcterms:created xsi:type="dcterms:W3CDTF">2024-01-08T10:06:30Z</dcterms:created>
  <dcterms:modified xsi:type="dcterms:W3CDTF">2024-01-09T06:46:41Z</dcterms:modified>
</cp:coreProperties>
</file>