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59" r:id="rId10"/>
    <p:sldId id="270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0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2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8FEF2C-7682-4D5C-BEA9-3ECD133C3BE7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85759E-406B-433F-902F-B2C5E1E408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8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TIM HORE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WISMA TAMU HORE </a:t>
            </a:r>
            <a:r>
              <a:rPr lang="en-US" dirty="0" smtClean="0"/>
              <a:t>– </a:t>
            </a:r>
            <a:r>
              <a:rPr lang="en-US" dirty="0" smtClean="0"/>
              <a:t>TUGAS 3 PEMROGRAMAN </a:t>
            </a:r>
            <a:r>
              <a:rPr lang="en-US" dirty="0" smtClean="0"/>
              <a:t>WEB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1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44734" y="2669584"/>
            <a:ext cx="6010102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CONTOH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61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49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7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RINA WIJAYA </a:t>
            </a:r>
            <a:r>
              <a:rPr lang="en-US" dirty="0" smtClean="0">
                <a:latin typeface="+mj-lt"/>
              </a:rPr>
              <a:t>–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FITUR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ADD &amp;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BAYAR – PENANGGUNG JAWAB SISTEM INFORMASI &amp; DOKUMENTASI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NOBBY PHALA </a:t>
            </a:r>
            <a:r>
              <a:rPr lang="en-US" dirty="0" smtClean="0">
                <a:latin typeface="+mj-lt"/>
              </a:rPr>
              <a:t>–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FITUR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LOGIN &amp;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AKSES – PENANGGUNG JAWAB FRONT END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MUHAMMAD GHAZIAN </a:t>
            </a:r>
            <a:r>
              <a:rPr lang="en-US" dirty="0">
                <a:latin typeface="+mj-lt"/>
              </a:rPr>
              <a:t>–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FITUR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UPDATE &amp;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DELETE – PENANGGUNG JAWAB BACK END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641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ANGGOTA TIM 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RINA WIJAYA KUSUMA WARDHANI</a:t>
            </a:r>
            <a:r>
              <a:rPr lang="en-US" sz="2400" dirty="0" smtClean="0">
                <a:latin typeface="+mj-lt"/>
              </a:rPr>
              <a:t>		5114100021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I GEDE PUTU NOBBY ASWI PHALA</a:t>
            </a:r>
            <a:r>
              <a:rPr lang="en-US" sz="2400" dirty="0" smtClean="0">
                <a:latin typeface="+mj-lt"/>
              </a:rPr>
              <a:t>		5114100048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MUHAMMAD GHAZIAN	</a:t>
            </a:r>
            <a:r>
              <a:rPr lang="en-US" sz="2400" dirty="0" smtClean="0">
                <a:latin typeface="+mj-lt"/>
              </a:rPr>
              <a:t>		5114100158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28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Tamu</a:t>
            </a:r>
            <a:r>
              <a:rPr lang="en-US" dirty="0" smtClean="0">
                <a:latin typeface="+mj-lt"/>
              </a:rPr>
              <a:t> HORE </a:t>
            </a:r>
            <a:r>
              <a:rPr lang="en-US" dirty="0" err="1" smtClean="0">
                <a:latin typeface="+mj-lt"/>
              </a:rPr>
              <a:t>menggunakan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web </a:t>
            </a:r>
            <a:r>
              <a:rPr lang="en-US" dirty="0" err="1">
                <a:latin typeface="+mj-lt"/>
              </a:rPr>
              <a:t>sebagai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sarana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Informasinya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Wisma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Tamu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terdapat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pengelola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beberapa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petugas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Kedua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profesi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memiliki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wewenang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berbeda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mengakses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informasi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tersebut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Pengelola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mengakses</a:t>
            </a:r>
            <a:r>
              <a:rPr lang="en-US" dirty="0">
                <a:latin typeface="+mj-lt"/>
              </a:rPr>
              <a:t> data </a:t>
            </a:r>
            <a:r>
              <a:rPr lang="en-US" dirty="0" err="1">
                <a:latin typeface="+mj-lt"/>
              </a:rPr>
              <a:t>transaksi</a:t>
            </a:r>
            <a:r>
              <a:rPr lang="en-US" dirty="0">
                <a:latin typeface="+mj-lt"/>
              </a:rPr>
              <a:t>, data </a:t>
            </a:r>
            <a:r>
              <a:rPr lang="en-US" dirty="0" err="1">
                <a:latin typeface="+mj-lt"/>
              </a:rPr>
              <a:t>kamar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data </a:t>
            </a:r>
            <a:r>
              <a:rPr lang="en-US" dirty="0" err="1">
                <a:latin typeface="+mj-lt"/>
              </a:rPr>
              <a:t>petugas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mengolahnya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seperti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</a:t>
            </a:r>
            <a:r>
              <a:rPr lang="en-US" dirty="0">
                <a:latin typeface="+mj-lt"/>
              </a:rPr>
              <a:t>-update, </a:t>
            </a:r>
            <a:r>
              <a:rPr lang="en-US" dirty="0" err="1">
                <a:latin typeface="+mj-lt"/>
              </a:rPr>
              <a:t>menambah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atau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menghapus</a:t>
            </a:r>
            <a:r>
              <a:rPr lang="en-US" dirty="0">
                <a:latin typeface="+mj-lt"/>
              </a:rPr>
              <a:t> data. </a:t>
            </a:r>
            <a:r>
              <a:rPr lang="en-US" dirty="0" err="1">
                <a:latin typeface="+mj-lt"/>
              </a:rPr>
              <a:t>Sedangkan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petugas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bisa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melayani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calon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penginap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memesan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kamar</a:t>
            </a:r>
            <a:r>
              <a:rPr lang="en-US" dirty="0">
                <a:latin typeface="+mj-lt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23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DESKRIPSI </a:t>
            </a:r>
            <a:r>
              <a:rPr lang="en-US" dirty="0" smtClean="0"/>
              <a:t>APLIKASI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+mj-lt"/>
              </a:rPr>
              <a:t>Terdapat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jenis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yaitu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Flamboyan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Bougenville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Tamu</a:t>
            </a:r>
            <a:r>
              <a:rPr lang="en-US" dirty="0" smtClean="0">
                <a:latin typeface="+mj-lt"/>
              </a:rPr>
              <a:t> Jasmine.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Flamboyan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menawarkan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jenis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kamar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yaitu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Standar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Eksklusif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VIP.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Bougenville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menawarkan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dua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jenis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kamar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yaitu</a:t>
            </a:r>
            <a:r>
              <a:rPr lang="en-US" dirty="0" smtClean="0">
                <a:latin typeface="+mj-lt"/>
              </a:rPr>
              <a:t> Standard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Eksklusif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Sedangkan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Tamu</a:t>
            </a:r>
            <a:r>
              <a:rPr lang="en-US" dirty="0" smtClean="0">
                <a:latin typeface="+mj-lt"/>
              </a:rPr>
              <a:t> Jasmine </a:t>
            </a:r>
            <a:r>
              <a:rPr lang="en-US" dirty="0" err="1" smtClean="0">
                <a:latin typeface="+mj-lt"/>
              </a:rPr>
              <a:t>merupakan</a:t>
            </a:r>
            <a:r>
              <a:rPr lang="en-US" dirty="0" smtClean="0">
                <a:latin typeface="+mj-lt"/>
              </a:rPr>
              <a:t> Model </a:t>
            </a:r>
            <a:r>
              <a:rPr lang="en-US" dirty="0" err="1" smtClean="0">
                <a:latin typeface="+mj-lt"/>
              </a:rPr>
              <a:t>Sewa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Rumah</a:t>
            </a:r>
            <a:r>
              <a:rPr lang="en-US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11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DESKRIPSI 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+mj-lt"/>
              </a:rPr>
              <a:t>Masing-masing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memiliki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harga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fasilitas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tambahan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berbeda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Tipe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Kamar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Standar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biaya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Rp</a:t>
            </a:r>
            <a:r>
              <a:rPr lang="en-US" dirty="0" smtClean="0">
                <a:latin typeface="+mj-lt"/>
              </a:rPr>
              <a:t> 150.000/</a:t>
            </a:r>
            <a:r>
              <a:rPr lang="en-US" dirty="0" err="1" smtClean="0">
                <a:latin typeface="+mj-lt"/>
              </a:rPr>
              <a:t>malam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menyediakan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fasilitas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tambahan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berupa</a:t>
            </a:r>
            <a:r>
              <a:rPr lang="en-US" dirty="0" smtClean="0">
                <a:latin typeface="+mj-lt"/>
              </a:rPr>
              <a:t> AC. </a:t>
            </a:r>
            <a:r>
              <a:rPr lang="en-US" dirty="0" err="1" smtClean="0">
                <a:latin typeface="+mj-lt"/>
              </a:rPr>
              <a:t>Tipe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Kamar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Eksklusif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biaya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Rp</a:t>
            </a:r>
            <a:r>
              <a:rPr lang="en-US" dirty="0" smtClean="0">
                <a:latin typeface="+mj-lt"/>
              </a:rPr>
              <a:t> 200.000/</a:t>
            </a:r>
            <a:r>
              <a:rPr lang="en-US" dirty="0" err="1" smtClean="0">
                <a:latin typeface="+mj-lt"/>
              </a:rPr>
              <a:t>malam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memiliki</a:t>
            </a:r>
            <a:r>
              <a:rPr lang="en-US" dirty="0" smtClean="0">
                <a:latin typeface="+mj-lt"/>
              </a:rPr>
              <a:t> AC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TV. </a:t>
            </a:r>
            <a:r>
              <a:rPr lang="en-US" dirty="0" err="1" smtClean="0">
                <a:latin typeface="+mj-lt"/>
              </a:rPr>
              <a:t>Tipe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Kamar</a:t>
            </a:r>
            <a:r>
              <a:rPr lang="en-US" dirty="0" smtClean="0">
                <a:latin typeface="+mj-lt"/>
              </a:rPr>
              <a:t> VIP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biaya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Rp</a:t>
            </a:r>
            <a:r>
              <a:rPr lang="en-US" dirty="0" smtClean="0">
                <a:latin typeface="+mj-lt"/>
              </a:rPr>
              <a:t> 300.000/</a:t>
            </a:r>
            <a:r>
              <a:rPr lang="en-US" dirty="0" err="1" smtClean="0">
                <a:latin typeface="+mj-lt"/>
              </a:rPr>
              <a:t>malam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Model </a:t>
            </a:r>
            <a:r>
              <a:rPr lang="en-US" dirty="0" err="1" smtClean="0">
                <a:latin typeface="+mj-lt"/>
              </a:rPr>
              <a:t>Sewa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Rumah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biaya</a:t>
            </a:r>
            <a:r>
              <a:rPr lang="en-US" dirty="0" smtClean="0">
                <a:latin typeface="+mj-lt"/>
              </a:rPr>
              <a:t> 600.000/</a:t>
            </a:r>
            <a:r>
              <a:rPr lang="en-US" dirty="0" err="1" smtClean="0">
                <a:latin typeface="+mj-lt"/>
              </a:rPr>
              <a:t>malam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memiliki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fasilitas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tambahan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berupa</a:t>
            </a:r>
            <a:r>
              <a:rPr lang="en-US" dirty="0" smtClean="0">
                <a:latin typeface="+mj-lt"/>
              </a:rPr>
              <a:t> AC, TV,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Kulkas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model </a:t>
            </a:r>
            <a:r>
              <a:rPr lang="en-US" dirty="0" err="1" smtClean="0">
                <a:latin typeface="+mj-lt"/>
              </a:rPr>
              <a:t>sewa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rumah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sendiri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sudah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termasuk</a:t>
            </a:r>
            <a:r>
              <a:rPr lang="en-US" dirty="0" smtClean="0">
                <a:latin typeface="+mj-lt"/>
              </a:rPr>
              <a:t> di </a:t>
            </a:r>
            <a:r>
              <a:rPr lang="en-US" dirty="0" err="1" smtClean="0">
                <a:latin typeface="+mj-lt"/>
              </a:rPr>
              <a:t>dalamnya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beberapa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kamar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+mj-lt"/>
              </a:rPr>
              <a:t>	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93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DESKRIPSI 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+mj-lt"/>
              </a:rPr>
              <a:t>Tiap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calon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penginap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melihat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jenis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fasilitaas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tambahan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apa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ditawarkan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masing-masing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Jika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ingin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melakukan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transaksi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pemesanan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kamar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maka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dibantu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petugas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sebelumnya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harus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melakukan</a:t>
            </a:r>
            <a:r>
              <a:rPr lang="en-US" dirty="0" smtClean="0">
                <a:latin typeface="+mj-lt"/>
              </a:rPr>
              <a:t> log in </a:t>
            </a:r>
            <a:r>
              <a:rPr lang="en-US" dirty="0" err="1" smtClean="0">
                <a:latin typeface="+mj-lt"/>
              </a:rPr>
              <a:t>terlebih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dahulu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Pengelola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juga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melakukan</a:t>
            </a:r>
            <a:r>
              <a:rPr lang="en-US" dirty="0" smtClean="0">
                <a:latin typeface="+mj-lt"/>
              </a:rPr>
              <a:t> log in 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sistem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tetapi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melayani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pemesanan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melainkan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pengelolaan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365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DESKRIPSI 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>
                <a:latin typeface="+mj-lt"/>
              </a:rPr>
              <a:t>Calon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penginap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saja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memesan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kamar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range </a:t>
            </a:r>
            <a:r>
              <a:rPr lang="en-US" dirty="0" err="1" smtClean="0">
                <a:latin typeface="+mj-lt"/>
              </a:rPr>
              <a:t>tanggal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tertentu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sesuai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kebutuhan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memesan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lebih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kamar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tipe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berbeda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tetapi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harus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wisma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sama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Tiap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pemesanan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diminta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nomor</a:t>
            </a:r>
            <a:r>
              <a:rPr lang="en-US" dirty="0" smtClean="0">
                <a:latin typeface="+mj-lt"/>
              </a:rPr>
              <a:t> KTP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biodata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perwakilan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keperluan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transaksi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Transaksi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pembayaran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dilakukan</a:t>
            </a:r>
            <a:r>
              <a:rPr lang="en-US" dirty="0" smtClean="0">
                <a:latin typeface="+mj-lt"/>
              </a:rPr>
              <a:t> di </a:t>
            </a:r>
            <a:r>
              <a:rPr lang="en-US" dirty="0" err="1" smtClean="0">
                <a:latin typeface="+mj-lt"/>
              </a:rPr>
              <a:t>hari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terakhir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tambahan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apabila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fasilitas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tambahan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rusak</a:t>
            </a:r>
            <a:r>
              <a:rPr lang="en-US" dirty="0" smtClean="0">
                <a:latin typeface="+mj-lt"/>
              </a:rPr>
              <a:t>.  </a:t>
            </a:r>
            <a:r>
              <a:rPr lang="en-US" dirty="0" err="1" smtClean="0">
                <a:latin typeface="+mj-lt"/>
              </a:rPr>
              <a:t>Transaksi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pembayaran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pengecekan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kerusakan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fasilitas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juga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dilakukan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petugas</a:t>
            </a:r>
            <a:r>
              <a:rPr lang="en-US" dirty="0" smtClean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051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PDM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987" y="1846263"/>
            <a:ext cx="6401032" cy="44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FITUR-FITUR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4" y="2005734"/>
            <a:ext cx="10337801" cy="4852266"/>
          </a:xfrm>
        </p:spPr>
        <p:txBody>
          <a:bodyPr numCol="3">
            <a:normAutofit lnSpcReduction="10000"/>
          </a:bodyPr>
          <a:lstStyle/>
          <a:p>
            <a:r>
              <a:rPr lang="en-US" sz="2400" b="1" dirty="0" smtClean="0">
                <a:latin typeface="+mj-lt"/>
              </a:rPr>
              <a:t>LOG IN</a:t>
            </a:r>
          </a:p>
          <a:p>
            <a:pPr marL="457200" indent="-2222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Pengelola</a:t>
            </a:r>
            <a:endParaRPr lang="en-US" sz="2400" dirty="0" smtClean="0">
              <a:latin typeface="+mj-lt"/>
            </a:endParaRPr>
          </a:p>
          <a:p>
            <a:pPr marL="457200" indent="-22225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Petugas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ADD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Penginap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Kamar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Transaksi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UPDATE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Penginap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Kamar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Transaksi</a:t>
            </a:r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DELETE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+mj-lt"/>
              </a:rPr>
              <a:t>Penginap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+mj-lt"/>
              </a:rPr>
              <a:t>Kamar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+mj-lt"/>
              </a:rPr>
              <a:t>Transaksi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AKSES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Data </a:t>
            </a:r>
            <a:r>
              <a:rPr lang="en-US" sz="2400" dirty="0" err="1" smtClean="0">
                <a:latin typeface="+mj-lt"/>
              </a:rPr>
              <a:t>Petugas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+mj-lt"/>
              </a:rPr>
              <a:t>Kamar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Kosong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Data </a:t>
            </a:r>
            <a:r>
              <a:rPr lang="en-US" sz="2400" dirty="0" err="1" smtClean="0">
                <a:latin typeface="+mj-lt"/>
              </a:rPr>
              <a:t>Kamar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Dipesan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+mj-lt"/>
              </a:rPr>
              <a:t>Laporan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Pendapatan</a:t>
            </a:r>
            <a:endParaRPr lang="en-US" sz="2400" dirty="0" smtClean="0">
              <a:latin typeface="+mj-lt"/>
            </a:endParaRP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Data </a:t>
            </a:r>
            <a:r>
              <a:rPr lang="en-US" sz="2400" dirty="0" err="1" smtClean="0">
                <a:latin typeface="+mj-lt"/>
              </a:rPr>
              <a:t>Transaksi</a:t>
            </a:r>
            <a:endParaRPr lang="en-US" sz="2400" dirty="0" smtClean="0">
              <a:latin typeface="+mj-lt"/>
            </a:endParaRPr>
          </a:p>
          <a:p>
            <a:pPr marL="166688" indent="-163513"/>
            <a:r>
              <a:rPr lang="en-US" sz="2400" b="1" dirty="0" smtClean="0">
                <a:latin typeface="+mj-lt"/>
              </a:rPr>
              <a:t>BAYAR TRANSAKSI</a:t>
            </a:r>
          </a:p>
          <a:p>
            <a:pPr marL="401638" indent="-176213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Struk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Pembayaran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3491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446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TIM HORE</vt:lpstr>
      <vt:lpstr>ANGGOTA TIM HORE</vt:lpstr>
      <vt:lpstr>DESKRIPSI APLIKASI</vt:lpstr>
      <vt:lpstr>DESKRIPSI APLIKASI </vt:lpstr>
      <vt:lpstr>DESKRIPSI APLIKASI</vt:lpstr>
      <vt:lpstr>DESKRIPSI APLIKASI</vt:lpstr>
      <vt:lpstr>DESKRIPSI APLIKASI</vt:lpstr>
      <vt:lpstr>PDM DATABASE</vt:lpstr>
      <vt:lpstr>FITUR-FITUR</vt:lpstr>
      <vt:lpstr>PowerPoint Presentation</vt:lpstr>
      <vt:lpstr>PowerPoint Presentation</vt:lpstr>
      <vt:lpstr>PowerPoint Presentation</vt:lpstr>
      <vt:lpstr>PowerPoint Presentation</vt:lpstr>
      <vt:lpstr>JOB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NAMATIM</dc:title>
  <dc:creator>Umum</dc:creator>
  <cp:lastModifiedBy>Umum</cp:lastModifiedBy>
  <cp:revision>13</cp:revision>
  <dcterms:created xsi:type="dcterms:W3CDTF">2016-04-28T14:01:35Z</dcterms:created>
  <dcterms:modified xsi:type="dcterms:W3CDTF">2016-04-28T15:24:19Z</dcterms:modified>
</cp:coreProperties>
</file>