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5FAC2-6D9D-48BE-85E4-4E4F5FD7E805}" v="142" dt="2022-09-19T16:59:2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Rincón" userId="3491276a5b92a4ee" providerId="LiveId" clId="{3C55FAC2-6D9D-48BE-85E4-4E4F5FD7E805}"/>
    <pc:docChg chg="modSld">
      <pc:chgData name="Alex Rincón" userId="3491276a5b92a4ee" providerId="LiveId" clId="{3C55FAC2-6D9D-48BE-85E4-4E4F5FD7E805}" dt="2022-09-19T16:59:25.877" v="153" actId="1076"/>
      <pc:docMkLst>
        <pc:docMk/>
      </pc:docMkLst>
      <pc:sldChg chg="addSp delSp modSp mod">
        <pc:chgData name="Alex Rincón" userId="3491276a5b92a4ee" providerId="LiveId" clId="{3C55FAC2-6D9D-48BE-85E4-4E4F5FD7E805}" dt="2022-09-19T16:59:25.877" v="153" actId="1076"/>
        <pc:sldMkLst>
          <pc:docMk/>
          <pc:sldMk cId="2780841360" sldId="256"/>
        </pc:sldMkLst>
        <pc:spChg chg="mod">
          <ac:chgData name="Alex Rincón" userId="3491276a5b92a4ee" providerId="LiveId" clId="{3C55FAC2-6D9D-48BE-85E4-4E4F5FD7E805}" dt="2022-09-19T16:48:57.159" v="11" actId="20577"/>
          <ac:spMkLst>
            <pc:docMk/>
            <pc:sldMk cId="2780841360" sldId="256"/>
            <ac:spMk id="10" creationId="{358F0584-C1B1-8E8D-FE1B-D2F909E43702}"/>
          </ac:spMkLst>
        </pc:spChg>
        <pc:picChg chg="add mod">
          <ac:chgData name="Alex Rincón" userId="3491276a5b92a4ee" providerId="LiveId" clId="{3C55FAC2-6D9D-48BE-85E4-4E4F5FD7E805}" dt="2022-09-19T16:51:53.174" v="33" actId="1076"/>
          <ac:picMkLst>
            <pc:docMk/>
            <pc:sldMk cId="2780841360" sldId="256"/>
            <ac:picMk id="2" creationId="{990B2D47-4F30-431A-6530-1C060C7E4E6F}"/>
          </ac:picMkLst>
        </pc:picChg>
        <pc:picChg chg="add del mod">
          <ac:chgData name="Alex Rincón" userId="3491276a5b92a4ee" providerId="LiveId" clId="{3C55FAC2-6D9D-48BE-85E4-4E4F5FD7E805}" dt="2022-09-19T16:53:55.982" v="59" actId="478"/>
          <ac:picMkLst>
            <pc:docMk/>
            <pc:sldMk cId="2780841360" sldId="256"/>
            <ac:picMk id="3" creationId="{7C834F30-8982-C2F2-1A83-3EDDDCDF87C3}"/>
          </ac:picMkLst>
        </pc:picChg>
        <pc:picChg chg="add mod">
          <ac:chgData name="Alex Rincón" userId="3491276a5b92a4ee" providerId="LiveId" clId="{3C55FAC2-6D9D-48BE-85E4-4E4F5FD7E805}" dt="2022-09-19T16:59:25.877" v="153" actId="1076"/>
          <ac:picMkLst>
            <pc:docMk/>
            <pc:sldMk cId="2780841360" sldId="256"/>
            <ac:picMk id="4" creationId="{408A817B-F391-A8E4-DED4-624CC3C0929A}"/>
          </ac:picMkLst>
        </pc:picChg>
        <pc:picChg chg="add del mod">
          <ac:chgData name="Alex Rincón" userId="3491276a5b92a4ee" providerId="LiveId" clId="{3C55FAC2-6D9D-48BE-85E4-4E4F5FD7E805}" dt="2022-09-19T16:50:46.209" v="27" actId="478"/>
          <ac:picMkLst>
            <pc:docMk/>
            <pc:sldMk cId="2780841360" sldId="256"/>
            <ac:picMk id="1026" creationId="{34E1BAEC-CB54-5993-2390-C32CF5652ECA}"/>
          </ac:picMkLst>
        </pc:picChg>
        <pc:picChg chg="mod">
          <ac:chgData name="Alex Rincón" userId="3491276a5b92a4ee" providerId="LiveId" clId="{3C55FAC2-6D9D-48BE-85E4-4E4F5FD7E805}" dt="2022-09-19T16:53:47.293" v="58" actId="1076"/>
          <ac:picMkLst>
            <pc:docMk/>
            <pc:sldMk cId="2780841360" sldId="256"/>
            <ac:picMk id="1030" creationId="{B5B01ECA-276D-23A9-2C6D-45FC7C6A46E9}"/>
          </ac:picMkLst>
        </pc:picChg>
        <pc:picChg chg="add del mod">
          <ac:chgData name="Alex Rincón" userId="3491276a5b92a4ee" providerId="LiveId" clId="{3C55FAC2-6D9D-48BE-85E4-4E4F5FD7E805}" dt="2022-09-19T16:54:57.798" v="75" actId="478"/>
          <ac:picMkLst>
            <pc:docMk/>
            <pc:sldMk cId="2780841360" sldId="256"/>
            <ac:picMk id="1032" creationId="{40C37430-AC70-31E7-0532-EE15A4E6AB77}"/>
          </ac:picMkLst>
        </pc:picChg>
        <pc:picChg chg="del">
          <ac:chgData name="Alex Rincón" userId="3491276a5b92a4ee" providerId="LiveId" clId="{3C55FAC2-6D9D-48BE-85E4-4E4F5FD7E805}" dt="2022-09-19T16:53:17.645" v="51" actId="478"/>
          <ac:picMkLst>
            <pc:docMk/>
            <pc:sldMk cId="2780841360" sldId="256"/>
            <ac:picMk id="1034" creationId="{A047031B-C5C2-53C1-62E1-1440A2827F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064D-B9A6-A70F-44B1-C84D5DD8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93826-1973-C2BE-EC8A-2E2A30430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A5EE4-634A-42F6-5EF0-DCAE2F0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04ECC-752C-FDD7-0645-7C9E481C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CF4BD-0BB7-2517-8255-5BD47B19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0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B2E35-068C-E188-4398-805E1BB8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A5DA8-2EC7-48E4-CB8F-428C9174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92B62-D054-4B75-998F-A7FEFBFA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2567A-81D3-59C9-12FE-863CF321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A0BFF-13C3-68AC-C9C5-DAA500DB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78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0E05CD-5194-0E2F-F058-6CFDD21D1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C5EEB-65F6-2831-CFD0-36B2DEE1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CA825-56C2-C082-FEDE-185466BF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64387-B5F1-95A0-39E7-A8419E4C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E2B77-1DC1-1ED1-2410-0A06268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D3C2-8E27-B578-5861-712B3B5E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5A6C9-722C-F07E-AA0D-AEF83085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1EE8C-B117-20F9-778F-26B0AC26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616CF-7937-B937-632C-0ECA5701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41C01-A1D9-528C-E717-E6734CC3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51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F599C-EF04-ACEE-729F-0BB6E085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9B588-A2F6-7707-E425-D03A4431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709639-F388-2242-FDB3-C7BEE5BB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068B9-8856-A0EE-1144-DA08CDD6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CC50E-C071-6140-084C-699EBF04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9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8EF8A-1DDA-950C-EBFD-F050B2D2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6B596-55EA-B734-C7A9-D28B574AD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DDB211-9FC1-E735-837D-A1FD3DE9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73BE61-6210-C51A-0DFA-E09AB680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9E3E0D-655B-D95C-0B1E-E5A5F64B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41E113-DB9B-E937-56F6-F04899CD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9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8E547-6F8B-0219-A317-BC894BA9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93F26-5509-683E-8B4F-591AC75B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F6802-6C0F-0752-613E-86DA679FA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B42605-CA39-B399-06D6-B1221BC47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841181-7F87-0BDB-CED2-4B6A1AD4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F6CE7E-A0E1-4C93-1FA7-40B5472D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885FF9-AEC4-08D9-FD58-17944C0D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09E949-566A-6781-D89F-E85B6241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84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B106-5532-616A-4CB8-BC4CF15E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F90E78-ECD0-6415-08C5-D34723A3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637653-9A35-CDDC-9A09-DE0B61E7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0A1777-B362-4E86-1155-4A165B33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0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2630E-3F68-ADA8-1F75-6BC976C5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E176EA-5204-216D-8FE2-310870EE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599FEE-E7A4-8782-4178-98DF8B28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18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6F566-880D-73A1-85E1-73A9C67F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1DE21-E1C2-68BA-09F0-A46C3159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6981F-D5C3-E594-4EA6-0DC83808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38DDE7-EBE7-F961-91C2-E4D9B3A6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7E1D95-D6FD-76F8-697B-A15DE89D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98AF0-0239-9138-CB6C-DBFDFB5A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4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3CEA4-5D99-B610-222F-DC91F85C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CC707D-8153-3968-7D51-0C0766EB0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A2C2CF-71EE-62D5-6CF2-6AE8D5C8F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36AD0-53D8-99C7-9DF2-EDB7F4A0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7D074F-EE63-49E6-A060-21EF45A9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8A093A-E7A0-CBB9-17B9-3F8CB540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13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69E1A6-141C-22BF-D30A-AE9850A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E4F7F-9F44-371E-C0AE-A8ECCE81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E1EC9-7652-AD6F-7C6D-A25018EF5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851A-A720-4316-B9B0-0638481DD050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2BE08-3D83-D3AC-D5F3-CF2AC1D1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095E2-C4C7-065F-85D8-35B861E1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A251-68E7-43F6-A3EA-DA422161D1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30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no tinto en un vaso y en una botella sobre la mesa. sobre un fondo de  madera. | Foto Premium">
            <a:extLst>
              <a:ext uri="{FF2B5EF4-FFF2-40B4-BE49-F238E27FC236}">
                <a16:creationId xmlns:a16="http://schemas.microsoft.com/office/drawing/2014/main" id="{363D0F8D-15AD-F940-CB66-FDB32C2F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A736B01-7AD9-B06B-3CC8-EF165DDD6782}"/>
              </a:ext>
            </a:extLst>
          </p:cNvPr>
          <p:cNvSpPr/>
          <p:nvPr/>
        </p:nvSpPr>
        <p:spPr>
          <a:xfrm>
            <a:off x="276838" y="260059"/>
            <a:ext cx="8925886" cy="5377343"/>
          </a:xfrm>
          <a:prstGeom prst="roundRect">
            <a:avLst>
              <a:gd name="adj" fmla="val 668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5B92DB-801E-5074-626E-6F4537DD564C}"/>
              </a:ext>
            </a:extLst>
          </p:cNvPr>
          <p:cNvSpPr/>
          <p:nvPr/>
        </p:nvSpPr>
        <p:spPr>
          <a:xfrm>
            <a:off x="878047" y="704675"/>
            <a:ext cx="3350004" cy="47019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EBAF68-5327-F16C-9A1C-51B8ABA12A37}"/>
              </a:ext>
            </a:extLst>
          </p:cNvPr>
          <p:cNvSpPr/>
          <p:nvPr/>
        </p:nvSpPr>
        <p:spPr>
          <a:xfrm>
            <a:off x="5141752" y="704675"/>
            <a:ext cx="3147271" cy="23371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0" name="Picture 6" descr="Vidrio Copa De Vino Transparente - Imagen gratis en Pixabay">
            <a:extLst>
              <a:ext uri="{FF2B5EF4-FFF2-40B4-BE49-F238E27FC236}">
                <a16:creationId xmlns:a16="http://schemas.microsoft.com/office/drawing/2014/main" id="{B5B01ECA-276D-23A9-2C6D-45FC7C6A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46" y="4192263"/>
            <a:ext cx="2510004" cy="257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12E5B80-0801-D30A-5557-BFFACA4FF719}"/>
              </a:ext>
            </a:extLst>
          </p:cNvPr>
          <p:cNvSpPr/>
          <p:nvPr/>
        </p:nvSpPr>
        <p:spPr>
          <a:xfrm>
            <a:off x="5858421" y="206622"/>
            <a:ext cx="17139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Cantidad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199E1B-D78D-EB7D-C87B-5A7EF11B138A}"/>
              </a:ext>
            </a:extLst>
          </p:cNvPr>
          <p:cNvSpPr/>
          <p:nvPr/>
        </p:nvSpPr>
        <p:spPr>
          <a:xfrm>
            <a:off x="994472" y="246039"/>
            <a:ext cx="3233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Variables Entrada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8F0584-C1B1-8E8D-FE1B-D2F909E43702}"/>
              </a:ext>
            </a:extLst>
          </p:cNvPr>
          <p:cNvSpPr/>
          <p:nvPr/>
        </p:nvSpPr>
        <p:spPr>
          <a:xfrm>
            <a:off x="5863232" y="669873"/>
            <a:ext cx="17043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Repeticiones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0EF3FE-3086-8E22-1E5F-C9E17929604D}"/>
              </a:ext>
            </a:extLst>
          </p:cNvPr>
          <p:cNvSpPr/>
          <p:nvPr/>
        </p:nvSpPr>
        <p:spPr>
          <a:xfrm>
            <a:off x="6033150" y="1236150"/>
            <a:ext cx="1364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Columnas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4" descr="Pin on carteles">
            <a:extLst>
              <a:ext uri="{FF2B5EF4-FFF2-40B4-BE49-F238E27FC236}">
                <a16:creationId xmlns:a16="http://schemas.microsoft.com/office/drawing/2014/main" id="{990B2D47-4F30-431A-6530-1C060C7E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60" y="3193785"/>
            <a:ext cx="1632201" cy="228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arriles de madera roja, barril, barricas, agua de vino png | PNGWing">
            <a:extLst>
              <a:ext uri="{FF2B5EF4-FFF2-40B4-BE49-F238E27FC236}">
                <a16:creationId xmlns:a16="http://schemas.microsoft.com/office/drawing/2014/main" id="{408A817B-F391-A8E4-DED4-624CC3C0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7" b="94024" l="10000" r="94130">
                        <a14:foregroundMark x1="88913" y1="67862" x2="87391" y2="80744"/>
                        <a14:foregroundMark x1="87391" y1="80744" x2="81630" y2="88845"/>
                        <a14:foregroundMark x1="81630" y1="88845" x2="75543" y2="91899"/>
                        <a14:foregroundMark x1="75543" y1="91899" x2="72717" y2="91501"/>
                        <a14:foregroundMark x1="36848" y1="92961" x2="42391" y2="93360"/>
                        <a14:foregroundMark x1="74239" y1="94024" x2="81522" y2="93758"/>
                        <a14:foregroundMark x1="93152" y1="68127" x2="94239" y2="64143"/>
                        <a14:foregroundMark x1="70882" y1="34794" x2="70870" y2="34130"/>
                        <a14:foregroundMark x1="69457" y1="52988" x2="69457" y2="52988"/>
                        <a14:backgroundMark x1="22391" y1="36122" x2="22391" y2="36122"/>
                        <a14:backgroundMark x1="31522" y1="27756" x2="31522" y2="27756"/>
                        <a14:backgroundMark x1="38696" y1="22444" x2="38696" y2="22444"/>
                        <a14:backgroundMark x1="47717" y1="27756" x2="47717" y2="27756"/>
                        <a14:backgroundMark x1="46196" y1="22444" x2="46196" y2="22444"/>
                        <a14:backgroundMark x1="67717" y1="40106" x2="70109" y2="11952"/>
                        <a14:backgroundMark x1="70109" y1="11952" x2="66413" y2="4250"/>
                        <a14:backgroundMark x1="68913" y1="24436" x2="70000" y2="19655"/>
                        <a14:backgroundMark x1="69457" y1="9562" x2="64891" y2="930"/>
                        <a14:backgroundMark x1="66196" y1="18327" x2="69674" y2="17795"/>
                        <a14:backgroundMark x1="73152" y1="25100" x2="70652" y2="25365"/>
                        <a14:backgroundMark x1="66413" y1="22311" x2="65217" y2="15936"/>
                        <a14:backgroundMark x1="71087" y1="34130" x2="70543" y2="23240"/>
                        <a14:backgroundMark x1="71739" y1="18725" x2="65217" y2="24170"/>
                        <a14:backgroundMark x1="68913" y1="47942" x2="71087" y2="33201"/>
                        <a14:backgroundMark x1="71087" y1="37450" x2="70326" y2="44887"/>
                        <a14:backgroundMark x1="70978" y1="37185" x2="71739" y2="47942"/>
                        <a14:backgroundMark x1="70978" y1="36388" x2="70109" y2="47410"/>
                        <a14:backgroundMark x1="70870" y1="48207" x2="71630" y2="49934"/>
                        <a14:backgroundMark x1="71739" y1="50996" x2="70543" y2="51793"/>
                        <a14:backgroundMark x1="72391" y1="51394" x2="69891" y2="51660"/>
                        <a14:backgroundMark x1="69891" y1="52191" x2="69891" y2="52191"/>
                        <a14:backgroundMark x1="69891" y1="52191" x2="69891" y2="52191"/>
                        <a14:backgroundMark x1="69783" y1="52191" x2="69457" y2="52058"/>
                        <a14:backgroundMark x1="70870" y1="34794" x2="70978" y2="37583"/>
                        <a14:backgroundMark x1="68913" y1="29880" x2="68587" y2="20850"/>
                        <a14:backgroundMark x1="69674" y1="25631" x2="69783" y2="26560"/>
                        <a14:backgroundMark x1="72935" y1="26295" x2="68478" y2="24701"/>
                        <a14:backgroundMark x1="68043" y1="24701" x2="68043" y2="24701"/>
                        <a14:backgroundMark x1="68043" y1="24701" x2="68478" y2="24967"/>
                        <a14:backgroundMark x1="68478" y1="24967" x2="67609" y2="25498"/>
                        <a14:backgroundMark x1="69130" y1="25631" x2="68478" y2="25498"/>
                        <a14:backgroundMark x1="65978" y1="18725" x2="66848" y2="20717"/>
                        <a14:backgroundMark x1="66087" y1="20319" x2="67065" y2="20983"/>
                        <a14:backgroundMark x1="70326" y1="22178" x2="72174" y2="23108"/>
                        <a14:backgroundMark x1="72174" y1="23108" x2="70543" y2="21514"/>
                        <a14:backgroundMark x1="71957" y1="21514" x2="72609" y2="23240"/>
                        <a14:backgroundMark x1="70435" y1="16866" x2="69130" y2="16069"/>
                        <a14:backgroundMark x1="68478" y1="16202" x2="64348" y2="18194"/>
                        <a14:backgroundMark x1="66087" y1="18459" x2="66087" y2="18459"/>
                        <a14:backgroundMark x1="67391" y1="8632" x2="66413" y2="4382"/>
                        <a14:backgroundMark x1="65870" y1="6773" x2="65217" y2="3054"/>
                        <a14:backgroundMark x1="63696" y1="1328" x2="63696" y2="1328"/>
                        <a14:backgroundMark x1="64022" y1="1062" x2="61739" y2="1992"/>
                        <a14:backgroundMark x1="63587" y1="2523" x2="65978" y2="3054"/>
                        <a14:backgroundMark x1="63370" y1="4781" x2="67065" y2="7437"/>
                        <a14:backgroundMark x1="65217" y1="4382" x2="65000" y2="3187"/>
                        <a14:backgroundMark x1="69130" y1="8367" x2="67500" y2="8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059" y="4041831"/>
            <a:ext cx="3350004" cy="274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41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Rincón</dc:creator>
  <cp:lastModifiedBy>Alex Rincón</cp:lastModifiedBy>
  <cp:revision>1</cp:revision>
  <dcterms:created xsi:type="dcterms:W3CDTF">2022-09-18T16:32:33Z</dcterms:created>
  <dcterms:modified xsi:type="dcterms:W3CDTF">2022-09-19T16:59:27Z</dcterms:modified>
</cp:coreProperties>
</file>