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  <a:srgbClr val="8699D4"/>
    <a:srgbClr val="FFFDB2"/>
    <a:srgbClr val="161616"/>
    <a:srgbClr val="222222"/>
    <a:srgbClr val="272727"/>
    <a:srgbClr val="252525"/>
    <a:srgbClr val="FCE4BE"/>
    <a:srgbClr val="B7C3F3"/>
    <a:srgbClr val="28C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AEE4D-B18A-424D-9A6D-FFC026C525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5158A-63FA-4D0C-A575-11B7FB2E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5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8D59-581B-4B47-A5F0-65BBFE6F1D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36AA-9411-42D5-9419-DC64DF3A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8D59-581B-4B47-A5F0-65BBFE6F1D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36AA-9411-42D5-9419-DC64DF3A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8D59-581B-4B47-A5F0-65BBFE6F1D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36AA-9411-42D5-9419-DC64DF3A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6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8D59-581B-4B47-A5F0-65BBFE6F1D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36AA-9411-42D5-9419-DC64DF3A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1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8D59-581B-4B47-A5F0-65BBFE6F1D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36AA-9411-42D5-9419-DC64DF3A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8D59-581B-4B47-A5F0-65BBFE6F1D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36AA-9411-42D5-9419-DC64DF3A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8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8D59-581B-4B47-A5F0-65BBFE6F1D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36AA-9411-42D5-9419-DC64DF3A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6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8D59-581B-4B47-A5F0-65BBFE6F1D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36AA-9411-42D5-9419-DC64DF3A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8D59-581B-4B47-A5F0-65BBFE6F1D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36AA-9411-42D5-9419-DC64DF3A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8D59-581B-4B47-A5F0-65BBFE6F1D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36AA-9411-42D5-9419-DC64DF3A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6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8D59-581B-4B47-A5F0-65BBFE6F1D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36AA-9411-42D5-9419-DC64DF3A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4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8D59-581B-4B47-A5F0-65BBFE6F1D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36AA-9411-42D5-9419-DC64DF3A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40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72727">
                <a:lumMod val="100000"/>
              </a:srgbClr>
            </a:gs>
            <a:gs pos="15000">
              <a:srgbClr val="222222"/>
            </a:gs>
            <a:gs pos="34000">
              <a:srgbClr val="161616"/>
            </a:gs>
            <a:gs pos="100000">
              <a:srgbClr val="04040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D8F3913D-6CFB-9ACE-D356-92C4E2523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4" y="4235828"/>
            <a:ext cx="4887784" cy="2495778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80165A7-FEBE-E1E6-F048-BCC8D1D3A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76" y="1328113"/>
            <a:ext cx="4846436" cy="2423217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74133C52-E400-795B-0068-061584914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74" y="4235828"/>
            <a:ext cx="4846437" cy="24957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E6CA24-0EF3-6EB5-4767-5C8AA6BA7182}"/>
              </a:ext>
            </a:extLst>
          </p:cNvPr>
          <p:cNvSpPr txBox="1"/>
          <p:nvPr/>
        </p:nvSpPr>
        <p:spPr>
          <a:xfrm>
            <a:off x="3467100" y="228600"/>
            <a:ext cx="521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ritannic Bold" panose="020B0903060703020204" pitchFamily="34" charset="0"/>
              </a:rPr>
              <a:t>Moving to Bangkok 101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10CC69-D2E0-05A7-6F27-BBBDDE01A6F3}"/>
              </a:ext>
            </a:extLst>
          </p:cNvPr>
          <p:cNvSpPr txBox="1"/>
          <p:nvPr/>
        </p:nvSpPr>
        <p:spPr>
          <a:xfrm>
            <a:off x="279401" y="989559"/>
            <a:ext cx="521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iome" panose="020B0503030204020804" pitchFamily="34" charset="0"/>
                <a:cs typeface="Biome" panose="020B0503030204020804" pitchFamily="34" charset="0"/>
              </a:rPr>
              <a:t>Nice to live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EBAF3B91-02DF-9052-5C96-E0847C6CCD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4" y="1340876"/>
            <a:ext cx="4846433" cy="2423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2AD752-A2F0-22CC-7513-FFE33BBF33E9}"/>
              </a:ext>
            </a:extLst>
          </p:cNvPr>
          <p:cNvSpPr txBox="1"/>
          <p:nvPr/>
        </p:nvSpPr>
        <p:spPr>
          <a:xfrm>
            <a:off x="279401" y="3872984"/>
            <a:ext cx="521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iome" panose="020B0503030204020804" pitchFamily="34" charset="0"/>
                <a:cs typeface="Biome" panose="020B0503030204020804" pitchFamily="34" charset="0"/>
              </a:rPr>
              <a:t>Travel conveniently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64219-3816-9B58-E924-B488DCC68551}"/>
              </a:ext>
            </a:extLst>
          </p:cNvPr>
          <p:cNvSpPr txBox="1"/>
          <p:nvPr/>
        </p:nvSpPr>
        <p:spPr>
          <a:xfrm>
            <a:off x="6190319" y="938822"/>
            <a:ext cx="521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iome" panose="020B0503030204020804" pitchFamily="34" charset="0"/>
                <a:cs typeface="Biome" panose="020B0503030204020804" pitchFamily="34" charset="0"/>
              </a:rPr>
              <a:t>Eating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12CAD4-B292-4C10-AD3F-1022080F14E4}"/>
              </a:ext>
            </a:extLst>
          </p:cNvPr>
          <p:cNvSpPr txBox="1"/>
          <p:nvPr/>
        </p:nvSpPr>
        <p:spPr>
          <a:xfrm>
            <a:off x="6181142" y="3886105"/>
            <a:ext cx="521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iome" panose="020B0503030204020804" pitchFamily="34" charset="0"/>
                <a:cs typeface="Biome" panose="020B0503030204020804" pitchFamily="34" charset="0"/>
              </a:rPr>
              <a:t>Expensive to cheap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285932-8E5F-CB5C-0AE6-E54E26B96C9B}"/>
              </a:ext>
            </a:extLst>
          </p:cNvPr>
          <p:cNvSpPr txBox="1"/>
          <p:nvPr/>
        </p:nvSpPr>
        <p:spPr>
          <a:xfrm>
            <a:off x="176591" y="126394"/>
            <a:ext cx="1918910" cy="1015663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iome" panose="020B0503030204020804" pitchFamily="34" charset="0"/>
                <a:cs typeface="Biome" panose="020B0503030204020804" pitchFamily="34" charset="0"/>
              </a:rPr>
              <a:t>Calculated from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Biome" panose="020B0503030204020804" pitchFamily="34" charset="0"/>
                <a:cs typeface="Biome" panose="020B0503030204020804" pitchFamily="34" charset="0"/>
              </a:rPr>
              <a:t>Eating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Biome" panose="020B0503030204020804" pitchFamily="34" charset="0"/>
                <a:cs typeface="Biome" panose="020B0503030204020804" pitchFamily="34" charset="0"/>
              </a:rPr>
              <a:t>Traveling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Biome" panose="020B0503030204020804" pitchFamily="34" charset="0"/>
                <a:cs typeface="Biome" panose="020B0503030204020804" pitchFamily="34" charset="0"/>
              </a:rPr>
              <a:t># of case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Biome" panose="020B0503030204020804" pitchFamily="34" charset="0"/>
                <a:cs typeface="Biome" panose="020B0503030204020804" pitchFamily="34" charset="0"/>
              </a:rPr>
              <a:t>Price per sqm</a:t>
            </a:r>
          </a:p>
        </p:txBody>
      </p:sp>
    </p:spTree>
    <p:extLst>
      <p:ext uri="{BB962C8B-B14F-4D97-AF65-F5344CB8AC3E}">
        <p14:creationId xmlns:p14="http://schemas.microsoft.com/office/powerpoint/2010/main" val="154351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4494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Biome</vt:lpstr>
      <vt:lpstr>Britannic Bold</vt:lpstr>
      <vt:lpstr>Calibri</vt:lpstr>
      <vt:lpstr>Calibri Light</vt:lpstr>
      <vt:lpstr>Office Theme</vt:lpstr>
      <vt:lpstr>PowerPoint Presentation</vt:lpstr>
    </vt:vector>
  </TitlesOfParts>
  <Company>TeamOs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Kittin Kaglai</dc:creator>
  <cp:lastModifiedBy>Kittin Kaglai</cp:lastModifiedBy>
  <cp:revision>1</cp:revision>
  <dcterms:created xsi:type="dcterms:W3CDTF">2022-10-14T17:39:27Z</dcterms:created>
  <dcterms:modified xsi:type="dcterms:W3CDTF">2022-10-17T20:33:29Z</dcterms:modified>
</cp:coreProperties>
</file>