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Vrinda</a:t>
            </a:r>
            <a:r>
              <a:rPr lang="en-US" sz="3600" dirty="0" smtClean="0"/>
              <a:t> </a:t>
            </a:r>
            <a:r>
              <a:rPr lang="en-US" sz="3600" dirty="0"/>
              <a:t>Store Sales </a:t>
            </a:r>
            <a:r>
              <a:rPr lang="en-US" sz="3600" dirty="0" smtClean="0"/>
              <a:t>Comprehensive Data Insights from Excel &amp; Power BI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Submitted By </a:t>
            </a:r>
          </a:p>
          <a:p>
            <a:r>
              <a:rPr lang="en-US" dirty="0" err="1" smtClean="0"/>
              <a:t>Rineesh</a:t>
            </a:r>
            <a:r>
              <a:rPr lang="en-US" dirty="0" smtClean="0"/>
              <a:t> M S</a:t>
            </a:r>
          </a:p>
          <a:p>
            <a:r>
              <a:rPr lang="en-US" dirty="0" err="1" smtClean="0"/>
              <a:t>Muhammed</a:t>
            </a:r>
            <a:r>
              <a:rPr lang="en-US" dirty="0" smtClean="0"/>
              <a:t> </a:t>
            </a:r>
            <a:r>
              <a:rPr lang="en-US" dirty="0" err="1" smtClean="0"/>
              <a:t>Nihal</a:t>
            </a:r>
            <a:endParaRPr lang="en-US" dirty="0" smtClean="0"/>
          </a:p>
          <a:p>
            <a:r>
              <a:rPr lang="en-US" dirty="0" err="1" smtClean="0"/>
              <a:t>Muhammed</a:t>
            </a:r>
            <a:r>
              <a:rPr lang="en-US" dirty="0" smtClean="0"/>
              <a:t> </a:t>
            </a:r>
            <a:r>
              <a:rPr lang="en-US" dirty="0" err="1" smtClean="0"/>
              <a:t>Sinan</a:t>
            </a:r>
            <a:r>
              <a:rPr lang="en-US" dirty="0" smtClean="0"/>
              <a:t> C P</a:t>
            </a:r>
          </a:p>
          <a:p>
            <a:r>
              <a:rPr lang="en-US" dirty="0" err="1" smtClean="0"/>
              <a:t>Athulya</a:t>
            </a:r>
            <a:r>
              <a:rPr lang="en-US" dirty="0"/>
              <a:t> </a:t>
            </a:r>
            <a:r>
              <a:rPr lang="en-US" dirty="0" smtClean="0"/>
              <a:t>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5420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report provides a </a:t>
            </a:r>
            <a:r>
              <a:rPr lang="en-US" b="1" dirty="0"/>
              <a:t>combined analysis</a:t>
            </a:r>
            <a:r>
              <a:rPr lang="en-US" dirty="0"/>
              <a:t> of sales and customer demographics.</a:t>
            </a:r>
          </a:p>
          <a:p>
            <a:r>
              <a:rPr lang="en-US" dirty="0"/>
              <a:t>Data from </a:t>
            </a:r>
            <a:r>
              <a:rPr lang="en-US" b="1" dirty="0"/>
              <a:t>Excel</a:t>
            </a:r>
            <a:r>
              <a:rPr lang="en-US" dirty="0"/>
              <a:t> and </a:t>
            </a:r>
            <a:r>
              <a:rPr lang="en-US" b="1" dirty="0"/>
              <a:t>Power BI dashboards</a:t>
            </a:r>
            <a:r>
              <a:rPr lang="en-US" dirty="0"/>
              <a:t> is used for insights.</a:t>
            </a:r>
          </a:p>
          <a:p>
            <a:r>
              <a:rPr lang="en-US" dirty="0"/>
              <a:t>The goal is to optimize sales and customer engagement strategies.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8190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BI is used for </a:t>
            </a:r>
            <a:r>
              <a:rPr lang="en-US" b="1" dirty="0"/>
              <a:t>interactive data visualization</a:t>
            </a:r>
            <a:r>
              <a:rPr lang="en-US" dirty="0"/>
              <a:t>.</a:t>
            </a:r>
          </a:p>
          <a:p>
            <a:r>
              <a:rPr lang="en-US" b="1" dirty="0"/>
              <a:t>Key dashboards</a:t>
            </a:r>
            <a:r>
              <a:rPr lang="en-US" dirty="0"/>
              <a:t> include:</a:t>
            </a:r>
          </a:p>
          <a:p>
            <a:pPr lvl="1"/>
            <a:r>
              <a:rPr lang="en-US" b="1" dirty="0"/>
              <a:t>Sales Trends</a:t>
            </a:r>
            <a:endParaRPr lang="en-US" dirty="0"/>
          </a:p>
          <a:p>
            <a:pPr lvl="1"/>
            <a:r>
              <a:rPr lang="en-US" b="1" dirty="0"/>
              <a:t>Customer Insights</a:t>
            </a:r>
            <a:endParaRPr lang="en-US" dirty="0"/>
          </a:p>
          <a:p>
            <a:pPr lvl="1"/>
            <a:r>
              <a:rPr lang="en-US" b="1" dirty="0"/>
              <a:t>Geographical Analysis</a:t>
            </a:r>
            <a:endParaRPr lang="en-US" dirty="0"/>
          </a:p>
          <a:p>
            <a:r>
              <a:rPr lang="en-US" dirty="0"/>
              <a:t>Helps in </a:t>
            </a:r>
            <a:r>
              <a:rPr lang="en-US" b="1" dirty="0"/>
              <a:t>real-time business performance monitoring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Power BI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0282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Monthly Sales Trends:</a:t>
            </a:r>
            <a:r>
              <a:rPr lang="en-US" dirty="0"/>
              <a:t> December sees peak sales, indicating </a:t>
            </a:r>
            <a:r>
              <a:rPr lang="en-US" b="1" dirty="0"/>
              <a:t>seasonal demand</a:t>
            </a:r>
            <a:r>
              <a:rPr lang="en-US" dirty="0"/>
              <a:t>.</a:t>
            </a:r>
          </a:p>
          <a:p>
            <a:r>
              <a:rPr lang="en-US" b="1" dirty="0"/>
              <a:t>Top-Selling Categories:</a:t>
            </a:r>
            <a:r>
              <a:rPr lang="en-US" dirty="0"/>
              <a:t> </a:t>
            </a:r>
            <a:r>
              <a:rPr lang="en-US" dirty="0" err="1"/>
              <a:t>Kurta</a:t>
            </a:r>
            <a:r>
              <a:rPr lang="en-US" dirty="0"/>
              <a:t> and Set are the </a:t>
            </a:r>
            <a:r>
              <a:rPr lang="en-US" b="1" dirty="0"/>
              <a:t>best-selling products</a:t>
            </a:r>
            <a:r>
              <a:rPr lang="en-US" dirty="0"/>
              <a:t>.</a:t>
            </a:r>
          </a:p>
          <a:p>
            <a:r>
              <a:rPr lang="en-US" b="1" dirty="0"/>
              <a:t>Sales Platforms:</a:t>
            </a:r>
            <a:r>
              <a:rPr lang="en-US" dirty="0"/>
              <a:t> </a:t>
            </a:r>
            <a:r>
              <a:rPr lang="en-US" dirty="0" err="1"/>
              <a:t>Myntra</a:t>
            </a:r>
            <a:r>
              <a:rPr lang="en-US" dirty="0"/>
              <a:t> and Amazon dominate online sales.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Sales Trends</a:t>
            </a:r>
          </a:p>
        </p:txBody>
      </p:sp>
    </p:spTree>
    <p:extLst>
      <p:ext uri="{BB962C8B-B14F-4D97-AF65-F5344CB8AC3E}">
        <p14:creationId xmlns:p14="http://schemas.microsoft.com/office/powerpoint/2010/main" val="327522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Age Group Analysis:</a:t>
            </a:r>
            <a:endParaRPr lang="en-US" dirty="0"/>
          </a:p>
          <a:p>
            <a:pPr lvl="1"/>
            <a:r>
              <a:rPr lang="en-US" dirty="0"/>
              <a:t>Majority of customers are </a:t>
            </a:r>
            <a:r>
              <a:rPr lang="en-US" b="1" dirty="0"/>
              <a:t>Adults (30-50 years old)</a:t>
            </a:r>
            <a:r>
              <a:rPr lang="en-US" dirty="0"/>
              <a:t>.</a:t>
            </a:r>
          </a:p>
          <a:p>
            <a:r>
              <a:rPr lang="en-US" b="1" dirty="0"/>
              <a:t>Gender-Based Purchasing Behavior:</a:t>
            </a:r>
            <a:endParaRPr lang="en-US" dirty="0"/>
          </a:p>
          <a:p>
            <a:pPr lvl="1"/>
            <a:r>
              <a:rPr lang="en-US" dirty="0"/>
              <a:t>Women make the </a:t>
            </a:r>
            <a:r>
              <a:rPr lang="en-US" b="1" dirty="0"/>
              <a:t>highest number of purchases</a:t>
            </a:r>
            <a:r>
              <a:rPr lang="en-US" dirty="0"/>
              <a:t>.</a:t>
            </a:r>
          </a:p>
          <a:p>
            <a:r>
              <a:rPr lang="en-US" b="1" dirty="0"/>
              <a:t>Marketing Strategy:</a:t>
            </a:r>
            <a:endParaRPr lang="en-US" dirty="0"/>
          </a:p>
          <a:p>
            <a:pPr lvl="1"/>
            <a:r>
              <a:rPr lang="en-US" dirty="0"/>
              <a:t>Target </a:t>
            </a:r>
            <a:r>
              <a:rPr lang="en-US" b="1" dirty="0"/>
              <a:t>female-oriented promotions</a:t>
            </a:r>
            <a:r>
              <a:rPr lang="en-US" dirty="0"/>
              <a:t> for better engagement.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Insights</a:t>
            </a:r>
          </a:p>
        </p:txBody>
      </p:sp>
    </p:spTree>
    <p:extLst>
      <p:ext uri="{BB962C8B-B14F-4D97-AF65-F5344CB8AC3E}">
        <p14:creationId xmlns:p14="http://schemas.microsoft.com/office/powerpoint/2010/main" val="1213457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Top Sales Locations:</a:t>
            </a:r>
            <a:r>
              <a:rPr lang="en-US" dirty="0"/>
              <a:t> Haryana, Punjab, and West Bengal.</a:t>
            </a:r>
          </a:p>
          <a:p>
            <a:r>
              <a:rPr lang="en-US" b="1" dirty="0"/>
              <a:t>Highest Orders from Cities:</a:t>
            </a:r>
            <a:r>
              <a:rPr lang="en-US" dirty="0"/>
              <a:t> </a:t>
            </a:r>
            <a:r>
              <a:rPr lang="en-US" dirty="0" err="1"/>
              <a:t>Gurugram</a:t>
            </a:r>
            <a:r>
              <a:rPr lang="en-US" dirty="0"/>
              <a:t>, Mohali, and Kolkata.</a:t>
            </a:r>
          </a:p>
          <a:p>
            <a:r>
              <a:rPr lang="en-US" b="1" dirty="0"/>
              <a:t>Business Strategy:</a:t>
            </a:r>
            <a:r>
              <a:rPr lang="en-US" dirty="0"/>
              <a:t> Expand marketing in these regions for </a:t>
            </a:r>
            <a:r>
              <a:rPr lang="en-US" b="1" dirty="0"/>
              <a:t>better reach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Geographical Analysis</a:t>
            </a:r>
          </a:p>
        </p:txBody>
      </p:sp>
    </p:spTree>
    <p:extLst>
      <p:ext uri="{BB962C8B-B14F-4D97-AF65-F5344CB8AC3E}">
        <p14:creationId xmlns:p14="http://schemas.microsoft.com/office/powerpoint/2010/main" val="2430608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Power BI Visualizations Include:</a:t>
            </a:r>
            <a:endParaRPr lang="en-US" dirty="0"/>
          </a:p>
          <a:p>
            <a:pPr lvl="1"/>
            <a:r>
              <a:rPr lang="en-US" dirty="0"/>
              <a:t>Monthly sales performance</a:t>
            </a:r>
          </a:p>
          <a:p>
            <a:pPr lvl="1"/>
            <a:r>
              <a:rPr lang="en-US" dirty="0"/>
              <a:t>Customer demographics</a:t>
            </a:r>
          </a:p>
          <a:p>
            <a:pPr lvl="1"/>
            <a:r>
              <a:rPr lang="en-US" dirty="0"/>
              <a:t>Sales distribution by region</a:t>
            </a:r>
          </a:p>
          <a:p>
            <a:r>
              <a:rPr lang="en-US" b="1" dirty="0"/>
              <a:t>Interactive reports</a:t>
            </a:r>
            <a:r>
              <a:rPr lang="en-US" dirty="0"/>
              <a:t> allow better decision-making.</a:t>
            </a:r>
          </a:p>
          <a:p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Power BI Dashboard Highlights</a:t>
            </a:r>
          </a:p>
        </p:txBody>
      </p:sp>
    </p:spTree>
    <p:extLst>
      <p:ext uri="{BB962C8B-B14F-4D97-AF65-F5344CB8AC3E}">
        <p14:creationId xmlns:p14="http://schemas.microsoft.com/office/powerpoint/2010/main" val="116495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Peak demand</a:t>
            </a:r>
            <a:r>
              <a:rPr lang="en-IN" dirty="0"/>
              <a:t> in December → Implement targeted promotions.</a:t>
            </a:r>
          </a:p>
          <a:p>
            <a:r>
              <a:rPr lang="en-IN" b="1" dirty="0"/>
              <a:t>Women and Adults dominate</a:t>
            </a:r>
            <a:r>
              <a:rPr lang="en-IN" dirty="0"/>
              <a:t> the customer base → Align marketing accordingly.</a:t>
            </a:r>
          </a:p>
          <a:p>
            <a:r>
              <a:rPr lang="en-IN" b="1" dirty="0"/>
              <a:t>Optimize logistics</a:t>
            </a:r>
            <a:r>
              <a:rPr lang="en-IN" dirty="0"/>
              <a:t> for high-demand regions like Haryana and Punjab.</a:t>
            </a:r>
          </a:p>
          <a:p>
            <a:r>
              <a:rPr lang="en-IN" b="1" dirty="0"/>
              <a:t>Leverage Power BI</a:t>
            </a:r>
            <a:r>
              <a:rPr lang="en-IN" dirty="0"/>
              <a:t> for continuous business monitoring.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Conclusion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292926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</TotalTime>
  <Words>267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Vrinda Store Sales Comprehensive Data Insights from Excel &amp; Power BI </vt:lpstr>
      <vt:lpstr>Introduction</vt:lpstr>
      <vt:lpstr>Power BI Implementation</vt:lpstr>
      <vt:lpstr>Sales Trends</vt:lpstr>
      <vt:lpstr>Customer Insights</vt:lpstr>
      <vt:lpstr>Geographical Analysis</vt:lpstr>
      <vt:lpstr>Power BI Dashboard Highlights</vt:lpstr>
      <vt:lpstr>Conclusion &amp; Recommendations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Vrinda Store Sales &amp; Power BI Analysis Subtitle: Comprehensive Data Insights from Excel &amp; Power BI</dc:title>
  <dc:creator>hp</dc:creator>
  <cp:lastModifiedBy>hp</cp:lastModifiedBy>
  <cp:revision>2</cp:revision>
  <dcterms:created xsi:type="dcterms:W3CDTF">2006-08-16T00:00:00Z</dcterms:created>
  <dcterms:modified xsi:type="dcterms:W3CDTF">2025-04-30T05:02:26Z</dcterms:modified>
</cp:coreProperties>
</file>