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12" r:id="rId2"/>
    <p:sldId id="334" r:id="rId3"/>
    <p:sldId id="336" r:id="rId4"/>
    <p:sldId id="354" r:id="rId5"/>
    <p:sldId id="349" r:id="rId6"/>
    <p:sldId id="337" r:id="rId7"/>
    <p:sldId id="361" r:id="rId8"/>
    <p:sldId id="368" r:id="rId9"/>
    <p:sldId id="362" r:id="rId10"/>
    <p:sldId id="369" r:id="rId11"/>
    <p:sldId id="350" r:id="rId12"/>
    <p:sldId id="346" r:id="rId13"/>
    <p:sldId id="330" r:id="rId14"/>
    <p:sldId id="364" r:id="rId15"/>
    <p:sldId id="365" r:id="rId16"/>
    <p:sldId id="358" r:id="rId17"/>
    <p:sldId id="343" r:id="rId18"/>
    <p:sldId id="357" r:id="rId19"/>
  </p:sldIdLst>
  <p:sldSz cx="9144000" cy="6858000" type="screen4x3"/>
  <p:notesSz cx="6735763" cy="9866313"/>
  <p:defaultTextStyle>
    <a:defPPr>
      <a:defRPr lang="ja-JP"/>
    </a:defPPr>
    <a:lvl1pPr algn="l" rtl="0" fontAlgn="base">
      <a:spcBef>
        <a:spcPct val="0"/>
      </a:spcBef>
      <a:spcAft>
        <a:spcPct val="0"/>
      </a:spcAft>
      <a:defRPr kumimoji="1" sz="16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16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6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6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600" kern="1200">
        <a:solidFill>
          <a:schemeClr val="tx1"/>
        </a:solidFill>
        <a:latin typeface="Arial" charset="0"/>
        <a:ea typeface="ＭＳ Ｐゴシック" charset="-128"/>
        <a:cs typeface="+mn-cs"/>
      </a:defRPr>
    </a:lvl5pPr>
    <a:lvl6pPr marL="2286000" algn="l" defTabSz="914400" rtl="0" eaLnBrk="1" latinLnBrk="0" hangingPunct="1">
      <a:defRPr kumimoji="1" sz="1600" kern="1200">
        <a:solidFill>
          <a:schemeClr val="tx1"/>
        </a:solidFill>
        <a:latin typeface="Arial" charset="0"/>
        <a:ea typeface="ＭＳ Ｐゴシック" charset="-128"/>
        <a:cs typeface="+mn-cs"/>
      </a:defRPr>
    </a:lvl6pPr>
    <a:lvl7pPr marL="2743200" algn="l" defTabSz="914400" rtl="0" eaLnBrk="1" latinLnBrk="0" hangingPunct="1">
      <a:defRPr kumimoji="1" sz="1600" kern="1200">
        <a:solidFill>
          <a:schemeClr val="tx1"/>
        </a:solidFill>
        <a:latin typeface="Arial" charset="0"/>
        <a:ea typeface="ＭＳ Ｐゴシック" charset="-128"/>
        <a:cs typeface="+mn-cs"/>
      </a:defRPr>
    </a:lvl7pPr>
    <a:lvl8pPr marL="3200400" algn="l" defTabSz="914400" rtl="0" eaLnBrk="1" latinLnBrk="0" hangingPunct="1">
      <a:defRPr kumimoji="1" sz="1600" kern="1200">
        <a:solidFill>
          <a:schemeClr val="tx1"/>
        </a:solidFill>
        <a:latin typeface="Arial" charset="0"/>
        <a:ea typeface="ＭＳ Ｐゴシック" charset="-128"/>
        <a:cs typeface="+mn-cs"/>
      </a:defRPr>
    </a:lvl8pPr>
    <a:lvl9pPr marL="3657600" algn="l" defTabSz="914400" rtl="0" eaLnBrk="1" latinLnBrk="0" hangingPunct="1">
      <a:defRPr kumimoji="1" sz="16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4156">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FF"/>
    <a:srgbClr val="99FFCC"/>
    <a:srgbClr val="00FF00"/>
    <a:srgbClr val="FFFF99"/>
    <a:srgbClr val="FFFFCC"/>
    <a:srgbClr val="FFCCFF"/>
    <a:srgbClr val="FFFF00"/>
    <a:srgbClr val="CC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7092" autoAdjust="0"/>
  </p:normalViewPr>
  <p:slideViewPr>
    <p:cSldViewPr snapToGrid="0">
      <p:cViewPr varScale="1">
        <p:scale>
          <a:sx n="75" d="100"/>
          <a:sy n="75" d="100"/>
        </p:scale>
        <p:origin x="1292" y="52"/>
      </p:cViewPr>
      <p:guideLst>
        <p:guide orient="horz" pos="4156"/>
        <p:guide pos="2880"/>
      </p:guideLst>
    </p:cSldViewPr>
  </p:slideViewPr>
  <p:outlineViewPr>
    <p:cViewPr>
      <p:scale>
        <a:sx n="33" d="100"/>
        <a:sy n="33" d="100"/>
      </p:scale>
      <p:origin x="0" y="-1296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1" d="100"/>
          <a:sy n="101" d="100"/>
        </p:scale>
        <p:origin x="3588" y="108"/>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0"/>
            <a:ext cx="2919031" cy="492780"/>
          </a:xfrm>
          <a:prstGeom prst="rect">
            <a:avLst/>
          </a:prstGeom>
        </p:spPr>
        <p:txBody>
          <a:bodyPr vert="horz" lIns="87572" tIns="43786" rIns="87572" bIns="43786" rtlCol="0"/>
          <a:lstStyle>
            <a:lvl1pPr algn="l">
              <a:defRPr sz="1100"/>
            </a:lvl1pPr>
          </a:lstStyle>
          <a:p>
            <a:endParaRPr kumimoji="1" lang="ja-JP" altLang="en-US"/>
          </a:p>
        </p:txBody>
      </p:sp>
      <p:sp>
        <p:nvSpPr>
          <p:cNvPr id="3" name="日付プレースホルダ 2"/>
          <p:cNvSpPr>
            <a:spLocks noGrp="1"/>
          </p:cNvSpPr>
          <p:nvPr>
            <p:ph type="dt" sz="quarter" idx="1"/>
          </p:nvPr>
        </p:nvSpPr>
        <p:spPr>
          <a:xfrm>
            <a:off x="3815227" y="0"/>
            <a:ext cx="2919031" cy="492780"/>
          </a:xfrm>
          <a:prstGeom prst="rect">
            <a:avLst/>
          </a:prstGeom>
        </p:spPr>
        <p:txBody>
          <a:bodyPr vert="horz" lIns="87572" tIns="43786" rIns="87572" bIns="43786" rtlCol="0"/>
          <a:lstStyle>
            <a:lvl1pPr algn="r">
              <a:defRPr sz="1100"/>
            </a:lvl1pPr>
          </a:lstStyle>
          <a:p>
            <a:fld id="{53BDE378-4FFA-49CC-98AA-27161D1FF46D}" type="datetimeFigureOut">
              <a:rPr kumimoji="1" lang="ja-JP" altLang="en-US" smtClean="0"/>
              <a:pPr/>
              <a:t>2020/10/13</a:t>
            </a:fld>
            <a:endParaRPr kumimoji="1" lang="ja-JP" altLang="en-US"/>
          </a:p>
        </p:txBody>
      </p:sp>
      <p:sp>
        <p:nvSpPr>
          <p:cNvPr id="4" name="フッター プレースホルダ 3"/>
          <p:cNvSpPr>
            <a:spLocks noGrp="1"/>
          </p:cNvSpPr>
          <p:nvPr>
            <p:ph type="ftr" sz="quarter" idx="2"/>
          </p:nvPr>
        </p:nvSpPr>
        <p:spPr>
          <a:xfrm>
            <a:off x="1" y="9372003"/>
            <a:ext cx="2919031" cy="492780"/>
          </a:xfrm>
          <a:prstGeom prst="rect">
            <a:avLst/>
          </a:prstGeom>
        </p:spPr>
        <p:txBody>
          <a:bodyPr vert="horz" lIns="87572" tIns="43786" rIns="87572" bIns="43786" rtlCol="0" anchor="b"/>
          <a:lstStyle>
            <a:lvl1pPr algn="l">
              <a:defRPr sz="1100"/>
            </a:lvl1pPr>
          </a:lstStyle>
          <a:p>
            <a:endParaRPr kumimoji="1" lang="ja-JP" altLang="en-US"/>
          </a:p>
        </p:txBody>
      </p:sp>
      <p:sp>
        <p:nvSpPr>
          <p:cNvPr id="5" name="スライド番号プレースホルダ 4"/>
          <p:cNvSpPr>
            <a:spLocks noGrp="1"/>
          </p:cNvSpPr>
          <p:nvPr>
            <p:ph type="sldNum" sz="quarter" idx="3"/>
          </p:nvPr>
        </p:nvSpPr>
        <p:spPr>
          <a:xfrm>
            <a:off x="3815227" y="9372003"/>
            <a:ext cx="2919031" cy="492780"/>
          </a:xfrm>
          <a:prstGeom prst="rect">
            <a:avLst/>
          </a:prstGeom>
        </p:spPr>
        <p:txBody>
          <a:bodyPr vert="horz" lIns="87572" tIns="43786" rIns="87572" bIns="43786" rtlCol="0" anchor="b"/>
          <a:lstStyle>
            <a:lvl1pPr algn="r">
              <a:defRPr sz="1100"/>
            </a:lvl1pPr>
          </a:lstStyle>
          <a:p>
            <a:fld id="{AFDF4664-4C92-456B-A272-8FA964D5AA39}"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316"/>
          </a:xfrm>
          <a:prstGeom prst="rect">
            <a:avLst/>
          </a:prstGeom>
        </p:spPr>
        <p:txBody>
          <a:bodyPr vert="horz" lIns="91411" tIns="45705" rIns="91411" bIns="45705" rtlCol="0"/>
          <a:lstStyle>
            <a:lvl1pPr algn="l" fontAlgn="auto">
              <a:spcBef>
                <a:spcPts val="0"/>
              </a:spcBef>
              <a:spcAft>
                <a:spcPts val="0"/>
              </a:spcAft>
              <a:defRPr sz="1200">
                <a:latin typeface="+mn-lt"/>
                <a:ea typeface="+mn-ea"/>
              </a:defRPr>
            </a:lvl1pPr>
          </a:lstStyle>
          <a:p>
            <a:pPr>
              <a:defRPr/>
            </a:pPr>
            <a:endParaRPr lang="ja-JP" altLang="en-US" dirty="0"/>
          </a:p>
        </p:txBody>
      </p:sp>
      <p:sp>
        <p:nvSpPr>
          <p:cNvPr id="3" name="日付プレースホルダ 2"/>
          <p:cNvSpPr>
            <a:spLocks noGrp="1"/>
          </p:cNvSpPr>
          <p:nvPr>
            <p:ph type="dt" idx="1"/>
          </p:nvPr>
        </p:nvSpPr>
        <p:spPr>
          <a:xfrm>
            <a:off x="3815375" y="0"/>
            <a:ext cx="2918831" cy="493316"/>
          </a:xfrm>
          <a:prstGeom prst="rect">
            <a:avLst/>
          </a:prstGeom>
        </p:spPr>
        <p:txBody>
          <a:bodyPr vert="horz" lIns="91411" tIns="45705" rIns="91411" bIns="45705" rtlCol="0"/>
          <a:lstStyle>
            <a:lvl1pPr algn="r" fontAlgn="auto">
              <a:spcBef>
                <a:spcPts val="0"/>
              </a:spcBef>
              <a:spcAft>
                <a:spcPts val="0"/>
              </a:spcAft>
              <a:defRPr sz="1200">
                <a:latin typeface="+mn-lt"/>
                <a:ea typeface="+mn-ea"/>
              </a:defRPr>
            </a:lvl1pPr>
          </a:lstStyle>
          <a:p>
            <a:pPr>
              <a:defRPr/>
            </a:pPr>
            <a:fld id="{29CAB544-594A-45A5-8437-CB8DD00C0047}" type="datetimeFigureOut">
              <a:rPr lang="ja-JP" altLang="en-US"/>
              <a:pPr>
                <a:defRPr/>
              </a:pPr>
              <a:t>2020/10/13</a:t>
            </a:fld>
            <a:endParaRPr lang="ja-JP" altLang="en-US" dirty="0"/>
          </a:p>
        </p:txBody>
      </p:sp>
      <p:sp>
        <p:nvSpPr>
          <p:cNvPr id="4" name="スライド イメージ プレースホル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11" tIns="45705" rIns="91411" bIns="45705" rtlCol="0" anchor="ctr"/>
          <a:lstStyle/>
          <a:p>
            <a:pPr lvl="0"/>
            <a:endParaRPr lang="ja-JP" altLang="en-US" noProof="0" dirty="0"/>
          </a:p>
        </p:txBody>
      </p:sp>
      <p:sp>
        <p:nvSpPr>
          <p:cNvPr id="5" name="ノート プレースホルダ 4"/>
          <p:cNvSpPr>
            <a:spLocks noGrp="1"/>
          </p:cNvSpPr>
          <p:nvPr>
            <p:ph type="body" sz="quarter" idx="3"/>
          </p:nvPr>
        </p:nvSpPr>
        <p:spPr>
          <a:xfrm>
            <a:off x="673577" y="4686499"/>
            <a:ext cx="5388610" cy="4439841"/>
          </a:xfrm>
          <a:prstGeom prst="rect">
            <a:avLst/>
          </a:prstGeom>
        </p:spPr>
        <p:txBody>
          <a:bodyPr vert="horz" lIns="91411" tIns="45705" rIns="91411" bIns="45705"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0" y="9371285"/>
            <a:ext cx="2918831" cy="493316"/>
          </a:xfrm>
          <a:prstGeom prst="rect">
            <a:avLst/>
          </a:prstGeom>
        </p:spPr>
        <p:txBody>
          <a:bodyPr vert="horz" lIns="91411" tIns="45705" rIns="91411" bIns="45705" rtlCol="0" anchor="b"/>
          <a:lstStyle>
            <a:lvl1pPr algn="l" fontAlgn="auto">
              <a:spcBef>
                <a:spcPts val="0"/>
              </a:spcBef>
              <a:spcAft>
                <a:spcPts val="0"/>
              </a:spcAft>
              <a:defRPr sz="1200">
                <a:latin typeface="+mn-lt"/>
                <a:ea typeface="+mn-ea"/>
              </a:defRPr>
            </a:lvl1pPr>
          </a:lstStyle>
          <a:p>
            <a:pPr>
              <a:defRPr/>
            </a:pPr>
            <a:endParaRPr lang="ja-JP" altLang="en-US" dirty="0"/>
          </a:p>
        </p:txBody>
      </p:sp>
      <p:sp>
        <p:nvSpPr>
          <p:cNvPr id="7" name="スライド番号プレースホルダ 6"/>
          <p:cNvSpPr>
            <a:spLocks noGrp="1"/>
          </p:cNvSpPr>
          <p:nvPr>
            <p:ph type="sldNum" sz="quarter" idx="5"/>
          </p:nvPr>
        </p:nvSpPr>
        <p:spPr>
          <a:xfrm>
            <a:off x="3815375" y="9371285"/>
            <a:ext cx="2918831" cy="493316"/>
          </a:xfrm>
          <a:prstGeom prst="rect">
            <a:avLst/>
          </a:prstGeom>
        </p:spPr>
        <p:txBody>
          <a:bodyPr vert="horz" lIns="91411" tIns="45705" rIns="91411" bIns="45705" rtlCol="0" anchor="b"/>
          <a:lstStyle>
            <a:lvl1pPr algn="r" fontAlgn="auto">
              <a:spcBef>
                <a:spcPts val="0"/>
              </a:spcBef>
              <a:spcAft>
                <a:spcPts val="0"/>
              </a:spcAft>
              <a:defRPr sz="1200">
                <a:latin typeface="+mn-lt"/>
                <a:ea typeface="+mn-ea"/>
              </a:defRPr>
            </a:lvl1pPr>
          </a:lstStyle>
          <a:p>
            <a:pPr>
              <a:defRPr/>
            </a:pPr>
            <a:fld id="{DDC0FC2B-84D3-4EA2-9ACF-5E6E9B11A3A8}" type="slidenum">
              <a:rPr lang="ja-JP" altLang="en-US"/>
              <a:pPr>
                <a:defRPr/>
              </a:pPr>
              <a:t>‹#›</a:t>
            </a:fld>
            <a:endParaRPr lang="ja-JP" altLang="en-US"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DDC0FC2B-84D3-4EA2-9ACF-5E6E9B11A3A8}" type="slidenum">
              <a:rPr lang="ja-JP" altLang="en-US" smtClean="0"/>
              <a:pPr>
                <a:defRPr/>
              </a:pPr>
              <a:t>1</a:t>
            </a:fld>
            <a:endParaRPr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DDC0FC2B-84D3-4EA2-9ACF-5E6E9B11A3A8}" type="slidenum">
              <a:rPr lang="ja-JP" altLang="en-US" smtClean="0"/>
              <a:pPr>
                <a:defRPr/>
              </a:pPr>
              <a:t>6</a:t>
            </a:fld>
            <a:endParaRPr lang="ja-JP" altLang="en-US" dirty="0"/>
          </a:p>
        </p:txBody>
      </p:sp>
    </p:spTree>
    <p:extLst>
      <p:ext uri="{BB962C8B-B14F-4D97-AF65-F5344CB8AC3E}">
        <p14:creationId xmlns:p14="http://schemas.microsoft.com/office/powerpoint/2010/main" val="3698628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19"/>
          <p:cNvPicPr>
            <a:picLocks noChangeAspect="1" noChangeArrowheads="1"/>
          </p:cNvPicPr>
          <p:nvPr userDrawn="1"/>
        </p:nvPicPr>
        <p:blipFill>
          <a:blip r:embed="rId2" cstate="print"/>
          <a:srcRect/>
          <a:stretch>
            <a:fillRect/>
          </a:stretch>
        </p:blipFill>
        <p:spPr bwMode="auto">
          <a:xfrm>
            <a:off x="7342188" y="0"/>
            <a:ext cx="1766887" cy="650875"/>
          </a:xfrm>
          <a:prstGeom prst="rect">
            <a:avLst/>
          </a:prstGeom>
          <a:noFill/>
          <a:ln w="9525">
            <a:noFill/>
            <a:miter lim="800000"/>
            <a:headEnd/>
            <a:tailEnd/>
          </a:ln>
        </p:spPr>
      </p:pic>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 サブタイトルの書式設定</a:t>
            </a:r>
          </a:p>
        </p:txBody>
      </p:sp>
      <p:sp>
        <p:nvSpPr>
          <p:cNvPr id="5" name="日付プレースホルダ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ja-JP" dirty="0"/>
          </a:p>
        </p:txBody>
      </p:sp>
      <p:sp>
        <p:nvSpPr>
          <p:cNvPr id="6" name="フッター プレースホルダ 4"/>
          <p:cNvSpPr>
            <a:spLocks noGrp="1"/>
          </p:cNvSpPr>
          <p:nvPr>
            <p:ph type="ftr" sz="quarter" idx="11"/>
          </p:nvPr>
        </p:nvSpPr>
        <p:spPr/>
        <p:txBody>
          <a:bodyPr/>
          <a:lstStyle>
            <a:lvl1pPr>
              <a:defRPr/>
            </a:lvl1pPr>
          </a:lstStyle>
          <a:p>
            <a:pPr>
              <a:defRPr/>
            </a:pPr>
            <a:endParaRPr lang="en-US" altLang="ja-JP" dirty="0"/>
          </a:p>
        </p:txBody>
      </p:sp>
      <p:sp>
        <p:nvSpPr>
          <p:cNvPr id="7" name="スライド番号プレースホルダ 5"/>
          <p:cNvSpPr>
            <a:spLocks noGrp="1"/>
          </p:cNvSpPr>
          <p:nvPr>
            <p:ph type="sldNum" sz="quarter" idx="12"/>
          </p:nvPr>
        </p:nvSpPr>
        <p:spPr>
          <a:xfrm>
            <a:off x="7010400" y="6492875"/>
            <a:ext cx="2133600" cy="365125"/>
          </a:xfrm>
        </p:spPr>
        <p:txBody>
          <a:bodyPr/>
          <a:lstStyle>
            <a:lvl1pPr>
              <a:defRPr>
                <a:solidFill>
                  <a:schemeClr val="tx1"/>
                </a:solidFill>
              </a:defRPr>
            </a:lvl1pPr>
          </a:lstStyle>
          <a:p>
            <a:pPr>
              <a:defRPr/>
            </a:pPr>
            <a:fld id="{E9423868-A60B-437B-80A3-6E8583464537}" type="slidenum">
              <a:rPr lang="ja-JP" altLang="en-US" smtClean="0"/>
              <a:pPr>
                <a:defRPr/>
              </a:pPr>
              <a:t>‹#›</a:t>
            </a:fld>
            <a:endParaRPr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4"/>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en-US" altLang="ja-JP" dirty="0"/>
          </a:p>
        </p:txBody>
      </p:sp>
      <p:sp>
        <p:nvSpPr>
          <p:cNvPr id="5" name="Rectangle 6"/>
          <p:cNvSpPr>
            <a:spLocks noGrp="1" noChangeArrowheads="1"/>
          </p:cNvSpPr>
          <p:nvPr>
            <p:ph type="sldNum" sz="quarter" idx="11"/>
          </p:nvPr>
        </p:nvSpPr>
        <p:spPr>
          <a:xfrm>
            <a:off x="6974904" y="6453188"/>
            <a:ext cx="2133600" cy="365125"/>
          </a:xfrm>
          <a:ln/>
        </p:spPr>
        <p:txBody>
          <a:bodyPr/>
          <a:lstStyle>
            <a:lvl1pPr>
              <a:defRPr>
                <a:solidFill>
                  <a:schemeClr val="tx1"/>
                </a:solidFill>
              </a:defRPr>
            </a:lvl1pPr>
          </a:lstStyle>
          <a:p>
            <a:pPr>
              <a:defRPr/>
            </a:pPr>
            <a:fld id="{ECBF853C-1125-4827-8612-21FA8D994494}" type="slidenum">
              <a:rPr lang="en-US" altLang="ja-JP" smtClean="0"/>
              <a:pPr>
                <a:defRPr/>
              </a:pPr>
              <a:t>‹#›</a:t>
            </a:fld>
            <a:endParaRPr lang="en-US" altLang="ja-JP" dirty="0"/>
          </a:p>
        </p:txBody>
      </p:sp>
      <p:pic>
        <p:nvPicPr>
          <p:cNvPr id="6" name="Picture 19"/>
          <p:cNvPicPr>
            <a:picLocks noChangeAspect="1" noChangeArrowheads="1"/>
          </p:cNvPicPr>
          <p:nvPr userDrawn="1"/>
        </p:nvPicPr>
        <p:blipFill>
          <a:blip r:embed="rId2" cstate="print"/>
          <a:srcRect/>
          <a:stretch>
            <a:fillRect/>
          </a:stretch>
        </p:blipFill>
        <p:spPr bwMode="auto">
          <a:xfrm>
            <a:off x="7342188" y="0"/>
            <a:ext cx="1766887" cy="650875"/>
          </a:xfrm>
          <a:prstGeom prst="rect">
            <a:avLst/>
          </a:prstGeom>
          <a:noFill/>
          <a:ln w="9525">
            <a:noFill/>
            <a:miter lim="800000"/>
            <a:headEnd/>
            <a:tailEnd/>
          </a:ln>
        </p:spPr>
      </p:pic>
      <p:sp>
        <p:nvSpPr>
          <p:cNvPr id="7" name="フッター プレースホルダ 4"/>
          <p:cNvSpPr>
            <a:spLocks noGrp="1"/>
          </p:cNvSpPr>
          <p:nvPr>
            <p:ph type="ftr" sz="quarter" idx="12"/>
          </p:nvPr>
        </p:nvSpPr>
        <p:spPr>
          <a:xfrm>
            <a:off x="3124200" y="6453188"/>
            <a:ext cx="2895600" cy="365125"/>
          </a:xfrm>
        </p:spPr>
        <p:txBody>
          <a:bodyPr/>
          <a:lstStyle>
            <a:lvl1pPr>
              <a:defRPr/>
            </a:lvl1pPr>
          </a:lstStyle>
          <a:p>
            <a:pPr>
              <a:defRPr/>
            </a:pPr>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0"/>
            <a:ext cx="8229600" cy="6921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テキスト プレースホルダ 2"/>
          <p:cNvSpPr>
            <a:spLocks noGrp="1"/>
          </p:cNvSpPr>
          <p:nvPr>
            <p:ph type="body" idx="1"/>
          </p:nvPr>
        </p:nvSpPr>
        <p:spPr bwMode="auto">
          <a:xfrm>
            <a:off x="457200" y="836613"/>
            <a:ext cx="8229600" cy="5289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フッター プレースホルダ 4"/>
          <p:cNvSpPr>
            <a:spLocks noGrp="1"/>
          </p:cNvSpPr>
          <p:nvPr>
            <p:ph type="ftr" sz="quarter" idx="3"/>
          </p:nvPr>
        </p:nvSpPr>
        <p:spPr>
          <a:xfrm>
            <a:off x="3124200" y="64531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chemeClr val="tx1"/>
                </a:solidFill>
                <a:latin typeface="Calibri" pitchFamily="34" charset="0"/>
              </a:defRPr>
            </a:lvl1pPr>
          </a:lstStyle>
          <a:p>
            <a:pPr>
              <a:defRPr/>
            </a:pPr>
            <a:endParaRPr lang="en-US" altLang="ja-JP" dirty="0"/>
          </a:p>
        </p:txBody>
      </p:sp>
      <p:sp>
        <p:nvSpPr>
          <p:cNvPr id="6" name="スライド番号プレースホルダ 5"/>
          <p:cNvSpPr>
            <a:spLocks noGrp="1"/>
          </p:cNvSpPr>
          <p:nvPr>
            <p:ph type="sldNum" sz="quarter" idx="4"/>
          </p:nvPr>
        </p:nvSpPr>
        <p:spPr>
          <a:xfrm>
            <a:off x="6974904" y="645318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solidFill>
                <a:latin typeface="+mn-lt"/>
                <a:ea typeface="+mn-ea"/>
              </a:defRPr>
            </a:lvl1pPr>
          </a:lstStyle>
          <a:p>
            <a:pPr>
              <a:defRPr/>
            </a:pPr>
            <a:fld id="{A7606209-CF88-45CB-8981-A52B1B97D90D}" type="slidenum">
              <a:rPr lang="ja-JP" altLang="en-US" smtClean="0"/>
              <a:pPr>
                <a:defRPr/>
              </a:pPr>
              <a:t>‹#›</a:t>
            </a:fld>
            <a:endParaRPr lang="ja-JP" altLang="en-US" dirty="0"/>
          </a:p>
        </p:txBody>
      </p:sp>
      <p:sp>
        <p:nvSpPr>
          <p:cNvPr id="7" name="AutoShape 13"/>
          <p:cNvSpPr>
            <a:spLocks noChangeArrowheads="1"/>
          </p:cNvSpPr>
          <p:nvPr userDrawn="1"/>
        </p:nvSpPr>
        <p:spPr bwMode="auto">
          <a:xfrm>
            <a:off x="353876" y="6526728"/>
            <a:ext cx="2000524" cy="262494"/>
          </a:xfrm>
          <a:prstGeom prst="roundRect">
            <a:avLst>
              <a:gd name="adj" fmla="val 16667"/>
            </a:avLst>
          </a:prstGeom>
          <a:noFill/>
          <a:ln w="19050">
            <a:solidFill>
              <a:srgbClr val="FF0000"/>
            </a:solidFill>
            <a:round/>
            <a:headEnd/>
            <a:tailEnd/>
          </a:ln>
          <a:effectLst/>
        </p:spPr>
        <p:txBody>
          <a:bodyPr wrap="none" lIns="54000" tIns="10800" rIns="54000" bIns="10800" anchor="ctr">
            <a:spAutoFit/>
          </a:bodyPr>
          <a:lstStyle/>
          <a:p>
            <a:pPr algn="ctr" fontAlgn="auto">
              <a:spcBef>
                <a:spcPts val="0"/>
              </a:spcBef>
              <a:spcAft>
                <a:spcPts val="0"/>
              </a:spcAft>
              <a:defRPr/>
            </a:pPr>
            <a:r>
              <a:rPr lang="en-US" altLang="ja-JP" sz="1400" dirty="0">
                <a:solidFill>
                  <a:srgbClr val="FF0000"/>
                </a:solidFill>
                <a:latin typeface="ＭＳ Ｐゴシック" charset="-128"/>
              </a:rPr>
              <a:t>Canon Tokki Confidential</a:t>
            </a:r>
          </a:p>
        </p:txBody>
      </p:sp>
      <p:sp>
        <p:nvSpPr>
          <p:cNvPr id="8" name="Rectangle 17"/>
          <p:cNvSpPr>
            <a:spLocks noChangeArrowheads="1"/>
          </p:cNvSpPr>
          <p:nvPr userDrawn="1"/>
        </p:nvSpPr>
        <p:spPr bwMode="auto">
          <a:xfrm>
            <a:off x="0" y="6381750"/>
            <a:ext cx="9144000" cy="71438"/>
          </a:xfrm>
          <a:prstGeom prst="rect">
            <a:avLst/>
          </a:prstGeom>
          <a:gradFill rotWithShape="1">
            <a:gsLst>
              <a:gs pos="0">
                <a:srgbClr val="CC0000"/>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lang="ja-JP" altLang="en-US" dirty="0">
              <a:latin typeface="PMingLiU" pitchFamily="18" charset="-120"/>
              <a:ea typeface="PMingLiU" pitchFamily="18" charset="-120"/>
            </a:endParaRPr>
          </a:p>
        </p:txBody>
      </p:sp>
      <p:sp>
        <p:nvSpPr>
          <p:cNvPr id="9" name="Rectangle 16"/>
          <p:cNvSpPr>
            <a:spLocks noChangeArrowheads="1"/>
          </p:cNvSpPr>
          <p:nvPr userDrawn="1"/>
        </p:nvSpPr>
        <p:spPr bwMode="auto">
          <a:xfrm>
            <a:off x="0" y="692150"/>
            <a:ext cx="9144000" cy="73025"/>
          </a:xfrm>
          <a:prstGeom prst="rect">
            <a:avLst/>
          </a:prstGeom>
          <a:gradFill rotWithShape="1">
            <a:gsLst>
              <a:gs pos="0">
                <a:schemeClr val="bg1"/>
              </a:gs>
              <a:gs pos="100000">
                <a:srgbClr val="CC0000"/>
              </a:gs>
            </a:gsLst>
            <a:lin ang="0" scaled="1"/>
          </a:gradFill>
          <a:ln w="9525">
            <a:noFill/>
            <a:miter lim="800000"/>
            <a:headEnd/>
            <a:tailEnd/>
          </a:ln>
          <a:effectLst/>
        </p:spPr>
        <p:txBody>
          <a:bodyPr wrap="none" anchor="ctr"/>
          <a:lstStyle/>
          <a:p>
            <a:pPr fontAlgn="auto">
              <a:spcBef>
                <a:spcPts val="0"/>
              </a:spcBef>
              <a:spcAft>
                <a:spcPts val="0"/>
              </a:spcAft>
              <a:defRPr/>
            </a:pPr>
            <a:endParaRPr lang="ja-JP" altLang="en-US" dirty="0">
              <a:latin typeface="PMingLiU" pitchFamily="18" charset="-120"/>
              <a:ea typeface="PMingLiU" pitchFamily="18" charset="-120"/>
            </a:endParaRPr>
          </a:p>
        </p:txBody>
      </p:sp>
      <p:pic>
        <p:nvPicPr>
          <p:cNvPr id="10" name="Picture 19"/>
          <p:cNvPicPr>
            <a:picLocks noChangeAspect="1" noChangeArrowheads="1"/>
          </p:cNvPicPr>
          <p:nvPr userDrawn="1"/>
        </p:nvPicPr>
        <p:blipFill>
          <a:blip r:embed="rId4" cstate="print"/>
          <a:srcRect/>
          <a:stretch>
            <a:fillRect/>
          </a:stretch>
        </p:blipFill>
        <p:spPr bwMode="auto">
          <a:xfrm>
            <a:off x="7342188" y="0"/>
            <a:ext cx="1766887" cy="6508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a:defRPr/>
            </a:pPr>
            <a:fld id="{ECBF853C-1125-4827-8612-21FA8D994494}" type="slidenum">
              <a:rPr lang="en-US" altLang="ja-JP" smtClean="0"/>
              <a:pPr>
                <a:defRPr/>
              </a:pPr>
              <a:t>1</a:t>
            </a:fld>
            <a:endParaRPr lang="en-US" altLang="ja-JP" dirty="0"/>
          </a:p>
        </p:txBody>
      </p:sp>
      <p:sp>
        <p:nvSpPr>
          <p:cNvPr id="5" name="フッター プレースホルダ 4"/>
          <p:cNvSpPr>
            <a:spLocks noGrp="1"/>
          </p:cNvSpPr>
          <p:nvPr>
            <p:ph type="ftr" sz="quarter" idx="12"/>
          </p:nvPr>
        </p:nvSpPr>
        <p:spPr/>
        <p:txBody>
          <a:bodyPr/>
          <a:lstStyle/>
          <a:p>
            <a:pPr>
              <a:defRPr/>
            </a:pPr>
            <a:endParaRPr lang="en-US" altLang="ja-JP" dirty="0"/>
          </a:p>
        </p:txBody>
      </p:sp>
      <p:sp>
        <p:nvSpPr>
          <p:cNvPr id="6" name="テキスト ボックス 5"/>
          <p:cNvSpPr txBox="1"/>
          <p:nvPr/>
        </p:nvSpPr>
        <p:spPr>
          <a:xfrm>
            <a:off x="1979712" y="2924944"/>
            <a:ext cx="5148572" cy="830997"/>
          </a:xfrm>
          <a:prstGeom prst="rect">
            <a:avLst/>
          </a:prstGeom>
          <a:ln>
            <a:noFill/>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altLang="ja-JP" sz="2400"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cs typeface="Meiryo UI" pitchFamily="50" charset="-128"/>
              </a:rPr>
              <a:t>011_</a:t>
            </a:r>
            <a:r>
              <a:rPr lang="ja-JP" altLang="en-US" sz="2400"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cs typeface="Meiryo UI" pitchFamily="50" charset="-128"/>
              </a:rPr>
              <a:t>分板</a:t>
            </a:r>
            <a:r>
              <a:rPr lang="en-US" altLang="ja-JP" sz="2400"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cs typeface="Meiryo UI" pitchFamily="50" charset="-128"/>
              </a:rPr>
              <a:t>Route</a:t>
            </a:r>
            <a:r>
              <a:rPr lang="ja-JP" altLang="en-US" sz="2400"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cs typeface="Meiryo UI" pitchFamily="50" charset="-128"/>
              </a:rPr>
              <a:t>機能</a:t>
            </a:r>
            <a:r>
              <a:rPr lang="ja-JP" altLang="en-US" sz="2400"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cs typeface="Meiryo UI" pitchFamily="50" charset="-128"/>
              </a:rPr>
              <a:t>追加</a:t>
            </a:r>
            <a:endParaRPr lang="en-US" altLang="ja-JP" sz="2400"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cs typeface="Meiryo UI" pitchFamily="50" charset="-128"/>
            </a:endParaRPr>
          </a:p>
          <a:p>
            <a:pPr algn="ctr"/>
            <a:r>
              <a:rPr lang="en-US" altLang="ja-JP" sz="2400"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cs typeface="Meiryo UI" pitchFamily="50" charset="-128"/>
              </a:rPr>
              <a:t>(AIL-13)</a:t>
            </a:r>
            <a:endParaRPr lang="en-US" altLang="ja-JP" sz="2400" dirty="0">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a:defRPr/>
            </a:pPr>
            <a:fld id="{ECBF853C-1125-4827-8612-21FA8D994494}" type="slidenum">
              <a:rPr lang="en-US" altLang="ja-JP" smtClean="0"/>
              <a:pPr>
                <a:defRPr/>
              </a:pPr>
              <a:t>10</a:t>
            </a:fld>
            <a:endParaRPr lang="en-US" altLang="ja-JP" dirty="0"/>
          </a:p>
        </p:txBody>
      </p:sp>
      <p:sp>
        <p:nvSpPr>
          <p:cNvPr id="5" name="フッター プレースホルダ 4"/>
          <p:cNvSpPr>
            <a:spLocks noGrp="1"/>
          </p:cNvSpPr>
          <p:nvPr>
            <p:ph type="ftr" sz="quarter" idx="12"/>
          </p:nvPr>
        </p:nvSpPr>
        <p:spPr/>
        <p:txBody>
          <a:bodyPr/>
          <a:lstStyle/>
          <a:p>
            <a:pPr>
              <a:defRPr/>
            </a:pPr>
            <a:endParaRPr lang="en-US" altLang="ja-JP" dirty="0"/>
          </a:p>
        </p:txBody>
      </p:sp>
      <p:sp>
        <p:nvSpPr>
          <p:cNvPr id="11" name="テキスト ボックス 10"/>
          <p:cNvSpPr txBox="1"/>
          <p:nvPr/>
        </p:nvSpPr>
        <p:spPr>
          <a:xfrm>
            <a:off x="251520" y="260648"/>
            <a:ext cx="5031680" cy="400110"/>
          </a:xfrm>
          <a:prstGeom prst="rect">
            <a:avLst/>
          </a:prstGeom>
          <a:noFill/>
          <a:ln w="19050">
            <a:noFill/>
          </a:ln>
        </p:spPr>
        <p:txBody>
          <a:bodyPr wrap="square" rtlCol="0">
            <a:spAutoFit/>
          </a:bodyPr>
          <a:lstStyle/>
          <a:p>
            <a:r>
              <a:rPr lang="en-US" altLang="ja-JP" sz="2000" dirty="0">
                <a:latin typeface="HGS創英角ｺﾞｼｯｸUB" panose="020B0900000000000000" pitchFamily="50" charset="-128"/>
                <a:ea typeface="HGS創英角ｺﾞｼｯｸUB" panose="020B0900000000000000" pitchFamily="50" charset="-128"/>
                <a:cs typeface="Meiryo UI" pitchFamily="50" charset="-128"/>
              </a:rPr>
              <a:t>2.</a:t>
            </a:r>
            <a:r>
              <a:rPr lang="ja-JP" altLang="en-US" sz="2000" dirty="0" smtClean="0">
                <a:latin typeface="HGP創英角ｺﾞｼｯｸUB" panose="020B0900000000000000" pitchFamily="50" charset="-128"/>
                <a:ea typeface="HGP創英角ｺﾞｼｯｸUB" panose="020B0900000000000000" pitchFamily="50" charset="-128"/>
                <a:cs typeface="Meiryo UI" pitchFamily="50" charset="-128"/>
              </a:rPr>
              <a:t>異種モデル機能 搬送チャンバ限定の説明</a:t>
            </a:r>
            <a:endParaRPr kumimoji="1" lang="ja-JP" altLang="en-US" sz="2000" dirty="0">
              <a:latin typeface="HGP創英角ｺﾞｼｯｸUB" panose="020B0900000000000000" pitchFamily="50" charset="-128"/>
              <a:ea typeface="HGP創英角ｺﾞｼｯｸUB" panose="020B0900000000000000" pitchFamily="50" charset="-128"/>
              <a:cs typeface="Meiryo UI" pitchFamily="50" charset="-128"/>
            </a:endParaRPr>
          </a:p>
        </p:txBody>
      </p:sp>
      <p:sp>
        <p:nvSpPr>
          <p:cNvPr id="16" name="コンテンツ プレースホルダ 2"/>
          <p:cNvSpPr>
            <a:spLocks noGrp="1"/>
          </p:cNvSpPr>
          <p:nvPr>
            <p:ph idx="4294967295"/>
          </p:nvPr>
        </p:nvSpPr>
        <p:spPr>
          <a:xfrm>
            <a:off x="251520" y="764704"/>
            <a:ext cx="8748972" cy="5544616"/>
          </a:xfrm>
          <a:prstGeom prst="rect">
            <a:avLst/>
          </a:prstGeom>
        </p:spPr>
        <p:txBody>
          <a:bodyPr/>
          <a:lstStyle/>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各</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の搬送可能なチャンバを限定する。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・異種モデルの搬送</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は、</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A_Route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チャンバのみ、</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B_Route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チャンバのみ、</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C_Route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C</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チャンバのみ、</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D_Route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チャンバのみ実行可能とする。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・異種モデル実行時、上記搬送条件が成立しない場合アラーム停止とする。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1Layer</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目の</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2A,2B,2C,2D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の指定は不可とする</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MAIN</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PC</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画面で</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No.</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を</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指定したレシピ登録時</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、各</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条件が不成立の場合登録不可とする。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1)</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１</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Layer</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のみ使用時の例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2) 2Layer</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使用時の例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ja-JP" altLang="en-US"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endParaRPr lang="ja-JP" altLang="en-US" sz="1400" dirty="0">
              <a:latin typeface="HGS創英角ｺﾞｼｯｸUB" panose="020B0900000000000000" pitchFamily="50" charset="-128"/>
              <a:ea typeface="HGS創英角ｺﾞｼｯｸUB" panose="020B0900000000000000" pitchFamily="50" charset="-128"/>
              <a:cs typeface="Meiryo UI" pitchFamily="50" charset="-128"/>
            </a:endParaRPr>
          </a:p>
        </p:txBody>
      </p:sp>
      <p:grpSp>
        <p:nvGrpSpPr>
          <p:cNvPr id="24" name="グループ化 23"/>
          <p:cNvGrpSpPr/>
          <p:nvPr/>
        </p:nvGrpSpPr>
        <p:grpSpPr>
          <a:xfrm>
            <a:off x="4588933" y="3134845"/>
            <a:ext cx="3642065" cy="2742857"/>
            <a:chOff x="4572000" y="2890401"/>
            <a:chExt cx="3642065" cy="2742857"/>
          </a:xfrm>
        </p:grpSpPr>
        <p:pic>
          <p:nvPicPr>
            <p:cNvPr id="15" name="図 14"/>
            <p:cNvPicPr>
              <a:picLocks noChangeAspect="1"/>
            </p:cNvPicPr>
            <p:nvPr/>
          </p:nvPicPr>
          <p:blipFill>
            <a:blip r:embed="rId2"/>
            <a:stretch>
              <a:fillRect/>
            </a:stretch>
          </p:blipFill>
          <p:spPr>
            <a:xfrm>
              <a:off x="4572000" y="2890401"/>
              <a:ext cx="3642065" cy="2742857"/>
            </a:xfrm>
            <a:prstGeom prst="rect">
              <a:avLst/>
            </a:prstGeom>
          </p:spPr>
        </p:pic>
        <p:sp>
          <p:nvSpPr>
            <p:cNvPr id="7" name="テキスト ボックス 6"/>
            <p:cNvSpPr txBox="1"/>
            <p:nvPr/>
          </p:nvSpPr>
          <p:spPr>
            <a:xfrm>
              <a:off x="5034890" y="3643423"/>
              <a:ext cx="314919" cy="156453"/>
            </a:xfrm>
            <a:prstGeom prst="rect">
              <a:avLst/>
            </a:prstGeom>
            <a:solidFill>
              <a:schemeClr val="bg1"/>
            </a:solidFill>
            <a:ln w="19050">
              <a:noFill/>
            </a:ln>
          </p:spPr>
          <p:txBody>
            <a:bodyPr wrap="square" rtlCol="0">
              <a:spAutoFit/>
            </a:bodyPr>
            <a:lstStyle/>
            <a:p>
              <a:pPr>
                <a:lnSpc>
                  <a:spcPts val="500"/>
                </a:lnSpc>
              </a:pPr>
              <a:r>
                <a:rPr kumimoji="1" lang="ja-JP" altLang="en-US" sz="600" dirty="0" smtClean="0">
                  <a:latin typeface="HGS創英角ｺﾞｼｯｸUB" panose="020B0900000000000000" pitchFamily="50" charset="-128"/>
                  <a:ea typeface="HGS創英角ｺﾞｼｯｸUB" panose="020B0900000000000000" pitchFamily="50" charset="-128"/>
                </a:rPr>
                <a:t>３</a:t>
              </a:r>
              <a:r>
                <a:rPr kumimoji="1" lang="en-US" altLang="ja-JP" sz="600" dirty="0" smtClean="0">
                  <a:latin typeface="HGS創英角ｺﾞｼｯｸUB" panose="020B0900000000000000" pitchFamily="50" charset="-128"/>
                  <a:ea typeface="HGS創英角ｺﾞｼｯｸUB" panose="020B0900000000000000" pitchFamily="50" charset="-128"/>
                </a:rPr>
                <a:t>A</a:t>
              </a:r>
              <a:endParaRPr kumimoji="1" lang="ja-JP" altLang="en-US" sz="600" dirty="0" smtClean="0">
                <a:latin typeface="HGS創英角ｺﾞｼｯｸUB" panose="020B0900000000000000" pitchFamily="50" charset="-128"/>
                <a:ea typeface="HGS創英角ｺﾞｼｯｸUB" panose="020B0900000000000000" pitchFamily="50" charset="-128"/>
              </a:endParaRPr>
            </a:p>
          </p:txBody>
        </p:sp>
        <p:sp>
          <p:nvSpPr>
            <p:cNvPr id="18" name="テキスト ボックス 17"/>
            <p:cNvSpPr txBox="1"/>
            <p:nvPr/>
          </p:nvSpPr>
          <p:spPr>
            <a:xfrm>
              <a:off x="5034890" y="4664122"/>
              <a:ext cx="314919" cy="156453"/>
            </a:xfrm>
            <a:prstGeom prst="rect">
              <a:avLst/>
            </a:prstGeom>
            <a:solidFill>
              <a:schemeClr val="bg1"/>
            </a:solidFill>
            <a:ln w="19050">
              <a:noFill/>
            </a:ln>
          </p:spPr>
          <p:txBody>
            <a:bodyPr wrap="square" rtlCol="0">
              <a:spAutoFit/>
            </a:bodyPr>
            <a:lstStyle/>
            <a:p>
              <a:pPr>
                <a:lnSpc>
                  <a:spcPts val="500"/>
                </a:lnSpc>
              </a:pPr>
              <a:r>
                <a:rPr kumimoji="1" lang="ja-JP" altLang="en-US" sz="600" dirty="0" smtClean="0">
                  <a:latin typeface="HGS創英角ｺﾞｼｯｸUB" panose="020B0900000000000000" pitchFamily="50" charset="-128"/>
                  <a:ea typeface="HGS創英角ｺﾞｼｯｸUB" panose="020B0900000000000000" pitchFamily="50" charset="-128"/>
                </a:rPr>
                <a:t>３</a:t>
              </a:r>
              <a:r>
                <a:rPr lang="en-US" altLang="ja-JP" sz="600" dirty="0">
                  <a:latin typeface="HGS創英角ｺﾞｼｯｸUB" panose="020B0900000000000000" pitchFamily="50" charset="-128"/>
                  <a:ea typeface="HGS創英角ｺﾞｼｯｸUB" panose="020B0900000000000000" pitchFamily="50" charset="-128"/>
                </a:rPr>
                <a:t>D</a:t>
              </a:r>
              <a:endParaRPr kumimoji="1" lang="ja-JP" altLang="en-US" sz="600" dirty="0" smtClean="0">
                <a:latin typeface="HGS創英角ｺﾞｼｯｸUB" panose="020B0900000000000000" pitchFamily="50" charset="-128"/>
                <a:ea typeface="HGS創英角ｺﾞｼｯｸUB" panose="020B0900000000000000" pitchFamily="50" charset="-128"/>
              </a:endParaRPr>
            </a:p>
          </p:txBody>
        </p:sp>
        <p:sp>
          <p:nvSpPr>
            <p:cNvPr id="19" name="テキスト ボックス 18"/>
            <p:cNvSpPr txBox="1"/>
            <p:nvPr/>
          </p:nvSpPr>
          <p:spPr>
            <a:xfrm>
              <a:off x="5034890" y="3988062"/>
              <a:ext cx="314919" cy="156453"/>
            </a:xfrm>
            <a:prstGeom prst="rect">
              <a:avLst/>
            </a:prstGeom>
            <a:solidFill>
              <a:schemeClr val="bg1"/>
            </a:solidFill>
            <a:ln w="19050">
              <a:noFill/>
            </a:ln>
          </p:spPr>
          <p:txBody>
            <a:bodyPr wrap="square" rtlCol="0">
              <a:spAutoFit/>
            </a:bodyPr>
            <a:lstStyle/>
            <a:p>
              <a:pPr>
                <a:lnSpc>
                  <a:spcPts val="500"/>
                </a:lnSpc>
              </a:pPr>
              <a:r>
                <a:rPr kumimoji="1" lang="ja-JP" altLang="en-US" sz="600" dirty="0" smtClean="0">
                  <a:latin typeface="HGS創英角ｺﾞｼｯｸUB" panose="020B0900000000000000" pitchFamily="50" charset="-128"/>
                  <a:ea typeface="HGS創英角ｺﾞｼｯｸUB" panose="020B0900000000000000" pitchFamily="50" charset="-128"/>
                </a:rPr>
                <a:t>３</a:t>
              </a:r>
              <a:r>
                <a:rPr lang="en-US" altLang="ja-JP" sz="600" dirty="0" smtClean="0">
                  <a:latin typeface="HGS創英角ｺﾞｼｯｸUB" panose="020B0900000000000000" pitchFamily="50" charset="-128"/>
                  <a:ea typeface="HGS創英角ｺﾞｼｯｸUB" panose="020B0900000000000000" pitchFamily="50" charset="-128"/>
                </a:rPr>
                <a:t>B</a:t>
              </a:r>
              <a:endParaRPr kumimoji="1" lang="ja-JP" altLang="en-US" sz="600" dirty="0" smtClean="0">
                <a:latin typeface="HGS創英角ｺﾞｼｯｸUB" panose="020B0900000000000000" pitchFamily="50" charset="-128"/>
                <a:ea typeface="HGS創英角ｺﾞｼｯｸUB" panose="020B0900000000000000" pitchFamily="50" charset="-128"/>
              </a:endParaRPr>
            </a:p>
          </p:txBody>
        </p:sp>
        <p:sp>
          <p:nvSpPr>
            <p:cNvPr id="20" name="テキスト ボックス 19"/>
            <p:cNvSpPr txBox="1"/>
            <p:nvPr/>
          </p:nvSpPr>
          <p:spPr>
            <a:xfrm>
              <a:off x="5034890" y="4326092"/>
              <a:ext cx="314919" cy="156453"/>
            </a:xfrm>
            <a:prstGeom prst="rect">
              <a:avLst/>
            </a:prstGeom>
            <a:solidFill>
              <a:schemeClr val="bg1"/>
            </a:solidFill>
            <a:ln w="19050">
              <a:noFill/>
            </a:ln>
          </p:spPr>
          <p:txBody>
            <a:bodyPr wrap="square" rtlCol="0">
              <a:spAutoFit/>
            </a:bodyPr>
            <a:lstStyle/>
            <a:p>
              <a:pPr>
                <a:lnSpc>
                  <a:spcPts val="500"/>
                </a:lnSpc>
              </a:pPr>
              <a:r>
                <a:rPr kumimoji="1" lang="ja-JP" altLang="en-US" sz="600" dirty="0" smtClean="0">
                  <a:latin typeface="HGS創英角ｺﾞｼｯｸUB" panose="020B0900000000000000" pitchFamily="50" charset="-128"/>
                  <a:ea typeface="HGS創英角ｺﾞｼｯｸUB" panose="020B0900000000000000" pitchFamily="50" charset="-128"/>
                </a:rPr>
                <a:t>３</a:t>
              </a:r>
              <a:r>
                <a:rPr lang="en-US" altLang="ja-JP" sz="600" dirty="0">
                  <a:latin typeface="HGS創英角ｺﾞｼｯｸUB" panose="020B0900000000000000" pitchFamily="50" charset="-128"/>
                  <a:ea typeface="HGS創英角ｺﾞｼｯｸUB" panose="020B0900000000000000" pitchFamily="50" charset="-128"/>
                </a:rPr>
                <a:t>C</a:t>
              </a:r>
              <a:endParaRPr kumimoji="1" lang="ja-JP" altLang="en-US" sz="600" dirty="0" smtClean="0">
                <a:latin typeface="HGS創英角ｺﾞｼｯｸUB" panose="020B0900000000000000" pitchFamily="50" charset="-128"/>
                <a:ea typeface="HGS創英角ｺﾞｼｯｸUB" panose="020B0900000000000000" pitchFamily="50" charset="-128"/>
              </a:endParaRPr>
            </a:p>
          </p:txBody>
        </p:sp>
        <p:sp>
          <p:nvSpPr>
            <p:cNvPr id="21" name="テキスト ボックス 20"/>
            <p:cNvSpPr txBox="1"/>
            <p:nvPr/>
          </p:nvSpPr>
          <p:spPr>
            <a:xfrm>
              <a:off x="5034890" y="5013052"/>
              <a:ext cx="314919" cy="145553"/>
            </a:xfrm>
            <a:prstGeom prst="rect">
              <a:avLst/>
            </a:prstGeom>
            <a:solidFill>
              <a:schemeClr val="bg1"/>
            </a:solidFill>
            <a:ln w="19050">
              <a:noFill/>
            </a:ln>
          </p:spPr>
          <p:txBody>
            <a:bodyPr wrap="square" rtlCol="0">
              <a:spAutoFit/>
            </a:bodyPr>
            <a:lstStyle/>
            <a:p>
              <a:pPr>
                <a:lnSpc>
                  <a:spcPts val="400"/>
                </a:lnSpc>
              </a:pPr>
              <a:r>
                <a:rPr kumimoji="1" lang="en-US" altLang="ja-JP" sz="600" dirty="0" smtClean="0">
                  <a:latin typeface="HGｺﾞｼｯｸM" panose="020B0609000000000000" pitchFamily="49" charset="-128"/>
                  <a:ea typeface="HGｺﾞｼｯｸM" panose="020B0609000000000000" pitchFamily="49" charset="-128"/>
                </a:rPr>
                <a:t>FIX</a:t>
              </a:r>
              <a:endParaRPr kumimoji="1" lang="ja-JP" altLang="en-US" sz="600" dirty="0" smtClean="0">
                <a:latin typeface="HGｺﾞｼｯｸM" panose="020B0609000000000000" pitchFamily="49" charset="-128"/>
                <a:ea typeface="HGｺﾞｼｯｸM" panose="020B0609000000000000" pitchFamily="49" charset="-128"/>
              </a:endParaRPr>
            </a:p>
          </p:txBody>
        </p:sp>
      </p:grpSp>
      <p:graphicFrame>
        <p:nvGraphicFramePr>
          <p:cNvPr id="12" name="表 11"/>
          <p:cNvGraphicFramePr>
            <a:graphicFrameLocks noGrp="1"/>
          </p:cNvGraphicFramePr>
          <p:nvPr>
            <p:extLst>
              <p:ext uri="{D42A27DB-BD31-4B8C-83A1-F6EECF244321}">
                <p14:modId xmlns:p14="http://schemas.microsoft.com/office/powerpoint/2010/main" val="2078523370"/>
              </p:ext>
            </p:extLst>
          </p:nvPr>
        </p:nvGraphicFramePr>
        <p:xfrm>
          <a:off x="900634" y="3134845"/>
          <a:ext cx="2540000" cy="1143000"/>
        </p:xfrm>
        <a:graphic>
          <a:graphicData uri="http://schemas.openxmlformats.org/drawingml/2006/table">
            <a:tbl>
              <a:tblPr/>
              <a:tblGrid>
                <a:gridCol w="812800">
                  <a:extLst>
                    <a:ext uri="{9D8B030D-6E8A-4147-A177-3AD203B41FA5}">
                      <a16:colId xmlns:a16="http://schemas.microsoft.com/office/drawing/2014/main" val="844572673"/>
                    </a:ext>
                  </a:extLst>
                </a:gridCol>
                <a:gridCol w="431800">
                  <a:extLst>
                    <a:ext uri="{9D8B030D-6E8A-4147-A177-3AD203B41FA5}">
                      <a16:colId xmlns:a16="http://schemas.microsoft.com/office/drawing/2014/main" val="907161079"/>
                    </a:ext>
                  </a:extLst>
                </a:gridCol>
                <a:gridCol w="431800">
                  <a:extLst>
                    <a:ext uri="{9D8B030D-6E8A-4147-A177-3AD203B41FA5}">
                      <a16:colId xmlns:a16="http://schemas.microsoft.com/office/drawing/2014/main" val="890180862"/>
                    </a:ext>
                  </a:extLst>
                </a:gridCol>
                <a:gridCol w="431800">
                  <a:extLst>
                    <a:ext uri="{9D8B030D-6E8A-4147-A177-3AD203B41FA5}">
                      <a16:colId xmlns:a16="http://schemas.microsoft.com/office/drawing/2014/main" val="2230912968"/>
                    </a:ext>
                  </a:extLst>
                </a:gridCol>
                <a:gridCol w="431800">
                  <a:extLst>
                    <a:ext uri="{9D8B030D-6E8A-4147-A177-3AD203B41FA5}">
                      <a16:colId xmlns:a16="http://schemas.microsoft.com/office/drawing/2014/main" val="2209736698"/>
                    </a:ext>
                  </a:extLst>
                </a:gridCol>
              </a:tblGrid>
              <a:tr h="228600">
                <a:tc>
                  <a:txBody>
                    <a:bodyPr/>
                    <a:lstStyle/>
                    <a:p>
                      <a:pPr algn="ctr" fontAlgn="b"/>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436411"/>
                  </a:ext>
                </a:extLst>
              </a:tr>
              <a:tr h="228600">
                <a:tc>
                  <a:txBody>
                    <a:bodyPr/>
                    <a:lstStyle/>
                    <a:p>
                      <a:pPr algn="l"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A_Route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1A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1095730"/>
                  </a:ext>
                </a:extLst>
              </a:tr>
              <a:tr h="228600">
                <a:tc>
                  <a:txBody>
                    <a:bodyPr/>
                    <a:lstStyle/>
                    <a:p>
                      <a:pPr algn="l"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B_Route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1B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473883"/>
                  </a:ext>
                </a:extLst>
              </a:tr>
              <a:tr h="228600">
                <a:tc>
                  <a:txBody>
                    <a:bodyPr/>
                    <a:lstStyle/>
                    <a:p>
                      <a:pPr algn="l"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C_Route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1C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8771670"/>
                  </a:ext>
                </a:extLst>
              </a:tr>
              <a:tr h="228600">
                <a:tc>
                  <a:txBody>
                    <a:bodyPr/>
                    <a:lstStyle/>
                    <a:p>
                      <a:pPr algn="l"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D_Route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1D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err="1">
                          <a:solidFill>
                            <a:srgbClr val="000000"/>
                          </a:solidFill>
                          <a:effectLst/>
                          <a:latin typeface="游ゴシック" panose="020B0400000000000000" pitchFamily="50" charset="-128"/>
                          <a:ea typeface="游ゴシック" panose="020B0400000000000000" pitchFamily="50" charset="-128"/>
                        </a:rPr>
                        <a:t>ー</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276615"/>
                  </a:ext>
                </a:extLst>
              </a:tr>
            </a:tbl>
          </a:graphicData>
        </a:graphic>
      </p:graphicFrame>
      <p:graphicFrame>
        <p:nvGraphicFramePr>
          <p:cNvPr id="23" name="表 22"/>
          <p:cNvGraphicFramePr>
            <a:graphicFrameLocks noGrp="1"/>
          </p:cNvGraphicFramePr>
          <p:nvPr>
            <p:extLst>
              <p:ext uri="{D42A27DB-BD31-4B8C-83A1-F6EECF244321}">
                <p14:modId xmlns:p14="http://schemas.microsoft.com/office/powerpoint/2010/main" val="1657037365"/>
              </p:ext>
            </p:extLst>
          </p:nvPr>
        </p:nvGraphicFramePr>
        <p:xfrm>
          <a:off x="900634" y="4908566"/>
          <a:ext cx="2540000" cy="1143000"/>
        </p:xfrm>
        <a:graphic>
          <a:graphicData uri="http://schemas.openxmlformats.org/drawingml/2006/table">
            <a:tbl>
              <a:tblPr/>
              <a:tblGrid>
                <a:gridCol w="812800">
                  <a:extLst>
                    <a:ext uri="{9D8B030D-6E8A-4147-A177-3AD203B41FA5}">
                      <a16:colId xmlns:a16="http://schemas.microsoft.com/office/drawing/2014/main" val="1262928036"/>
                    </a:ext>
                  </a:extLst>
                </a:gridCol>
                <a:gridCol w="431800">
                  <a:extLst>
                    <a:ext uri="{9D8B030D-6E8A-4147-A177-3AD203B41FA5}">
                      <a16:colId xmlns:a16="http://schemas.microsoft.com/office/drawing/2014/main" val="1983499683"/>
                    </a:ext>
                  </a:extLst>
                </a:gridCol>
                <a:gridCol w="431800">
                  <a:extLst>
                    <a:ext uri="{9D8B030D-6E8A-4147-A177-3AD203B41FA5}">
                      <a16:colId xmlns:a16="http://schemas.microsoft.com/office/drawing/2014/main" val="705679385"/>
                    </a:ext>
                  </a:extLst>
                </a:gridCol>
                <a:gridCol w="431800">
                  <a:extLst>
                    <a:ext uri="{9D8B030D-6E8A-4147-A177-3AD203B41FA5}">
                      <a16:colId xmlns:a16="http://schemas.microsoft.com/office/drawing/2014/main" val="252494643"/>
                    </a:ext>
                  </a:extLst>
                </a:gridCol>
                <a:gridCol w="431800">
                  <a:extLst>
                    <a:ext uri="{9D8B030D-6E8A-4147-A177-3AD203B41FA5}">
                      <a16:colId xmlns:a16="http://schemas.microsoft.com/office/drawing/2014/main" val="2270405659"/>
                    </a:ext>
                  </a:extLst>
                </a:gridCol>
              </a:tblGrid>
              <a:tr h="228600">
                <a:tc>
                  <a:txBody>
                    <a:bodyPr/>
                    <a:lstStyle/>
                    <a:p>
                      <a:pPr algn="ctr" fontAlgn="b"/>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6871274"/>
                  </a:ext>
                </a:extLst>
              </a:tr>
              <a:tr h="228600">
                <a:tc>
                  <a:txBody>
                    <a:bodyPr/>
                    <a:lstStyle/>
                    <a:p>
                      <a:pPr algn="l"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A_Route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1A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ctr"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2A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FF"/>
                    </a:solidFill>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2809782"/>
                  </a:ext>
                </a:extLst>
              </a:tr>
              <a:tr h="228600">
                <a:tc>
                  <a:txBody>
                    <a:bodyPr/>
                    <a:lstStyle/>
                    <a:p>
                      <a:pPr algn="l"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B_Route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1B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2B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3812499"/>
                  </a:ext>
                </a:extLst>
              </a:tr>
              <a:tr h="228600">
                <a:tc>
                  <a:txBody>
                    <a:bodyPr/>
                    <a:lstStyle/>
                    <a:p>
                      <a:pPr algn="l"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C_Route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1C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2C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99"/>
                    </a:solidFill>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281559"/>
                  </a:ext>
                </a:extLst>
              </a:tr>
              <a:tr h="228600">
                <a:tc>
                  <a:txBody>
                    <a:bodyPr/>
                    <a:lstStyle/>
                    <a:p>
                      <a:pPr algn="l"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D_Route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1D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1100" b="0" i="0" u="none" strike="noStrike">
                          <a:solidFill>
                            <a:srgbClr val="000000"/>
                          </a:solidFill>
                          <a:effectLst/>
                          <a:latin typeface="游ゴシック" panose="020B0400000000000000" pitchFamily="50" charset="-128"/>
                          <a:ea typeface="游ゴシック" panose="020B0400000000000000" pitchFamily="50" charset="-128"/>
                        </a:rPr>
                        <a:t>2D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CCFF"/>
                    </a:solidFill>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ー</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err="1">
                          <a:solidFill>
                            <a:srgbClr val="000000"/>
                          </a:solidFill>
                          <a:effectLst/>
                          <a:latin typeface="游ゴシック" panose="020B0400000000000000" pitchFamily="50" charset="-128"/>
                          <a:ea typeface="游ゴシック" panose="020B0400000000000000" pitchFamily="50" charset="-128"/>
                        </a:rPr>
                        <a:t>ー</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2200532"/>
                  </a:ext>
                </a:extLst>
              </a:tr>
            </a:tbl>
          </a:graphicData>
        </a:graphic>
      </p:graphicFrame>
    </p:spTree>
    <p:extLst>
      <p:ext uri="{BB962C8B-B14F-4D97-AF65-F5344CB8AC3E}">
        <p14:creationId xmlns:p14="http://schemas.microsoft.com/office/powerpoint/2010/main" val="1775775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a:defRPr/>
            </a:pPr>
            <a:fld id="{ECBF853C-1125-4827-8612-21FA8D994494}" type="slidenum">
              <a:rPr lang="en-US" altLang="ja-JP" smtClean="0"/>
              <a:pPr>
                <a:defRPr/>
              </a:pPr>
              <a:t>11</a:t>
            </a:fld>
            <a:endParaRPr lang="en-US" altLang="ja-JP" dirty="0"/>
          </a:p>
        </p:txBody>
      </p:sp>
      <p:sp>
        <p:nvSpPr>
          <p:cNvPr id="5" name="フッター プレースホルダ 4"/>
          <p:cNvSpPr>
            <a:spLocks noGrp="1"/>
          </p:cNvSpPr>
          <p:nvPr>
            <p:ph type="ftr" sz="quarter" idx="12"/>
          </p:nvPr>
        </p:nvSpPr>
        <p:spPr/>
        <p:txBody>
          <a:bodyPr/>
          <a:lstStyle/>
          <a:p>
            <a:pPr>
              <a:defRPr/>
            </a:pPr>
            <a:endParaRPr lang="en-US" altLang="ja-JP" dirty="0"/>
          </a:p>
        </p:txBody>
      </p:sp>
      <p:sp>
        <p:nvSpPr>
          <p:cNvPr id="11" name="テキスト ボックス 10"/>
          <p:cNvSpPr txBox="1"/>
          <p:nvPr/>
        </p:nvSpPr>
        <p:spPr>
          <a:xfrm>
            <a:off x="251520" y="260648"/>
            <a:ext cx="3541252" cy="400110"/>
          </a:xfrm>
          <a:prstGeom prst="rect">
            <a:avLst/>
          </a:prstGeom>
          <a:noFill/>
          <a:ln w="19050">
            <a:noFill/>
          </a:ln>
        </p:spPr>
        <p:txBody>
          <a:bodyPr wrap="square" rtlCol="0">
            <a:spAutoFit/>
          </a:bodyPr>
          <a:lstStyle/>
          <a:p>
            <a:r>
              <a:rPr lang="en-US" altLang="ja-JP" sz="2000" dirty="0" smtClean="0">
                <a:latin typeface="HGP創英角ｺﾞｼｯｸUB" panose="020B0900000000000000" pitchFamily="50" charset="-128"/>
                <a:ea typeface="HGP創英角ｺﾞｼｯｸUB" panose="020B0900000000000000" pitchFamily="50" charset="-128"/>
                <a:cs typeface="Meiryo UI" pitchFamily="50" charset="-128"/>
              </a:rPr>
              <a:t>TP</a:t>
            </a:r>
            <a:r>
              <a:rPr lang="ja-JP" altLang="en-US" sz="2000" dirty="0" smtClean="0">
                <a:latin typeface="HGP創英角ｺﾞｼｯｸUB" panose="020B0900000000000000" pitchFamily="50" charset="-128"/>
                <a:ea typeface="HGP創英角ｺﾞｼｯｸUB" panose="020B0900000000000000" pitchFamily="50" charset="-128"/>
                <a:cs typeface="Meiryo UI" pitchFamily="50" charset="-128"/>
              </a:rPr>
              <a:t> </a:t>
            </a:r>
            <a:r>
              <a:rPr lang="en-US" altLang="ja-JP" sz="2000" dirty="0" smtClean="0">
                <a:latin typeface="HGP創英角ｺﾞｼｯｸUB" panose="020B0900000000000000" pitchFamily="50" charset="-128"/>
                <a:ea typeface="HGP創英角ｺﾞｼｯｸUB" panose="020B0900000000000000" pitchFamily="50" charset="-128"/>
                <a:cs typeface="Meiryo UI" pitchFamily="50" charset="-128"/>
              </a:rPr>
              <a:t>ROUTE</a:t>
            </a:r>
            <a:r>
              <a:rPr lang="ja-JP" altLang="en-US" sz="2000" dirty="0" smtClean="0">
                <a:latin typeface="HGP創英角ｺﾞｼｯｸUB" panose="020B0900000000000000" pitchFamily="50" charset="-128"/>
                <a:ea typeface="HGP創英角ｺﾞｼｯｸUB" panose="020B0900000000000000" pitchFamily="50" charset="-128"/>
                <a:cs typeface="Meiryo UI" pitchFamily="50" charset="-128"/>
              </a:rPr>
              <a:t> </a:t>
            </a:r>
            <a:r>
              <a:rPr lang="en-US" altLang="ja-JP" sz="2000" dirty="0" smtClean="0">
                <a:latin typeface="HGP創英角ｺﾞｼｯｸUB" panose="020B0900000000000000" pitchFamily="50" charset="-128"/>
                <a:ea typeface="HGP創英角ｺﾞｼｯｸUB" panose="020B0900000000000000" pitchFamily="50" charset="-128"/>
                <a:cs typeface="Meiryo UI" pitchFamily="50" charset="-128"/>
              </a:rPr>
              <a:t>MODEL</a:t>
            </a:r>
            <a:r>
              <a:rPr lang="ja-JP" altLang="en-US" sz="2000" dirty="0" smtClean="0">
                <a:latin typeface="HGP創英角ｺﾞｼｯｸUB" panose="020B0900000000000000" pitchFamily="50" charset="-128"/>
                <a:ea typeface="HGP創英角ｺﾞｼｯｸUB" panose="020B0900000000000000" pitchFamily="50" charset="-128"/>
                <a:cs typeface="Meiryo UI" pitchFamily="50" charset="-128"/>
              </a:rPr>
              <a:t>設定詳細</a:t>
            </a:r>
            <a:endParaRPr kumimoji="1" lang="ja-JP" altLang="en-US" sz="2000" dirty="0">
              <a:latin typeface="HGP創英角ｺﾞｼｯｸUB" panose="020B0900000000000000" pitchFamily="50" charset="-128"/>
              <a:ea typeface="HGP創英角ｺﾞｼｯｸUB" panose="020B0900000000000000" pitchFamily="50" charset="-128"/>
              <a:cs typeface="Meiryo UI" pitchFamily="50" charset="-128"/>
            </a:endParaRPr>
          </a:p>
        </p:txBody>
      </p:sp>
      <p:sp>
        <p:nvSpPr>
          <p:cNvPr id="16" name="コンテンツ プレースホルダ 2"/>
          <p:cNvSpPr>
            <a:spLocks noGrp="1"/>
          </p:cNvSpPr>
          <p:nvPr>
            <p:ph idx="4294967295"/>
          </p:nvPr>
        </p:nvSpPr>
        <p:spPr>
          <a:xfrm>
            <a:off x="251520" y="764704"/>
            <a:ext cx="8748972" cy="5544616"/>
          </a:xfrm>
          <a:prstGeom prst="rect">
            <a:avLst/>
          </a:prstGeom>
        </p:spPr>
        <p:txBody>
          <a:bodyPr/>
          <a:lstStyle/>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TP】TR0</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PROCESS</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SET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画面のみ</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MODEL</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設定欄追加</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0_NORMAL</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：通常ルート搬送</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1_AcutAB</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err="1">
                <a:latin typeface="HGS創英角ｺﾞｼｯｸUB" panose="020B0900000000000000" pitchFamily="50" charset="-128"/>
                <a:ea typeface="HGS創英角ｺﾞｼｯｸUB" panose="020B0900000000000000" pitchFamily="50" charset="-128"/>
                <a:cs typeface="Meiryo UI" pitchFamily="50" charset="-128"/>
              </a:rPr>
              <a:t>Acut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基板は</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ルートに固定</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err="1">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基板は</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C</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ルート、</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ルートに固定</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2_AcutAC</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err="1">
                <a:latin typeface="HGS創英角ｺﾞｼｯｸUB" panose="020B0900000000000000" pitchFamily="50" charset="-128"/>
                <a:ea typeface="HGS創英角ｺﾞｼｯｸUB" panose="020B0900000000000000" pitchFamily="50" charset="-128"/>
                <a:cs typeface="Meiryo UI" pitchFamily="50" charset="-128"/>
              </a:rPr>
              <a:t>Acut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基板は</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ルート、</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C</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ルートに固定</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err="1">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基板は</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B</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ルート、</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ルートに固定</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3_Dummy</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使用モード</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下記搬送ルートに固定。</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BLK0</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RecipeNo</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の基板：</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ルート、</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B</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ルート</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BLK0</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の基板：</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C</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ルート、</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ルート</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 4</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_</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PPID+AcutAC</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 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モードでさらに</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A/B</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cut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の運用を実施する。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BLK0</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a:t>
            </a:r>
            <a:r>
              <a:rPr lang="en-US" altLang="ja-JP" sz="1400" dirty="0" err="1">
                <a:latin typeface="HGS創英角ｺﾞｼｯｸUB" panose="020B0900000000000000" pitchFamily="50" charset="-128"/>
                <a:ea typeface="HGS創英角ｺﾞｼｯｸUB" panose="020B0900000000000000" pitchFamily="50" charset="-128"/>
                <a:cs typeface="Meiryo UI" pitchFamily="50" charset="-128"/>
              </a:rPr>
              <a:t>RecipeNo</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の基板：</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Acut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基板：</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基板：</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ルート固定。</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BLK0</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の基板</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Acut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基板</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C</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err="1">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基板</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ルート固定。</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ja-JP" altLang="en-US"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endParaRPr lang="ja-JP" altLang="en-US" sz="1400" dirty="0">
              <a:latin typeface="HGS創英角ｺﾞｼｯｸUB" panose="020B0900000000000000" pitchFamily="50" charset="-128"/>
              <a:ea typeface="HGS創英角ｺﾞｼｯｸUB" panose="020B0900000000000000" pitchFamily="50" charset="-128"/>
              <a:cs typeface="Meiryo UI" pitchFamily="50" charset="-128"/>
            </a:endParaRPr>
          </a:p>
        </p:txBody>
      </p:sp>
      <p:grpSp>
        <p:nvGrpSpPr>
          <p:cNvPr id="2" name="グループ化 1"/>
          <p:cNvGrpSpPr/>
          <p:nvPr/>
        </p:nvGrpSpPr>
        <p:grpSpPr>
          <a:xfrm>
            <a:off x="5146332" y="1060794"/>
            <a:ext cx="3657143" cy="2742857"/>
            <a:chOff x="5146332" y="3336487"/>
            <a:chExt cx="3657143" cy="2742857"/>
          </a:xfrm>
        </p:grpSpPr>
        <p:pic>
          <p:nvPicPr>
            <p:cNvPr id="8" name="図 7">
              <a:extLst>
                <a:ext uri="{FF2B5EF4-FFF2-40B4-BE49-F238E27FC236}">
                  <a16:creationId xmlns:a16="http://schemas.microsoft.com/office/drawing/2014/main" id="{285D8CBC-D9C7-4759-83CD-1FF78A427147}"/>
                </a:ext>
              </a:extLst>
            </p:cNvPr>
            <p:cNvPicPr>
              <a:picLocks noChangeAspect="1"/>
            </p:cNvPicPr>
            <p:nvPr/>
          </p:nvPicPr>
          <p:blipFill>
            <a:blip r:embed="rId2"/>
            <a:stretch>
              <a:fillRect/>
            </a:stretch>
          </p:blipFill>
          <p:spPr>
            <a:xfrm>
              <a:off x="5146332" y="3336487"/>
              <a:ext cx="3657143" cy="2742857"/>
            </a:xfrm>
            <a:prstGeom prst="rect">
              <a:avLst/>
            </a:prstGeom>
          </p:spPr>
        </p:pic>
        <p:sp>
          <p:nvSpPr>
            <p:cNvPr id="9" name="テキスト ボックス 8"/>
            <p:cNvSpPr txBox="1"/>
            <p:nvPr/>
          </p:nvSpPr>
          <p:spPr>
            <a:xfrm>
              <a:off x="7290669" y="3812025"/>
              <a:ext cx="926945" cy="200055"/>
            </a:xfrm>
            <a:prstGeom prst="rect">
              <a:avLst/>
            </a:prstGeom>
            <a:solidFill>
              <a:schemeClr val="bg1">
                <a:lumMod val="50000"/>
              </a:schemeClr>
            </a:solidFill>
            <a:ln w="19050">
              <a:solidFill>
                <a:srgbClr val="FFC000"/>
              </a:solidFill>
            </a:ln>
          </p:spPr>
          <p:txBody>
            <a:bodyPr wrap="square" rtlCol="0">
              <a:spAutoFit/>
            </a:bodyPr>
            <a:lstStyle/>
            <a:p>
              <a:r>
                <a:rPr lang="en-US" altLang="ja-JP" sz="700" dirty="0" smtClean="0">
                  <a:solidFill>
                    <a:schemeClr val="bg1"/>
                  </a:solidFill>
                </a:rPr>
                <a:t>ROUTE</a:t>
              </a:r>
              <a:r>
                <a:rPr lang="ja-JP" altLang="en-US" sz="700" dirty="0" smtClean="0">
                  <a:solidFill>
                    <a:schemeClr val="bg1"/>
                  </a:solidFill>
                </a:rPr>
                <a:t>　</a:t>
              </a:r>
              <a:r>
                <a:rPr lang="en-US" altLang="ja-JP" sz="700" dirty="0" smtClean="0">
                  <a:solidFill>
                    <a:schemeClr val="bg1"/>
                  </a:solidFill>
                </a:rPr>
                <a:t>MODEL</a:t>
              </a:r>
              <a:endParaRPr kumimoji="1" lang="ja-JP" altLang="en-US" sz="700" dirty="0" err="1" smtClean="0">
                <a:solidFill>
                  <a:schemeClr val="bg1"/>
                </a:solidFill>
              </a:endParaRPr>
            </a:p>
          </p:txBody>
        </p:sp>
        <p:sp>
          <p:nvSpPr>
            <p:cNvPr id="14" name="テキスト ボックス 13"/>
            <p:cNvSpPr txBox="1"/>
            <p:nvPr/>
          </p:nvSpPr>
          <p:spPr>
            <a:xfrm>
              <a:off x="7290669" y="4041203"/>
              <a:ext cx="926945" cy="230832"/>
            </a:xfrm>
            <a:prstGeom prst="rect">
              <a:avLst/>
            </a:prstGeom>
            <a:solidFill>
              <a:srgbClr val="FFFF00"/>
            </a:solidFill>
            <a:ln w="19050">
              <a:solidFill>
                <a:srgbClr val="FFC000"/>
              </a:solidFill>
            </a:ln>
          </p:spPr>
          <p:txBody>
            <a:bodyPr wrap="square" rtlCol="0">
              <a:spAutoFit/>
            </a:bodyPr>
            <a:lstStyle/>
            <a:p>
              <a:r>
                <a:rPr lang="en-US" altLang="ja-JP" sz="900" dirty="0" smtClean="0">
                  <a:solidFill>
                    <a:srgbClr val="FF0000"/>
                  </a:solidFill>
                </a:rPr>
                <a:t>1_AcutAB</a:t>
              </a:r>
              <a:endParaRPr kumimoji="1" lang="ja-JP" altLang="en-US" sz="900" dirty="0" smtClean="0">
                <a:solidFill>
                  <a:srgbClr val="FF0000"/>
                </a:solidFill>
              </a:endParaRPr>
            </a:p>
          </p:txBody>
        </p:sp>
        <p:sp>
          <p:nvSpPr>
            <p:cNvPr id="10" name="テキスト ボックス 9"/>
            <p:cNvSpPr txBox="1"/>
            <p:nvPr/>
          </p:nvSpPr>
          <p:spPr>
            <a:xfrm>
              <a:off x="8252035" y="3819720"/>
              <a:ext cx="536361" cy="415498"/>
            </a:xfrm>
            <a:prstGeom prst="rect">
              <a:avLst/>
            </a:prstGeom>
            <a:solidFill>
              <a:schemeClr val="bg1">
                <a:lumMod val="75000"/>
              </a:schemeClr>
            </a:solidFill>
            <a:ln w="19050">
              <a:solidFill>
                <a:schemeClr val="bg1">
                  <a:lumMod val="75000"/>
                </a:schemeClr>
              </a:solidFill>
            </a:ln>
          </p:spPr>
          <p:txBody>
            <a:bodyPr wrap="square" rtlCol="0">
              <a:spAutoFit/>
            </a:bodyPr>
            <a:lstStyle/>
            <a:p>
              <a:r>
                <a:rPr kumimoji="1" lang="en-US" altLang="ja-JP" sz="700" dirty="0" smtClean="0">
                  <a:solidFill>
                    <a:schemeClr val="bg1">
                      <a:lumMod val="75000"/>
                    </a:schemeClr>
                  </a:solidFill>
                </a:rPr>
                <a:t>Dummy</a:t>
              </a:r>
              <a:r>
                <a:rPr kumimoji="1" lang="ja-JP" altLang="en-US" sz="700" dirty="0" smtClean="0">
                  <a:solidFill>
                    <a:schemeClr val="bg1">
                      <a:lumMod val="75000"/>
                    </a:schemeClr>
                  </a:solidFill>
                </a:rPr>
                <a:t> </a:t>
              </a:r>
              <a:r>
                <a:rPr kumimoji="1" lang="en-US" altLang="ja-JP" sz="700" dirty="0" smtClean="0">
                  <a:solidFill>
                    <a:schemeClr val="bg1">
                      <a:lumMod val="75000"/>
                    </a:schemeClr>
                  </a:solidFill>
                </a:rPr>
                <a:t>PPID</a:t>
              </a:r>
            </a:p>
            <a:p>
              <a:r>
                <a:rPr lang="en-US" altLang="ja-JP" sz="700" dirty="0" smtClean="0">
                  <a:solidFill>
                    <a:schemeClr val="bg1">
                      <a:lumMod val="75000"/>
                    </a:schemeClr>
                  </a:solidFill>
                </a:rPr>
                <a:t>ENABLE</a:t>
              </a:r>
              <a:endParaRPr kumimoji="1" lang="ja-JP" altLang="en-US" sz="700" dirty="0" err="1" smtClean="0">
                <a:solidFill>
                  <a:schemeClr val="bg1">
                    <a:lumMod val="75000"/>
                  </a:schemeClr>
                </a:solidFill>
              </a:endParaRPr>
            </a:p>
          </p:txBody>
        </p:sp>
      </p:grpSp>
    </p:spTree>
    <p:extLst>
      <p:ext uri="{BB962C8B-B14F-4D97-AF65-F5344CB8AC3E}">
        <p14:creationId xmlns:p14="http://schemas.microsoft.com/office/powerpoint/2010/main" val="2209326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a:defRPr/>
            </a:pPr>
            <a:fld id="{ECBF853C-1125-4827-8612-21FA8D994494}" type="slidenum">
              <a:rPr lang="en-US" altLang="ja-JP" smtClean="0"/>
              <a:pPr>
                <a:defRPr/>
              </a:pPr>
              <a:t>12</a:t>
            </a:fld>
            <a:endParaRPr lang="en-US" altLang="ja-JP" dirty="0"/>
          </a:p>
        </p:txBody>
      </p:sp>
      <p:sp>
        <p:nvSpPr>
          <p:cNvPr id="5" name="フッター プレースホルダ 4"/>
          <p:cNvSpPr>
            <a:spLocks noGrp="1"/>
          </p:cNvSpPr>
          <p:nvPr>
            <p:ph type="ftr" sz="quarter" idx="12"/>
          </p:nvPr>
        </p:nvSpPr>
        <p:spPr/>
        <p:txBody>
          <a:bodyPr/>
          <a:lstStyle/>
          <a:p>
            <a:pPr>
              <a:defRPr/>
            </a:pPr>
            <a:endParaRPr lang="en-US" altLang="ja-JP" dirty="0"/>
          </a:p>
        </p:txBody>
      </p:sp>
      <p:sp>
        <p:nvSpPr>
          <p:cNvPr id="11" name="テキスト ボックス 10"/>
          <p:cNvSpPr txBox="1"/>
          <p:nvPr/>
        </p:nvSpPr>
        <p:spPr>
          <a:xfrm>
            <a:off x="251520" y="260648"/>
            <a:ext cx="3077468" cy="400110"/>
          </a:xfrm>
          <a:prstGeom prst="rect">
            <a:avLst/>
          </a:prstGeom>
          <a:noFill/>
          <a:ln w="19050">
            <a:noFill/>
          </a:ln>
        </p:spPr>
        <p:txBody>
          <a:bodyPr wrap="square" rtlCol="0">
            <a:spAutoFit/>
          </a:bodyPr>
          <a:lstStyle/>
          <a:p>
            <a:pPr marL="0" indent="0">
              <a:buNone/>
            </a:pPr>
            <a:r>
              <a:rPr lang="en-US" altLang="ja-JP" sz="2000" dirty="0">
                <a:latin typeface="HGS創英角ｺﾞｼｯｸUB" panose="020B0900000000000000" pitchFamily="50" charset="-128"/>
                <a:ea typeface="HGS創英角ｺﾞｼｯｸUB" panose="020B0900000000000000" pitchFamily="50" charset="-128"/>
                <a:cs typeface="Meiryo UI" pitchFamily="50" charset="-128"/>
              </a:rPr>
              <a:t>3.Random</a:t>
            </a:r>
            <a:r>
              <a:rPr lang="ja-JP" altLang="en-US" sz="2000" dirty="0">
                <a:latin typeface="HGS創英角ｺﾞｼｯｸUB" panose="020B0900000000000000" pitchFamily="50" charset="-128"/>
                <a:ea typeface="HGS創英角ｺﾞｼｯｸUB" panose="020B0900000000000000" pitchFamily="50" charset="-128"/>
                <a:cs typeface="Meiryo UI" pitchFamily="50" charset="-128"/>
              </a:rPr>
              <a:t>機能対応</a:t>
            </a:r>
            <a:endParaRPr lang="en-US" altLang="ja-JP" sz="2000" dirty="0">
              <a:latin typeface="HGS創英角ｺﾞｼｯｸUB" panose="020B0900000000000000" pitchFamily="50" charset="-128"/>
              <a:ea typeface="HGS創英角ｺﾞｼｯｸUB" panose="020B0900000000000000" pitchFamily="50" charset="-128"/>
              <a:cs typeface="Meiryo UI" pitchFamily="50" charset="-128"/>
            </a:endParaRPr>
          </a:p>
        </p:txBody>
      </p:sp>
      <p:sp>
        <p:nvSpPr>
          <p:cNvPr id="16" name="コンテンツ プレースホルダ 2"/>
          <p:cNvSpPr>
            <a:spLocks noGrp="1"/>
          </p:cNvSpPr>
          <p:nvPr>
            <p:ph idx="4294967295"/>
          </p:nvPr>
        </p:nvSpPr>
        <p:spPr>
          <a:xfrm>
            <a:off x="251520" y="764704"/>
            <a:ext cx="8748972" cy="5544616"/>
          </a:xfrm>
          <a:prstGeom prst="rect">
            <a:avLst/>
          </a:prstGeom>
        </p:spPr>
        <p:txBody>
          <a:bodyPr/>
          <a:lstStyle/>
          <a:p>
            <a:pPr marL="0" indent="0">
              <a:buNone/>
            </a:pP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3.Random</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機能対応</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概要</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搬送モードの場合、</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Random</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指定に従い有効</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CH</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に基板を搬送する</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異種モデル</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基板運用中</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の場合は、</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AB</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ラインもしくは</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CD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ライン毎に</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Random</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指定に従い</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有効</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CH</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に基板を搬送する</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対象</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：搬送系　</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■詳細</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PROCESS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SET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画面の</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RANDOM</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SELECT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で</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RANDOM</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を指定した場合、</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搬送モードで</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指定した搬送</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ルートは無効</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に</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して、通常の</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Random</a:t>
            </a: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搬送を行う。</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同レイヤー内の有効</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CH</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に基板</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を搬送</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する</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Random</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処理終了後の次レイヤーは、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搬送モードで</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指定</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された</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ルート搬送に戻る。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・異種モデルで</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Random</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指定があった場合、</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AB</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ラインは</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AorB</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チャンバの</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どちらかに搬送、</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CD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ラインは</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CorD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チャンバのどちらかに搬送を行う。</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Random</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処理終了後の次レイヤーは</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、異種モデル搬送</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モードで指定された</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ルート搬送に戻る</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TP】</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変更なし</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有効</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無効</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RANDOM</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SELECT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が</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”FIX</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“の時無効</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ログ</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】RANDOM</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SELECT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の状態をログ</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endParaRPr lang="ja-JP" altLang="en-US" sz="1400" dirty="0">
              <a:latin typeface="HGS創英角ｺﾞｼｯｸUB" panose="020B0900000000000000" pitchFamily="50" charset="-128"/>
              <a:ea typeface="HGS創英角ｺﾞｼｯｸUB" panose="020B0900000000000000" pitchFamily="50" charset="-128"/>
              <a:cs typeface="Meiryo UI" pitchFamily="50" charset="-128"/>
            </a:endParaRPr>
          </a:p>
        </p:txBody>
      </p:sp>
      <p:grpSp>
        <p:nvGrpSpPr>
          <p:cNvPr id="2" name="グループ化 1"/>
          <p:cNvGrpSpPr/>
          <p:nvPr/>
        </p:nvGrpSpPr>
        <p:grpSpPr>
          <a:xfrm>
            <a:off x="6302557" y="2731568"/>
            <a:ext cx="2602837" cy="1952128"/>
            <a:chOff x="6302557" y="2731568"/>
            <a:chExt cx="2602837" cy="1952128"/>
          </a:xfrm>
        </p:grpSpPr>
        <p:pic>
          <p:nvPicPr>
            <p:cNvPr id="3" name="図 2"/>
            <p:cNvPicPr>
              <a:picLocks noChangeAspect="1"/>
            </p:cNvPicPr>
            <p:nvPr/>
          </p:nvPicPr>
          <p:blipFill>
            <a:blip r:embed="rId2"/>
            <a:stretch>
              <a:fillRect/>
            </a:stretch>
          </p:blipFill>
          <p:spPr>
            <a:xfrm>
              <a:off x="6302557" y="2731568"/>
              <a:ext cx="2602837" cy="1952128"/>
            </a:xfrm>
            <a:prstGeom prst="rect">
              <a:avLst/>
            </a:prstGeom>
          </p:spPr>
        </p:pic>
        <p:sp>
          <p:nvSpPr>
            <p:cNvPr id="87" name="テキスト ボックス 86"/>
            <p:cNvSpPr txBox="1"/>
            <p:nvPr/>
          </p:nvSpPr>
          <p:spPr>
            <a:xfrm>
              <a:off x="6625736" y="4105619"/>
              <a:ext cx="255330" cy="261257"/>
            </a:xfrm>
            <a:prstGeom prst="rect">
              <a:avLst/>
            </a:prstGeom>
            <a:noFill/>
            <a:ln w="19050">
              <a:solidFill>
                <a:srgbClr val="FF0000"/>
              </a:solidFill>
            </a:ln>
          </p:spPr>
          <p:txBody>
            <a:bodyPr wrap="square" rtlCol="0">
              <a:spAutoFit/>
            </a:bodyPr>
            <a:lstStyle/>
            <a:p>
              <a:endParaRPr kumimoji="1" lang="ja-JP" altLang="en-US" sz="1100" dirty="0" smtClean="0">
                <a:latin typeface="HGS創英角ｺﾞｼｯｸUB" panose="020B0900000000000000" pitchFamily="50" charset="-128"/>
                <a:ea typeface="HGS創英角ｺﾞｼｯｸUB" panose="020B0900000000000000" pitchFamily="50" charset="-128"/>
              </a:endParaRPr>
            </a:p>
          </p:txBody>
        </p:sp>
      </p:grpSp>
    </p:spTree>
    <p:extLst>
      <p:ext uri="{BB962C8B-B14F-4D97-AF65-F5344CB8AC3E}">
        <p14:creationId xmlns:p14="http://schemas.microsoft.com/office/powerpoint/2010/main" val="2304705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BF853C-1125-4827-8612-21FA8D994494}" type="slidenum">
              <a:rPr kumimoji="1" lang="en-US" altLang="ja-JP"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5" name="フッター プレースホルダ 4"/>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ja-JP" sz="1200" b="0" i="0" u="none" strike="noStrike" kern="1200" cap="none" spc="0" normalizeH="0" baseline="0" noProof="0" dirty="0">
              <a:ln>
                <a:noFill/>
              </a:ln>
              <a:solidFill>
                <a:prstClr val="black"/>
              </a:solidFill>
              <a:effectLst/>
              <a:uLnTx/>
              <a:uFillTx/>
              <a:latin typeface="Calibri" pitchFamily="34" charset="0"/>
              <a:ea typeface="ＭＳ Ｐゴシック" charset="-128"/>
              <a:cs typeface="+mn-cs"/>
            </a:endParaRPr>
          </a:p>
        </p:txBody>
      </p:sp>
      <p:sp>
        <p:nvSpPr>
          <p:cNvPr id="16" name="コンテンツ プレースホルダ 2"/>
          <p:cNvSpPr>
            <a:spLocks noGrp="1"/>
          </p:cNvSpPr>
          <p:nvPr>
            <p:ph idx="4294967295"/>
          </p:nvPr>
        </p:nvSpPr>
        <p:spPr>
          <a:xfrm>
            <a:off x="3645143" y="2456892"/>
            <a:ext cx="2376264" cy="1152127"/>
          </a:xfrm>
          <a:prstGeom prst="rect">
            <a:avLst/>
          </a:prstGeom>
        </p:spPr>
        <p:txBody>
          <a:bodyPr/>
          <a:lstStyle/>
          <a:p>
            <a:pPr marL="0" indent="0">
              <a:buNone/>
            </a:pPr>
            <a:r>
              <a:rPr lang="en-US" altLang="ja-JP" sz="6600" dirty="0">
                <a:latin typeface="Meiryo UI" pitchFamily="50" charset="-128"/>
                <a:ea typeface="Meiryo UI" pitchFamily="50" charset="-128"/>
                <a:cs typeface="Meiryo UI" pitchFamily="50" charset="-128"/>
              </a:rPr>
              <a:t>END</a:t>
            </a:r>
          </a:p>
        </p:txBody>
      </p:sp>
    </p:spTree>
    <p:extLst>
      <p:ext uri="{BB962C8B-B14F-4D97-AF65-F5344CB8AC3E}">
        <p14:creationId xmlns:p14="http://schemas.microsoft.com/office/powerpoint/2010/main" val="4262682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BF853C-1125-4827-8612-21FA8D994494}" type="slidenum">
              <a:rPr kumimoji="1" lang="en-US" altLang="ja-JP"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5" name="フッター プレースホルダ 4"/>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ja-JP" sz="1200" b="0" i="0" u="none" strike="noStrike" kern="1200" cap="none" spc="0" normalizeH="0" baseline="0" noProof="0" dirty="0">
              <a:ln>
                <a:noFill/>
              </a:ln>
              <a:solidFill>
                <a:prstClr val="black"/>
              </a:solidFill>
              <a:effectLst/>
              <a:uLnTx/>
              <a:uFillTx/>
              <a:latin typeface="Calibri" pitchFamily="34" charset="0"/>
              <a:ea typeface="ＭＳ Ｐゴシック" charset="-128"/>
              <a:cs typeface="+mn-cs"/>
            </a:endParaRPr>
          </a:p>
        </p:txBody>
      </p:sp>
      <p:grpSp>
        <p:nvGrpSpPr>
          <p:cNvPr id="6" name="グループ化 5"/>
          <p:cNvGrpSpPr/>
          <p:nvPr/>
        </p:nvGrpSpPr>
        <p:grpSpPr>
          <a:xfrm>
            <a:off x="2276132" y="3485516"/>
            <a:ext cx="2102485" cy="2447975"/>
            <a:chOff x="1627353" y="592188"/>
            <a:chExt cx="2381772" cy="2828649"/>
          </a:xfrm>
        </p:grpSpPr>
        <p:sp>
          <p:nvSpPr>
            <p:cNvPr id="36" name="正方形/長方形 35">
              <a:extLst>
                <a:ext uri="{FF2B5EF4-FFF2-40B4-BE49-F238E27FC236}">
                  <a16:creationId xmlns:a16="http://schemas.microsoft.com/office/drawing/2014/main" id="{F95D3024-BF6A-4022-B854-7D3320228FE3}"/>
                </a:ext>
              </a:extLst>
            </p:cNvPr>
            <p:cNvSpPr/>
            <p:nvPr/>
          </p:nvSpPr>
          <p:spPr>
            <a:xfrm>
              <a:off x="2663131" y="917270"/>
              <a:ext cx="399939" cy="577606"/>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37" name="テキスト ボックス 42">
              <a:extLst>
                <a:ext uri="{FF2B5EF4-FFF2-40B4-BE49-F238E27FC236}">
                  <a16:creationId xmlns:a16="http://schemas.microsoft.com/office/drawing/2014/main" id="{F796663F-8755-436D-A423-89FE62E88FC3}"/>
                </a:ext>
              </a:extLst>
            </p:cNvPr>
            <p:cNvSpPr txBox="1"/>
            <p:nvPr/>
          </p:nvSpPr>
          <p:spPr>
            <a:xfrm>
              <a:off x="1896841" y="938277"/>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dirty="0">
                  <a:latin typeface="Meiryo UI" pitchFamily="50" charset="-128"/>
                  <a:ea typeface="Meiryo UI" pitchFamily="50" charset="-128"/>
                  <a:cs typeface="Meiryo UI" pitchFamily="50" charset="-128"/>
                </a:rPr>
                <a:t>3A</a:t>
              </a:r>
              <a:endParaRPr kumimoji="1" lang="ja-JP" altLang="en-US" sz="1000" dirty="0">
                <a:latin typeface="Meiryo UI" pitchFamily="50" charset="-128"/>
                <a:ea typeface="Meiryo UI" pitchFamily="50" charset="-128"/>
                <a:cs typeface="Meiryo UI" pitchFamily="50" charset="-128"/>
              </a:endParaRPr>
            </a:p>
          </p:txBody>
        </p:sp>
        <p:sp>
          <p:nvSpPr>
            <p:cNvPr id="38" name="八角形 37">
              <a:extLst>
                <a:ext uri="{FF2B5EF4-FFF2-40B4-BE49-F238E27FC236}">
                  <a16:creationId xmlns:a16="http://schemas.microsoft.com/office/drawing/2014/main" id="{B80A2388-0876-4E2C-A6AA-2CE69F6FB852}"/>
                </a:ext>
              </a:extLst>
            </p:cNvPr>
            <p:cNvSpPr>
              <a:spLocks noChangeAspect="1"/>
            </p:cNvSpPr>
            <p:nvPr/>
          </p:nvSpPr>
          <p:spPr>
            <a:xfrm>
              <a:off x="2383015" y="1502874"/>
              <a:ext cx="953274" cy="977934"/>
            </a:xfrm>
            <a:prstGeom prst="octagon">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39" name="正方形/長方形 38">
              <a:extLst>
                <a:ext uri="{FF2B5EF4-FFF2-40B4-BE49-F238E27FC236}">
                  <a16:creationId xmlns:a16="http://schemas.microsoft.com/office/drawing/2014/main" id="{81903809-1980-4859-9CB2-89FE59A27B34}"/>
                </a:ext>
              </a:extLst>
            </p:cNvPr>
            <p:cNvSpPr/>
            <p:nvPr/>
          </p:nvSpPr>
          <p:spPr>
            <a:xfrm rot="5400000">
              <a:off x="1962559" y="1775680"/>
              <a:ext cx="398394" cy="426534"/>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40" name="正方形/長方形 39">
              <a:extLst>
                <a:ext uri="{FF2B5EF4-FFF2-40B4-BE49-F238E27FC236}">
                  <a16:creationId xmlns:a16="http://schemas.microsoft.com/office/drawing/2014/main" id="{4C57E672-17C8-4F6E-B9AD-983A090694B3}"/>
                </a:ext>
              </a:extLst>
            </p:cNvPr>
            <p:cNvSpPr/>
            <p:nvPr/>
          </p:nvSpPr>
          <p:spPr>
            <a:xfrm rot="5400000">
              <a:off x="3360599" y="1775681"/>
              <a:ext cx="398394" cy="426533"/>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41" name="正方形/長方形 40">
              <a:extLst>
                <a:ext uri="{FF2B5EF4-FFF2-40B4-BE49-F238E27FC236}">
                  <a16:creationId xmlns:a16="http://schemas.microsoft.com/office/drawing/2014/main" id="{2940ABB2-FAB7-4834-B20C-69995942EFCD}"/>
                </a:ext>
              </a:extLst>
            </p:cNvPr>
            <p:cNvSpPr/>
            <p:nvPr/>
          </p:nvSpPr>
          <p:spPr>
            <a:xfrm rot="2700000">
              <a:off x="3178781" y="1224148"/>
              <a:ext cx="394279" cy="485667"/>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42" name="正方形/長方形 41">
              <a:extLst>
                <a:ext uri="{FF2B5EF4-FFF2-40B4-BE49-F238E27FC236}">
                  <a16:creationId xmlns:a16="http://schemas.microsoft.com/office/drawing/2014/main" id="{838792D3-4A0F-4E07-AC13-E723AC4B01DF}"/>
                </a:ext>
              </a:extLst>
            </p:cNvPr>
            <p:cNvSpPr/>
            <p:nvPr/>
          </p:nvSpPr>
          <p:spPr>
            <a:xfrm rot="2700000">
              <a:off x="2148796" y="2277911"/>
              <a:ext cx="394279" cy="489767"/>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43" name="正方形/長方形 42">
              <a:extLst>
                <a:ext uri="{FF2B5EF4-FFF2-40B4-BE49-F238E27FC236}">
                  <a16:creationId xmlns:a16="http://schemas.microsoft.com/office/drawing/2014/main" id="{0856D9F3-70EB-4E5E-B176-13150EBA7694}"/>
                </a:ext>
              </a:extLst>
            </p:cNvPr>
            <p:cNvSpPr/>
            <p:nvPr/>
          </p:nvSpPr>
          <p:spPr>
            <a:xfrm rot="8100000">
              <a:off x="3183838" y="2270256"/>
              <a:ext cx="393458" cy="4864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44" name="正方形/長方形 43">
              <a:extLst>
                <a:ext uri="{FF2B5EF4-FFF2-40B4-BE49-F238E27FC236}">
                  <a16:creationId xmlns:a16="http://schemas.microsoft.com/office/drawing/2014/main" id="{1389825A-833D-4409-BD53-BDC4AED8180D}"/>
                </a:ext>
              </a:extLst>
            </p:cNvPr>
            <p:cNvSpPr/>
            <p:nvPr/>
          </p:nvSpPr>
          <p:spPr>
            <a:xfrm rot="8100000">
              <a:off x="2147158" y="1223737"/>
              <a:ext cx="397558" cy="4864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cxnSp>
          <p:nvCxnSpPr>
            <p:cNvPr id="45" name="直線コネクタ 44">
              <a:extLst>
                <a:ext uri="{FF2B5EF4-FFF2-40B4-BE49-F238E27FC236}">
                  <a16:creationId xmlns:a16="http://schemas.microsoft.com/office/drawing/2014/main" id="{0F063A4A-FC82-4B65-999F-E9BFD4CCDE45}"/>
                </a:ext>
              </a:extLst>
            </p:cNvPr>
            <p:cNvCxnSpPr>
              <a:stCxn id="41" idx="2"/>
              <a:endCxn id="41" idx="0"/>
            </p:cNvCxnSpPr>
            <p:nvPr/>
          </p:nvCxnSpPr>
          <p:spPr>
            <a:xfrm flipV="1">
              <a:off x="3204212" y="1289240"/>
              <a:ext cx="343418" cy="355485"/>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1831F0B-DC2B-4F16-9549-7036D0B2B0E2}"/>
                </a:ext>
              </a:extLst>
            </p:cNvPr>
            <p:cNvCxnSpPr>
              <a:stCxn id="42" idx="2"/>
              <a:endCxn id="42" idx="0"/>
            </p:cNvCxnSpPr>
            <p:nvPr/>
          </p:nvCxnSpPr>
          <p:spPr>
            <a:xfrm flipV="1">
              <a:off x="2172777" y="2343552"/>
              <a:ext cx="346318" cy="358486"/>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31466409-15F1-4F7C-BD81-352F8C621198}"/>
                </a:ext>
              </a:extLst>
            </p:cNvPr>
            <p:cNvCxnSpPr>
              <a:stCxn id="43" idx="2"/>
              <a:endCxn id="43" idx="0"/>
            </p:cNvCxnSpPr>
            <p:nvPr/>
          </p:nvCxnSpPr>
          <p:spPr>
            <a:xfrm>
              <a:off x="3214406" y="2341501"/>
              <a:ext cx="332322" cy="343998"/>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02B0A7D0-3E9F-44EE-A492-0B0A33D27741}"/>
                </a:ext>
              </a:extLst>
            </p:cNvPr>
            <p:cNvCxnSpPr>
              <a:stCxn id="44" idx="2"/>
              <a:endCxn id="44" idx="0"/>
            </p:cNvCxnSpPr>
            <p:nvPr/>
          </p:nvCxnSpPr>
          <p:spPr>
            <a:xfrm>
              <a:off x="2179776" y="1294982"/>
              <a:ext cx="332323" cy="343998"/>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49" name="テキスト ボックス 42">
              <a:extLst>
                <a:ext uri="{FF2B5EF4-FFF2-40B4-BE49-F238E27FC236}">
                  <a16:creationId xmlns:a16="http://schemas.microsoft.com/office/drawing/2014/main" id="{63A78225-08B8-4D66-8E94-12DF6CCA26E9}"/>
                </a:ext>
              </a:extLst>
            </p:cNvPr>
            <p:cNvSpPr txBox="1"/>
            <p:nvPr/>
          </p:nvSpPr>
          <p:spPr>
            <a:xfrm>
              <a:off x="1627353" y="1292765"/>
              <a:ext cx="433315" cy="334479"/>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3B</a:t>
              </a:r>
              <a:endParaRPr kumimoji="1" lang="ja-JP" altLang="en-US" sz="1000">
                <a:latin typeface="Meiryo UI" pitchFamily="50" charset="-128"/>
                <a:ea typeface="Meiryo UI" pitchFamily="50" charset="-128"/>
                <a:cs typeface="Meiryo UI" pitchFamily="50" charset="-128"/>
              </a:endParaRPr>
            </a:p>
          </p:txBody>
        </p:sp>
        <p:sp>
          <p:nvSpPr>
            <p:cNvPr id="50" name="テキスト ボックス 42">
              <a:extLst>
                <a:ext uri="{FF2B5EF4-FFF2-40B4-BE49-F238E27FC236}">
                  <a16:creationId xmlns:a16="http://schemas.microsoft.com/office/drawing/2014/main" id="{A8F2BE24-2CC3-4A2F-BA36-7490217A528D}"/>
                </a:ext>
              </a:extLst>
            </p:cNvPr>
            <p:cNvSpPr txBox="1"/>
            <p:nvPr/>
          </p:nvSpPr>
          <p:spPr>
            <a:xfrm>
              <a:off x="3575810" y="1292765"/>
              <a:ext cx="433315" cy="334479"/>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4A</a:t>
              </a:r>
              <a:endParaRPr kumimoji="1" lang="ja-JP" altLang="en-US" sz="1000">
                <a:latin typeface="Meiryo UI" pitchFamily="50" charset="-128"/>
                <a:ea typeface="Meiryo UI" pitchFamily="50" charset="-128"/>
                <a:cs typeface="Meiryo UI" pitchFamily="50" charset="-128"/>
              </a:endParaRPr>
            </a:p>
          </p:txBody>
        </p:sp>
        <p:sp>
          <p:nvSpPr>
            <p:cNvPr id="51" name="テキスト ボックス 42">
              <a:extLst>
                <a:ext uri="{FF2B5EF4-FFF2-40B4-BE49-F238E27FC236}">
                  <a16:creationId xmlns:a16="http://schemas.microsoft.com/office/drawing/2014/main" id="{AA8D82BB-2B12-4F33-8D2E-5B404DDD6AF6}"/>
                </a:ext>
              </a:extLst>
            </p:cNvPr>
            <p:cNvSpPr txBox="1"/>
            <p:nvPr/>
          </p:nvSpPr>
          <p:spPr>
            <a:xfrm>
              <a:off x="3361532" y="947569"/>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4B</a:t>
              </a:r>
              <a:endParaRPr kumimoji="1" lang="ja-JP" altLang="en-US" sz="1000">
                <a:latin typeface="Meiryo UI" pitchFamily="50" charset="-128"/>
                <a:ea typeface="Meiryo UI" pitchFamily="50" charset="-128"/>
                <a:cs typeface="Meiryo UI" pitchFamily="50" charset="-128"/>
              </a:endParaRPr>
            </a:p>
          </p:txBody>
        </p:sp>
        <p:sp>
          <p:nvSpPr>
            <p:cNvPr id="52" name="テキスト ボックス 42">
              <a:extLst>
                <a:ext uri="{FF2B5EF4-FFF2-40B4-BE49-F238E27FC236}">
                  <a16:creationId xmlns:a16="http://schemas.microsoft.com/office/drawing/2014/main" id="{2E95CAE4-7954-4EFB-8321-9A1B4588DF88}"/>
                </a:ext>
              </a:extLst>
            </p:cNvPr>
            <p:cNvSpPr txBox="1"/>
            <p:nvPr/>
          </p:nvSpPr>
          <p:spPr>
            <a:xfrm>
              <a:off x="1692401" y="2520493"/>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3C</a:t>
              </a:r>
              <a:endParaRPr kumimoji="1" lang="ja-JP" altLang="en-US" sz="1000">
                <a:latin typeface="Meiryo UI" pitchFamily="50" charset="-128"/>
                <a:ea typeface="Meiryo UI" pitchFamily="50" charset="-128"/>
                <a:cs typeface="Meiryo UI" pitchFamily="50" charset="-128"/>
              </a:endParaRPr>
            </a:p>
          </p:txBody>
        </p:sp>
        <p:sp>
          <p:nvSpPr>
            <p:cNvPr id="53" name="テキスト ボックス 42">
              <a:extLst>
                <a:ext uri="{FF2B5EF4-FFF2-40B4-BE49-F238E27FC236}">
                  <a16:creationId xmlns:a16="http://schemas.microsoft.com/office/drawing/2014/main" id="{80C8AFE4-CAA9-4F72-A930-5FC3666C4D67}"/>
                </a:ext>
              </a:extLst>
            </p:cNvPr>
            <p:cNvSpPr txBox="1"/>
            <p:nvPr/>
          </p:nvSpPr>
          <p:spPr>
            <a:xfrm>
              <a:off x="1971182" y="2718646"/>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3D</a:t>
              </a:r>
              <a:endParaRPr kumimoji="1" lang="ja-JP" altLang="en-US" sz="1000">
                <a:latin typeface="Meiryo UI" pitchFamily="50" charset="-128"/>
                <a:ea typeface="Meiryo UI" pitchFamily="50" charset="-128"/>
                <a:cs typeface="Meiryo UI" pitchFamily="50" charset="-128"/>
              </a:endParaRPr>
            </a:p>
          </p:txBody>
        </p:sp>
        <p:sp>
          <p:nvSpPr>
            <p:cNvPr id="54" name="テキスト ボックス 42">
              <a:extLst>
                <a:ext uri="{FF2B5EF4-FFF2-40B4-BE49-F238E27FC236}">
                  <a16:creationId xmlns:a16="http://schemas.microsoft.com/office/drawing/2014/main" id="{9F95F624-5BA6-444E-B56F-DDBA5B39B224}"/>
                </a:ext>
              </a:extLst>
            </p:cNvPr>
            <p:cNvSpPr txBox="1"/>
            <p:nvPr/>
          </p:nvSpPr>
          <p:spPr>
            <a:xfrm>
              <a:off x="3087398" y="2713999"/>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4C</a:t>
              </a:r>
              <a:endParaRPr kumimoji="1" lang="ja-JP" altLang="en-US" sz="1000">
                <a:latin typeface="Meiryo UI" pitchFamily="50" charset="-128"/>
                <a:ea typeface="Meiryo UI" pitchFamily="50" charset="-128"/>
                <a:cs typeface="Meiryo UI" pitchFamily="50" charset="-128"/>
              </a:endParaRPr>
            </a:p>
          </p:txBody>
        </p:sp>
        <p:sp>
          <p:nvSpPr>
            <p:cNvPr id="55" name="テキスト ボックス 42">
              <a:extLst>
                <a:ext uri="{FF2B5EF4-FFF2-40B4-BE49-F238E27FC236}">
                  <a16:creationId xmlns:a16="http://schemas.microsoft.com/office/drawing/2014/main" id="{5167B369-D118-4A07-93AA-E33EC76E4620}"/>
                </a:ext>
              </a:extLst>
            </p:cNvPr>
            <p:cNvSpPr txBox="1"/>
            <p:nvPr/>
          </p:nvSpPr>
          <p:spPr>
            <a:xfrm>
              <a:off x="3538639" y="2483322"/>
              <a:ext cx="4333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4D</a:t>
              </a:r>
              <a:endParaRPr kumimoji="1" lang="ja-JP" altLang="en-US" sz="1000">
                <a:latin typeface="Meiryo UI" pitchFamily="50" charset="-128"/>
                <a:ea typeface="Meiryo UI" pitchFamily="50" charset="-128"/>
                <a:cs typeface="Meiryo UI" pitchFamily="50" charset="-128"/>
              </a:endParaRPr>
            </a:p>
          </p:txBody>
        </p:sp>
        <p:sp>
          <p:nvSpPr>
            <p:cNvPr id="56" name="正方形/長方形 55">
              <a:extLst>
                <a:ext uri="{FF2B5EF4-FFF2-40B4-BE49-F238E27FC236}">
                  <a16:creationId xmlns:a16="http://schemas.microsoft.com/office/drawing/2014/main" id="{C7480933-E36B-4AD9-A00B-6123F0BCAF77}"/>
                </a:ext>
              </a:extLst>
            </p:cNvPr>
            <p:cNvSpPr/>
            <p:nvPr/>
          </p:nvSpPr>
          <p:spPr>
            <a:xfrm>
              <a:off x="2663131" y="2491266"/>
              <a:ext cx="399939" cy="577606"/>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57" name="テキスト ボックス 42">
              <a:extLst>
                <a:ext uri="{FF2B5EF4-FFF2-40B4-BE49-F238E27FC236}">
                  <a16:creationId xmlns:a16="http://schemas.microsoft.com/office/drawing/2014/main" id="{337BD124-453A-46B1-A32F-5C50C9D1D5AD}"/>
                </a:ext>
              </a:extLst>
            </p:cNvPr>
            <p:cNvSpPr txBox="1"/>
            <p:nvPr/>
          </p:nvSpPr>
          <p:spPr>
            <a:xfrm>
              <a:off x="2602380" y="592188"/>
              <a:ext cx="530673" cy="328013"/>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MS3</a:t>
              </a:r>
              <a:endParaRPr kumimoji="1" lang="ja-JP" altLang="en-US" sz="1000">
                <a:latin typeface="Meiryo UI" pitchFamily="50" charset="-128"/>
                <a:ea typeface="Meiryo UI" pitchFamily="50" charset="-128"/>
                <a:cs typeface="Meiryo UI" pitchFamily="50" charset="-128"/>
              </a:endParaRPr>
            </a:p>
          </p:txBody>
        </p:sp>
        <p:sp>
          <p:nvSpPr>
            <p:cNvPr id="58" name="テキスト ボックス 42">
              <a:extLst>
                <a:ext uri="{FF2B5EF4-FFF2-40B4-BE49-F238E27FC236}">
                  <a16:creationId xmlns:a16="http://schemas.microsoft.com/office/drawing/2014/main" id="{EA18481D-43EC-4843-B943-BB916BBD6C91}"/>
                </a:ext>
              </a:extLst>
            </p:cNvPr>
            <p:cNvSpPr txBox="1"/>
            <p:nvPr/>
          </p:nvSpPr>
          <p:spPr>
            <a:xfrm>
              <a:off x="2602380" y="3092824"/>
              <a:ext cx="530673" cy="328013"/>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MS4</a:t>
              </a:r>
              <a:endParaRPr kumimoji="1" lang="ja-JP" altLang="en-US" sz="1000">
                <a:latin typeface="Meiryo UI" pitchFamily="50" charset="-128"/>
                <a:ea typeface="Meiryo UI" pitchFamily="50" charset="-128"/>
                <a:cs typeface="Meiryo UI" pitchFamily="50" charset="-128"/>
              </a:endParaRPr>
            </a:p>
          </p:txBody>
        </p:sp>
      </p:grpSp>
      <p:sp>
        <p:nvSpPr>
          <p:cNvPr id="7" name="正方形/長方形 6">
            <a:extLst>
              <a:ext uri="{FF2B5EF4-FFF2-40B4-BE49-F238E27FC236}">
                <a16:creationId xmlns:a16="http://schemas.microsoft.com/office/drawing/2014/main" id="{F95D3024-BF6A-4022-B854-7D3320228FE3}"/>
              </a:ext>
            </a:extLst>
          </p:cNvPr>
          <p:cNvSpPr/>
          <p:nvPr/>
        </p:nvSpPr>
        <p:spPr>
          <a:xfrm>
            <a:off x="760993" y="4408344"/>
            <a:ext cx="1314077" cy="1852706"/>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en-US" altLang="ja-JP" sz="900" b="1">
              <a:solidFill>
                <a:schemeClr val="tx1"/>
              </a:solidFill>
              <a:latin typeface="Meiryo UI" pitchFamily="50" charset="-128"/>
              <a:ea typeface="Meiryo UI" pitchFamily="50" charset="-128"/>
              <a:cs typeface="Meiryo UI" pitchFamily="50" charset="-128"/>
            </a:endParaRPr>
          </a:p>
          <a:p>
            <a:pPr algn="l"/>
            <a:r>
              <a:rPr kumimoji="1" lang="ja-JP" altLang="en-US" sz="900" b="1">
                <a:solidFill>
                  <a:schemeClr val="tx1"/>
                </a:solidFill>
                <a:latin typeface="Meiryo UI" pitchFamily="50" charset="-128"/>
                <a:ea typeface="Meiryo UI" pitchFamily="50" charset="-128"/>
                <a:cs typeface="Meiryo UI" pitchFamily="50" charset="-128"/>
              </a:rPr>
              <a:t>基板情報</a:t>
            </a:r>
            <a:endParaRPr kumimoji="1" lang="en-US" altLang="ja-JP" sz="900" b="1">
              <a:solidFill>
                <a:schemeClr val="tx1"/>
              </a:solidFill>
              <a:latin typeface="Meiryo UI" pitchFamily="50" charset="-128"/>
              <a:ea typeface="Meiryo UI" pitchFamily="50" charset="-128"/>
              <a:cs typeface="Meiryo UI" pitchFamily="50" charset="-128"/>
            </a:endParaRPr>
          </a:p>
          <a:p>
            <a:pPr algn="l"/>
            <a:r>
              <a:rPr kumimoji="1" lang="ja-JP" altLang="en-US" sz="900" b="1">
                <a:solidFill>
                  <a:schemeClr val="tx1"/>
                </a:solidFill>
                <a:latin typeface="Meiryo UI" pitchFamily="50" charset="-128"/>
                <a:ea typeface="Meiryo UI" pitchFamily="50" charset="-128"/>
                <a:cs typeface="Meiryo UI" pitchFamily="50" charset="-128"/>
              </a:rPr>
              <a:t>当該</a:t>
            </a:r>
            <a:r>
              <a:rPr kumimoji="1" lang="en-US" altLang="ja-JP" sz="900" b="1">
                <a:solidFill>
                  <a:schemeClr val="tx1"/>
                </a:solidFill>
                <a:latin typeface="Meiryo UI" pitchFamily="50" charset="-128"/>
                <a:ea typeface="Meiryo UI" pitchFamily="50" charset="-128"/>
                <a:cs typeface="Meiryo UI" pitchFamily="50" charset="-128"/>
              </a:rPr>
              <a:t>PPID</a:t>
            </a:r>
            <a:r>
              <a:rPr kumimoji="1" lang="en-US" altLang="ja-JP" sz="900" b="1" baseline="0">
                <a:solidFill>
                  <a:schemeClr val="tx1"/>
                </a:solidFill>
                <a:latin typeface="Meiryo UI" pitchFamily="50" charset="-128"/>
                <a:ea typeface="Meiryo UI" pitchFamily="50" charset="-128"/>
                <a:cs typeface="Meiryo UI" pitchFamily="50" charset="-128"/>
              </a:rPr>
              <a:t> = 2 or 5</a:t>
            </a:r>
          </a:p>
          <a:p>
            <a:pPr algn="l"/>
            <a:r>
              <a:rPr kumimoji="1" lang="ja-JP" altLang="en-US" sz="900" b="1" baseline="0">
                <a:solidFill>
                  <a:schemeClr val="tx1"/>
                </a:solidFill>
                <a:latin typeface="Meiryo UI" pitchFamily="50" charset="-128"/>
                <a:ea typeface="Meiryo UI" pitchFamily="50" charset="-128"/>
                <a:cs typeface="Meiryo UI" pitchFamily="50" charset="-128"/>
              </a:rPr>
              <a:t>・</a:t>
            </a:r>
            <a:endParaRPr kumimoji="1" lang="en-US" altLang="ja-JP" sz="900" b="1" baseline="0">
              <a:solidFill>
                <a:schemeClr val="tx1"/>
              </a:solidFill>
              <a:latin typeface="Meiryo UI" pitchFamily="50" charset="-128"/>
              <a:ea typeface="Meiryo UI" pitchFamily="50" charset="-128"/>
              <a:cs typeface="Meiryo UI" pitchFamily="50" charset="-128"/>
            </a:endParaRPr>
          </a:p>
          <a:p>
            <a:pPr algn="l"/>
            <a:r>
              <a:rPr kumimoji="1" lang="ja-JP" altLang="en-US" sz="900" b="1" baseline="0">
                <a:solidFill>
                  <a:schemeClr val="tx1"/>
                </a:solidFill>
                <a:latin typeface="Meiryo UI" pitchFamily="50" charset="-128"/>
                <a:ea typeface="Meiryo UI" pitchFamily="50" charset="-128"/>
                <a:cs typeface="Meiryo UI" pitchFamily="50" charset="-128"/>
              </a:rPr>
              <a:t>・</a:t>
            </a:r>
            <a:endParaRPr kumimoji="1" lang="en-US" altLang="ja-JP" sz="900" b="1" baseline="0">
              <a:solidFill>
                <a:schemeClr val="tx1"/>
              </a:solidFill>
              <a:latin typeface="Meiryo UI" pitchFamily="50" charset="-128"/>
              <a:ea typeface="Meiryo UI" pitchFamily="50" charset="-128"/>
              <a:cs typeface="Meiryo UI" pitchFamily="50" charset="-128"/>
            </a:endParaRPr>
          </a:p>
          <a:p>
            <a:pPr algn="l"/>
            <a:r>
              <a:rPr kumimoji="1" lang="ja-JP" altLang="en-US" sz="900" b="1" baseline="0">
                <a:solidFill>
                  <a:schemeClr val="tx1"/>
                </a:solidFill>
                <a:latin typeface="Meiryo UI" pitchFamily="50" charset="-128"/>
                <a:ea typeface="Meiryo UI" pitchFamily="50" charset="-128"/>
                <a:cs typeface="Meiryo UI" pitchFamily="50" charset="-128"/>
              </a:rPr>
              <a:t>・</a:t>
            </a:r>
            <a:endParaRPr kumimoji="1" lang="en-US" altLang="ja-JP" sz="900" b="1" baseline="0">
              <a:solidFill>
                <a:schemeClr val="tx1"/>
              </a:solidFill>
              <a:latin typeface="Meiryo UI" pitchFamily="50" charset="-128"/>
              <a:ea typeface="Meiryo UI" pitchFamily="50" charset="-128"/>
              <a:cs typeface="Meiryo UI" pitchFamily="50" charset="-128"/>
            </a:endParaRPr>
          </a:p>
          <a:p>
            <a:pPr algn="l"/>
            <a:r>
              <a:rPr kumimoji="1" lang="ja-JP" altLang="en-US" sz="900" b="1" baseline="0">
                <a:solidFill>
                  <a:schemeClr val="tx1"/>
                </a:solidFill>
                <a:latin typeface="Meiryo UI" pitchFamily="50" charset="-128"/>
                <a:ea typeface="Meiryo UI" pitchFamily="50" charset="-128"/>
                <a:cs typeface="Meiryo UI" pitchFamily="50" charset="-128"/>
              </a:rPr>
              <a:t>・</a:t>
            </a:r>
            <a:endParaRPr kumimoji="1" lang="en-US" altLang="ja-JP" sz="900" b="1" baseline="0">
              <a:solidFill>
                <a:schemeClr val="tx1"/>
              </a:solidFill>
              <a:latin typeface="Meiryo UI" pitchFamily="50" charset="-128"/>
              <a:ea typeface="Meiryo UI" pitchFamily="50" charset="-128"/>
              <a:cs typeface="Meiryo UI" pitchFamily="50" charset="-128"/>
            </a:endParaRPr>
          </a:p>
          <a:p>
            <a:pPr algn="l"/>
            <a:r>
              <a:rPr kumimoji="1" lang="ja-JP" altLang="en-US" sz="900" b="1">
                <a:solidFill>
                  <a:schemeClr val="tx1"/>
                </a:solidFill>
                <a:latin typeface="Meiryo UI" pitchFamily="50" charset="-128"/>
                <a:ea typeface="Meiryo UI" pitchFamily="50" charset="-128"/>
                <a:cs typeface="Meiryo UI" pitchFamily="50" charset="-128"/>
              </a:rPr>
              <a:t>が搬送されたきたら</a:t>
            </a:r>
            <a:endParaRPr kumimoji="1" lang="en-US" altLang="ja-JP" sz="900" b="1">
              <a:solidFill>
                <a:schemeClr val="tx1"/>
              </a:solidFill>
              <a:latin typeface="Meiryo UI" pitchFamily="50" charset="-128"/>
              <a:ea typeface="Meiryo UI" pitchFamily="50" charset="-128"/>
              <a:cs typeface="Meiryo UI" pitchFamily="50" charset="-128"/>
            </a:endParaRPr>
          </a:p>
          <a:p>
            <a:pPr algn="l"/>
            <a:endParaRPr kumimoji="1" lang="ja-JP" altLang="en-US" sz="900" b="1">
              <a:solidFill>
                <a:schemeClr val="tx1"/>
              </a:solidFill>
              <a:latin typeface="Meiryo UI" pitchFamily="50" charset="-128"/>
              <a:ea typeface="Meiryo UI" pitchFamily="50" charset="-128"/>
              <a:cs typeface="Meiryo UI" pitchFamily="50" charset="-128"/>
            </a:endParaRPr>
          </a:p>
        </p:txBody>
      </p:sp>
      <p:grpSp>
        <p:nvGrpSpPr>
          <p:cNvPr id="8" name="グループ化 7"/>
          <p:cNvGrpSpPr/>
          <p:nvPr/>
        </p:nvGrpSpPr>
        <p:grpSpPr>
          <a:xfrm>
            <a:off x="2066200" y="4483299"/>
            <a:ext cx="396425" cy="297621"/>
            <a:chOff x="1417420" y="1589967"/>
            <a:chExt cx="424813" cy="304157"/>
          </a:xfrm>
        </p:grpSpPr>
        <p:sp>
          <p:nvSpPr>
            <p:cNvPr id="34" name="正方形/長方形 33">
              <a:extLst>
                <a:ext uri="{FF2B5EF4-FFF2-40B4-BE49-F238E27FC236}">
                  <a16:creationId xmlns:a16="http://schemas.microsoft.com/office/drawing/2014/main" id="{0F8E2270-2524-4C40-8D5C-AB0C5D05323E}"/>
                </a:ext>
              </a:extLst>
            </p:cNvPr>
            <p:cNvSpPr/>
            <p:nvPr/>
          </p:nvSpPr>
          <p:spPr>
            <a:xfrm>
              <a:off x="1444754" y="1676458"/>
              <a:ext cx="368047" cy="137926"/>
            </a:xfrm>
            <a:prstGeom prst="rect">
              <a:avLst/>
            </a:prstGeom>
            <a:solidFill>
              <a:srgbClr val="FFC000"/>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35" name="テキスト ボックス 42">
              <a:extLst>
                <a:ext uri="{FF2B5EF4-FFF2-40B4-BE49-F238E27FC236}">
                  <a16:creationId xmlns:a16="http://schemas.microsoft.com/office/drawing/2014/main" id="{83488523-69CD-4453-8847-19FC60E9A11A}"/>
                </a:ext>
              </a:extLst>
            </p:cNvPr>
            <p:cNvSpPr txBox="1"/>
            <p:nvPr/>
          </p:nvSpPr>
          <p:spPr>
            <a:xfrm>
              <a:off x="1417420" y="1589967"/>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solidFill>
                    <a:srgbClr val="FF0000"/>
                  </a:solidFill>
                  <a:latin typeface="Meiryo UI" pitchFamily="50" charset="-128"/>
                  <a:ea typeface="Meiryo UI" pitchFamily="50" charset="-128"/>
                  <a:cs typeface="Meiryo UI" pitchFamily="50" charset="-128"/>
                </a:rPr>
                <a:t>2</a:t>
              </a:r>
              <a:endParaRPr kumimoji="1" lang="ja-JP" altLang="en-US" sz="1000">
                <a:solidFill>
                  <a:srgbClr val="FF0000"/>
                </a:solidFill>
                <a:latin typeface="Meiryo UI" pitchFamily="50" charset="-128"/>
                <a:ea typeface="Meiryo UI" pitchFamily="50" charset="-128"/>
                <a:cs typeface="Meiryo UI" pitchFamily="50" charset="-128"/>
              </a:endParaRPr>
            </a:p>
          </p:txBody>
        </p:sp>
      </p:grpSp>
      <p:sp>
        <p:nvSpPr>
          <p:cNvPr id="9" name="フリーフォーム 8"/>
          <p:cNvSpPr/>
          <p:nvPr/>
        </p:nvSpPr>
        <p:spPr>
          <a:xfrm>
            <a:off x="2435067" y="4292572"/>
            <a:ext cx="1610099" cy="427084"/>
          </a:xfrm>
          <a:custGeom>
            <a:avLst/>
            <a:gdLst>
              <a:gd name="connsiteX0" fmla="*/ 0 w 1666875"/>
              <a:gd name="connsiteY0" fmla="*/ 354433 h 440158"/>
              <a:gd name="connsiteX1" fmla="*/ 542925 w 1666875"/>
              <a:gd name="connsiteY1" fmla="*/ 354433 h 440158"/>
              <a:gd name="connsiteX2" fmla="*/ 733425 w 1666875"/>
              <a:gd name="connsiteY2" fmla="*/ 192508 h 440158"/>
              <a:gd name="connsiteX3" fmla="*/ 695325 w 1666875"/>
              <a:gd name="connsiteY3" fmla="*/ 2008 h 440158"/>
              <a:gd name="connsiteX4" fmla="*/ 771525 w 1666875"/>
              <a:gd name="connsiteY4" fmla="*/ 97258 h 440158"/>
              <a:gd name="connsiteX5" fmla="*/ 1000125 w 1666875"/>
              <a:gd name="connsiteY5" fmla="*/ 173458 h 440158"/>
              <a:gd name="connsiteX6" fmla="*/ 1133475 w 1666875"/>
              <a:gd name="connsiteY6" fmla="*/ 202033 h 440158"/>
              <a:gd name="connsiteX7" fmla="*/ 1400175 w 1666875"/>
              <a:gd name="connsiteY7" fmla="*/ 106783 h 440158"/>
              <a:gd name="connsiteX8" fmla="*/ 1343025 w 1666875"/>
              <a:gd name="connsiteY8" fmla="*/ 163933 h 440158"/>
              <a:gd name="connsiteX9" fmla="*/ 1304925 w 1666875"/>
              <a:gd name="connsiteY9" fmla="*/ 306808 h 440158"/>
              <a:gd name="connsiteX10" fmla="*/ 1390650 w 1666875"/>
              <a:gd name="connsiteY10" fmla="*/ 421108 h 440158"/>
              <a:gd name="connsiteX11" fmla="*/ 1666875 w 1666875"/>
              <a:gd name="connsiteY11" fmla="*/ 440158 h 44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66875" h="440158">
                <a:moveTo>
                  <a:pt x="0" y="354433"/>
                </a:moveTo>
                <a:cubicBezTo>
                  <a:pt x="210344" y="367926"/>
                  <a:pt x="420688" y="381420"/>
                  <a:pt x="542925" y="354433"/>
                </a:cubicBezTo>
                <a:cubicBezTo>
                  <a:pt x="665162" y="327446"/>
                  <a:pt x="708025" y="251245"/>
                  <a:pt x="733425" y="192508"/>
                </a:cubicBezTo>
                <a:cubicBezTo>
                  <a:pt x="758825" y="133771"/>
                  <a:pt x="688975" y="17883"/>
                  <a:pt x="695325" y="2008"/>
                </a:cubicBezTo>
                <a:cubicBezTo>
                  <a:pt x="701675" y="-13867"/>
                  <a:pt x="720725" y="68683"/>
                  <a:pt x="771525" y="97258"/>
                </a:cubicBezTo>
                <a:cubicBezTo>
                  <a:pt x="822325" y="125833"/>
                  <a:pt x="939800" y="155996"/>
                  <a:pt x="1000125" y="173458"/>
                </a:cubicBezTo>
                <a:cubicBezTo>
                  <a:pt x="1060450" y="190920"/>
                  <a:pt x="1066800" y="213145"/>
                  <a:pt x="1133475" y="202033"/>
                </a:cubicBezTo>
                <a:cubicBezTo>
                  <a:pt x="1200150" y="190920"/>
                  <a:pt x="1365250" y="113133"/>
                  <a:pt x="1400175" y="106783"/>
                </a:cubicBezTo>
                <a:cubicBezTo>
                  <a:pt x="1435100" y="100433"/>
                  <a:pt x="1358900" y="130596"/>
                  <a:pt x="1343025" y="163933"/>
                </a:cubicBezTo>
                <a:cubicBezTo>
                  <a:pt x="1327150" y="197270"/>
                  <a:pt x="1296988" y="263946"/>
                  <a:pt x="1304925" y="306808"/>
                </a:cubicBezTo>
                <a:cubicBezTo>
                  <a:pt x="1312862" y="349670"/>
                  <a:pt x="1330325" y="398883"/>
                  <a:pt x="1390650" y="421108"/>
                </a:cubicBezTo>
                <a:cubicBezTo>
                  <a:pt x="1450975" y="443333"/>
                  <a:pt x="1630363" y="436983"/>
                  <a:pt x="1666875" y="440158"/>
                </a:cubicBezTo>
              </a:path>
            </a:pathLst>
          </a:custGeom>
          <a:noFill/>
          <a:ln>
            <a:solidFill>
              <a:schemeClr val="accent4"/>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0" name="フリーフォーム 9"/>
          <p:cNvSpPr/>
          <p:nvPr/>
        </p:nvSpPr>
        <p:spPr>
          <a:xfrm>
            <a:off x="2444592" y="4290639"/>
            <a:ext cx="1505324" cy="393845"/>
          </a:xfrm>
          <a:custGeom>
            <a:avLst/>
            <a:gdLst>
              <a:gd name="connsiteX0" fmla="*/ 0 w 1562100"/>
              <a:gd name="connsiteY0" fmla="*/ 356366 h 406919"/>
              <a:gd name="connsiteX1" fmla="*/ 657225 w 1562100"/>
              <a:gd name="connsiteY1" fmla="*/ 394466 h 406919"/>
              <a:gd name="connsiteX2" fmla="*/ 542925 w 1562100"/>
              <a:gd name="connsiteY2" fmla="*/ 165866 h 406919"/>
              <a:gd name="connsiteX3" fmla="*/ 600075 w 1562100"/>
              <a:gd name="connsiteY3" fmla="*/ 223016 h 406919"/>
              <a:gd name="connsiteX4" fmla="*/ 838200 w 1562100"/>
              <a:gd name="connsiteY4" fmla="*/ 327791 h 406919"/>
              <a:gd name="connsiteX5" fmla="*/ 1257300 w 1562100"/>
              <a:gd name="connsiteY5" fmla="*/ 22991 h 406919"/>
              <a:gd name="connsiteX6" fmla="*/ 1238250 w 1562100"/>
              <a:gd name="connsiteY6" fmla="*/ 51566 h 406919"/>
              <a:gd name="connsiteX7" fmla="*/ 1162050 w 1562100"/>
              <a:gd name="connsiteY7" fmla="*/ 289691 h 406919"/>
              <a:gd name="connsiteX8" fmla="*/ 1562100 w 1562100"/>
              <a:gd name="connsiteY8" fmla="*/ 375416 h 40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100" h="406919">
                <a:moveTo>
                  <a:pt x="0" y="356366"/>
                </a:moveTo>
                <a:cubicBezTo>
                  <a:pt x="283369" y="391291"/>
                  <a:pt x="566738" y="426216"/>
                  <a:pt x="657225" y="394466"/>
                </a:cubicBezTo>
                <a:cubicBezTo>
                  <a:pt x="747712" y="362716"/>
                  <a:pt x="552450" y="194441"/>
                  <a:pt x="542925" y="165866"/>
                </a:cubicBezTo>
                <a:cubicBezTo>
                  <a:pt x="533400" y="137291"/>
                  <a:pt x="550863" y="196029"/>
                  <a:pt x="600075" y="223016"/>
                </a:cubicBezTo>
                <a:cubicBezTo>
                  <a:pt x="649287" y="250003"/>
                  <a:pt x="728663" y="361128"/>
                  <a:pt x="838200" y="327791"/>
                </a:cubicBezTo>
                <a:cubicBezTo>
                  <a:pt x="947737" y="294454"/>
                  <a:pt x="1257300" y="22991"/>
                  <a:pt x="1257300" y="22991"/>
                </a:cubicBezTo>
                <a:cubicBezTo>
                  <a:pt x="1323975" y="-23046"/>
                  <a:pt x="1254125" y="7116"/>
                  <a:pt x="1238250" y="51566"/>
                </a:cubicBezTo>
                <a:cubicBezTo>
                  <a:pt x="1222375" y="96016"/>
                  <a:pt x="1108075" y="235716"/>
                  <a:pt x="1162050" y="289691"/>
                </a:cubicBezTo>
                <a:cubicBezTo>
                  <a:pt x="1216025" y="343666"/>
                  <a:pt x="1389062" y="359541"/>
                  <a:pt x="1562100" y="375416"/>
                </a:cubicBezTo>
              </a:path>
            </a:pathLst>
          </a:custGeom>
          <a:noFill/>
          <a:ln>
            <a:solidFill>
              <a:schemeClr val="accent4"/>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 name="フリーフォーム 10"/>
          <p:cNvSpPr/>
          <p:nvPr/>
        </p:nvSpPr>
        <p:spPr>
          <a:xfrm flipV="1">
            <a:off x="2435067" y="4731114"/>
            <a:ext cx="1610099" cy="427085"/>
          </a:xfrm>
          <a:custGeom>
            <a:avLst/>
            <a:gdLst>
              <a:gd name="connsiteX0" fmla="*/ 0 w 1666875"/>
              <a:gd name="connsiteY0" fmla="*/ 354433 h 440158"/>
              <a:gd name="connsiteX1" fmla="*/ 542925 w 1666875"/>
              <a:gd name="connsiteY1" fmla="*/ 354433 h 440158"/>
              <a:gd name="connsiteX2" fmla="*/ 733425 w 1666875"/>
              <a:gd name="connsiteY2" fmla="*/ 192508 h 440158"/>
              <a:gd name="connsiteX3" fmla="*/ 695325 w 1666875"/>
              <a:gd name="connsiteY3" fmla="*/ 2008 h 440158"/>
              <a:gd name="connsiteX4" fmla="*/ 771525 w 1666875"/>
              <a:gd name="connsiteY4" fmla="*/ 97258 h 440158"/>
              <a:gd name="connsiteX5" fmla="*/ 1000125 w 1666875"/>
              <a:gd name="connsiteY5" fmla="*/ 173458 h 440158"/>
              <a:gd name="connsiteX6" fmla="*/ 1133475 w 1666875"/>
              <a:gd name="connsiteY6" fmla="*/ 202033 h 440158"/>
              <a:gd name="connsiteX7" fmla="*/ 1400175 w 1666875"/>
              <a:gd name="connsiteY7" fmla="*/ 106783 h 440158"/>
              <a:gd name="connsiteX8" fmla="*/ 1343025 w 1666875"/>
              <a:gd name="connsiteY8" fmla="*/ 163933 h 440158"/>
              <a:gd name="connsiteX9" fmla="*/ 1304925 w 1666875"/>
              <a:gd name="connsiteY9" fmla="*/ 306808 h 440158"/>
              <a:gd name="connsiteX10" fmla="*/ 1390650 w 1666875"/>
              <a:gd name="connsiteY10" fmla="*/ 421108 h 440158"/>
              <a:gd name="connsiteX11" fmla="*/ 1666875 w 1666875"/>
              <a:gd name="connsiteY11" fmla="*/ 440158 h 44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66875" h="440158">
                <a:moveTo>
                  <a:pt x="0" y="354433"/>
                </a:moveTo>
                <a:cubicBezTo>
                  <a:pt x="210344" y="367926"/>
                  <a:pt x="420688" y="381420"/>
                  <a:pt x="542925" y="354433"/>
                </a:cubicBezTo>
                <a:cubicBezTo>
                  <a:pt x="665162" y="327446"/>
                  <a:pt x="708025" y="251245"/>
                  <a:pt x="733425" y="192508"/>
                </a:cubicBezTo>
                <a:cubicBezTo>
                  <a:pt x="758825" y="133771"/>
                  <a:pt x="688975" y="17883"/>
                  <a:pt x="695325" y="2008"/>
                </a:cubicBezTo>
                <a:cubicBezTo>
                  <a:pt x="701675" y="-13867"/>
                  <a:pt x="720725" y="68683"/>
                  <a:pt x="771525" y="97258"/>
                </a:cubicBezTo>
                <a:cubicBezTo>
                  <a:pt x="822325" y="125833"/>
                  <a:pt x="939800" y="155996"/>
                  <a:pt x="1000125" y="173458"/>
                </a:cubicBezTo>
                <a:cubicBezTo>
                  <a:pt x="1060450" y="190920"/>
                  <a:pt x="1066800" y="213145"/>
                  <a:pt x="1133475" y="202033"/>
                </a:cubicBezTo>
                <a:cubicBezTo>
                  <a:pt x="1200150" y="190920"/>
                  <a:pt x="1365250" y="113133"/>
                  <a:pt x="1400175" y="106783"/>
                </a:cubicBezTo>
                <a:cubicBezTo>
                  <a:pt x="1435100" y="100433"/>
                  <a:pt x="1358900" y="130596"/>
                  <a:pt x="1343025" y="163933"/>
                </a:cubicBezTo>
                <a:cubicBezTo>
                  <a:pt x="1327150" y="197270"/>
                  <a:pt x="1296988" y="263946"/>
                  <a:pt x="1304925" y="306808"/>
                </a:cubicBezTo>
                <a:cubicBezTo>
                  <a:pt x="1312862" y="349670"/>
                  <a:pt x="1330325" y="398883"/>
                  <a:pt x="1390650" y="421108"/>
                </a:cubicBezTo>
                <a:cubicBezTo>
                  <a:pt x="1450975" y="443333"/>
                  <a:pt x="1630363" y="436983"/>
                  <a:pt x="1666875" y="440158"/>
                </a:cubicBezTo>
              </a:path>
            </a:pathLst>
          </a:custGeom>
          <a:noFill/>
          <a:ln>
            <a:solidFill>
              <a:srgbClr val="0000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 name="フリーフォーム 11"/>
          <p:cNvSpPr/>
          <p:nvPr/>
        </p:nvSpPr>
        <p:spPr>
          <a:xfrm flipV="1">
            <a:off x="2444592" y="4729181"/>
            <a:ext cx="1505324" cy="393846"/>
          </a:xfrm>
          <a:custGeom>
            <a:avLst/>
            <a:gdLst>
              <a:gd name="connsiteX0" fmla="*/ 0 w 1562100"/>
              <a:gd name="connsiteY0" fmla="*/ 356366 h 406919"/>
              <a:gd name="connsiteX1" fmla="*/ 657225 w 1562100"/>
              <a:gd name="connsiteY1" fmla="*/ 394466 h 406919"/>
              <a:gd name="connsiteX2" fmla="*/ 542925 w 1562100"/>
              <a:gd name="connsiteY2" fmla="*/ 165866 h 406919"/>
              <a:gd name="connsiteX3" fmla="*/ 600075 w 1562100"/>
              <a:gd name="connsiteY3" fmla="*/ 223016 h 406919"/>
              <a:gd name="connsiteX4" fmla="*/ 838200 w 1562100"/>
              <a:gd name="connsiteY4" fmla="*/ 327791 h 406919"/>
              <a:gd name="connsiteX5" fmla="*/ 1257300 w 1562100"/>
              <a:gd name="connsiteY5" fmla="*/ 22991 h 406919"/>
              <a:gd name="connsiteX6" fmla="*/ 1238250 w 1562100"/>
              <a:gd name="connsiteY6" fmla="*/ 51566 h 406919"/>
              <a:gd name="connsiteX7" fmla="*/ 1162050 w 1562100"/>
              <a:gd name="connsiteY7" fmla="*/ 289691 h 406919"/>
              <a:gd name="connsiteX8" fmla="*/ 1562100 w 1562100"/>
              <a:gd name="connsiteY8" fmla="*/ 375416 h 40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100" h="406919">
                <a:moveTo>
                  <a:pt x="0" y="356366"/>
                </a:moveTo>
                <a:cubicBezTo>
                  <a:pt x="283369" y="391291"/>
                  <a:pt x="566738" y="426216"/>
                  <a:pt x="657225" y="394466"/>
                </a:cubicBezTo>
                <a:cubicBezTo>
                  <a:pt x="747712" y="362716"/>
                  <a:pt x="552450" y="194441"/>
                  <a:pt x="542925" y="165866"/>
                </a:cubicBezTo>
                <a:cubicBezTo>
                  <a:pt x="533400" y="137291"/>
                  <a:pt x="550863" y="196029"/>
                  <a:pt x="600075" y="223016"/>
                </a:cubicBezTo>
                <a:cubicBezTo>
                  <a:pt x="649287" y="250003"/>
                  <a:pt x="728663" y="361128"/>
                  <a:pt x="838200" y="327791"/>
                </a:cubicBezTo>
                <a:cubicBezTo>
                  <a:pt x="947737" y="294454"/>
                  <a:pt x="1257300" y="22991"/>
                  <a:pt x="1257300" y="22991"/>
                </a:cubicBezTo>
                <a:cubicBezTo>
                  <a:pt x="1323975" y="-23046"/>
                  <a:pt x="1254125" y="7116"/>
                  <a:pt x="1238250" y="51566"/>
                </a:cubicBezTo>
                <a:cubicBezTo>
                  <a:pt x="1222375" y="96016"/>
                  <a:pt x="1108075" y="235716"/>
                  <a:pt x="1162050" y="289691"/>
                </a:cubicBezTo>
                <a:cubicBezTo>
                  <a:pt x="1216025" y="343666"/>
                  <a:pt x="1389062" y="359541"/>
                  <a:pt x="1562100" y="375416"/>
                </a:cubicBezTo>
              </a:path>
            </a:pathLst>
          </a:custGeom>
          <a:noFill/>
          <a:ln>
            <a:solidFill>
              <a:srgbClr val="0000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3" name="グループ化 12"/>
          <p:cNvGrpSpPr/>
          <p:nvPr/>
        </p:nvGrpSpPr>
        <p:grpSpPr>
          <a:xfrm>
            <a:off x="2072931" y="4662506"/>
            <a:ext cx="396424" cy="297621"/>
            <a:chOff x="1424154" y="1769179"/>
            <a:chExt cx="424813" cy="304157"/>
          </a:xfrm>
        </p:grpSpPr>
        <p:sp>
          <p:nvSpPr>
            <p:cNvPr id="32" name="正方形/長方形 31">
              <a:extLst>
                <a:ext uri="{FF2B5EF4-FFF2-40B4-BE49-F238E27FC236}">
                  <a16:creationId xmlns:a16="http://schemas.microsoft.com/office/drawing/2014/main" id="{6E6744FA-5B59-446F-A67A-B93F93234636}"/>
                </a:ext>
              </a:extLst>
            </p:cNvPr>
            <p:cNvSpPr/>
            <p:nvPr/>
          </p:nvSpPr>
          <p:spPr>
            <a:xfrm>
              <a:off x="1455578" y="1860427"/>
              <a:ext cx="372479" cy="137926"/>
            </a:xfrm>
            <a:prstGeom prst="rect">
              <a:avLst/>
            </a:prstGeom>
            <a:solidFill>
              <a:srgbClr val="0000FF"/>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33" name="テキスト ボックス 42">
              <a:extLst>
                <a:ext uri="{FF2B5EF4-FFF2-40B4-BE49-F238E27FC236}">
                  <a16:creationId xmlns:a16="http://schemas.microsoft.com/office/drawing/2014/main" id="{83488523-69CD-4453-8847-19FC60E9A11A}"/>
                </a:ext>
              </a:extLst>
            </p:cNvPr>
            <p:cNvSpPr txBox="1"/>
            <p:nvPr/>
          </p:nvSpPr>
          <p:spPr>
            <a:xfrm>
              <a:off x="1424154" y="1769179"/>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solidFill>
                    <a:srgbClr val="FF0000"/>
                  </a:solidFill>
                  <a:latin typeface="Meiryo UI" pitchFamily="50" charset="-128"/>
                  <a:ea typeface="Meiryo UI" pitchFamily="50" charset="-128"/>
                  <a:cs typeface="Meiryo UI" pitchFamily="50" charset="-128"/>
                </a:rPr>
                <a:t>5</a:t>
              </a:r>
              <a:endParaRPr kumimoji="1" lang="ja-JP" altLang="en-US" sz="1000">
                <a:solidFill>
                  <a:srgbClr val="FF0000"/>
                </a:solidFill>
                <a:latin typeface="Meiryo UI" pitchFamily="50" charset="-128"/>
                <a:ea typeface="Meiryo UI" pitchFamily="50" charset="-128"/>
                <a:cs typeface="Meiryo UI" pitchFamily="50" charset="-128"/>
              </a:endParaRPr>
            </a:p>
          </p:txBody>
        </p:sp>
      </p:grpSp>
      <p:sp>
        <p:nvSpPr>
          <p:cNvPr id="14" name="テキスト ボックス 42">
            <a:extLst>
              <a:ext uri="{FF2B5EF4-FFF2-40B4-BE49-F238E27FC236}">
                <a16:creationId xmlns:a16="http://schemas.microsoft.com/office/drawing/2014/main" id="{337BD124-453A-46B1-A32F-5C50C9D1D5AD}"/>
              </a:ext>
            </a:extLst>
          </p:cNvPr>
          <p:cNvSpPr txBox="1"/>
          <p:nvPr/>
        </p:nvSpPr>
        <p:spPr>
          <a:xfrm>
            <a:off x="648777" y="3874473"/>
            <a:ext cx="1624365" cy="305807"/>
          </a:xfrm>
          <a:prstGeom prst="rect">
            <a:avLst/>
          </a:prstGeom>
          <a:solidFill>
            <a:srgbClr val="FFFF00"/>
          </a:solidFill>
          <a:ln w="3175">
            <a:solidFill>
              <a:schemeClr val="bg1">
                <a:lumMod val="95000"/>
              </a:schemeClr>
            </a:solidFill>
          </a:ln>
        </p:spPr>
        <p:txBody>
          <a:bodyPr wrap="square"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kumimoji="1" lang="en-US" altLang="ja-JP" sz="1000" dirty="0">
                <a:latin typeface="Meiryo UI" pitchFamily="50" charset="-128"/>
                <a:ea typeface="Meiryo UI" pitchFamily="50" charset="-128"/>
                <a:cs typeface="Meiryo UI" pitchFamily="50" charset="-128"/>
              </a:rPr>
              <a:t>PPID=2</a:t>
            </a:r>
            <a:r>
              <a:rPr kumimoji="1" lang="ja-JP" altLang="en-US" sz="1000" dirty="0">
                <a:latin typeface="Meiryo UI" pitchFamily="50" charset="-128"/>
                <a:ea typeface="Meiryo UI" pitchFamily="50" charset="-128"/>
                <a:cs typeface="Meiryo UI" pitchFamily="50" charset="-128"/>
              </a:rPr>
              <a:t>　</a:t>
            </a:r>
            <a:r>
              <a:rPr kumimoji="1" lang="en-US" altLang="ja-JP" sz="1000" dirty="0">
                <a:latin typeface="Meiryo UI" pitchFamily="50" charset="-128"/>
                <a:ea typeface="Meiryo UI" pitchFamily="50" charset="-128"/>
                <a:cs typeface="Meiryo UI" pitchFamily="50" charset="-128"/>
              </a:rPr>
              <a:t>A or B </a:t>
            </a:r>
            <a:r>
              <a:rPr kumimoji="1" lang="ja-JP" altLang="en-US" sz="1000" dirty="0">
                <a:latin typeface="Meiryo UI" pitchFamily="50" charset="-128"/>
                <a:ea typeface="Meiryo UI" pitchFamily="50" charset="-128"/>
                <a:cs typeface="Meiryo UI" pitchFamily="50" charset="-128"/>
              </a:rPr>
              <a:t>ルートへ</a:t>
            </a:r>
            <a:endParaRPr kumimoji="1" lang="en-US" altLang="ja-JP" sz="1000" dirty="0">
              <a:latin typeface="Meiryo UI" pitchFamily="50" charset="-128"/>
              <a:ea typeface="Meiryo UI" pitchFamily="50" charset="-128"/>
              <a:cs typeface="Meiryo UI" pitchFamily="50" charset="-128"/>
            </a:endParaRPr>
          </a:p>
        </p:txBody>
      </p:sp>
      <p:cxnSp>
        <p:nvCxnSpPr>
          <p:cNvPr id="15" name="直線矢印コネクタ 14"/>
          <p:cNvCxnSpPr>
            <a:stCxn id="14" idx="2"/>
            <a:endCxn id="35" idx="1"/>
          </p:cNvCxnSpPr>
          <p:nvPr/>
        </p:nvCxnSpPr>
        <p:spPr>
          <a:xfrm>
            <a:off x="1475982" y="4180280"/>
            <a:ext cx="590215" cy="456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42">
            <a:extLst>
              <a:ext uri="{FF2B5EF4-FFF2-40B4-BE49-F238E27FC236}">
                <a16:creationId xmlns:a16="http://schemas.microsoft.com/office/drawing/2014/main" id="{337BD124-453A-46B1-A32F-5C50C9D1D5AD}"/>
              </a:ext>
            </a:extLst>
          </p:cNvPr>
          <p:cNvSpPr txBox="1"/>
          <p:nvPr/>
        </p:nvSpPr>
        <p:spPr>
          <a:xfrm>
            <a:off x="2621011" y="5958765"/>
            <a:ext cx="2547337" cy="401205"/>
          </a:xfrm>
          <a:prstGeom prst="rect">
            <a:avLst/>
          </a:prstGeom>
          <a:solidFill>
            <a:srgbClr val="FFFF00"/>
          </a:solidFill>
          <a:ln w="3175">
            <a:solidFill>
              <a:schemeClr val="bg1">
                <a:lumMod val="95000"/>
              </a:schemeClr>
            </a:solidFill>
          </a:ln>
        </p:spPr>
        <p:txBody>
          <a:bodyPr wrap="square"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kumimoji="1" lang="en-US" altLang="ja-JP" sz="1000" dirty="0">
                <a:latin typeface="Meiryo UI" pitchFamily="50" charset="-128"/>
                <a:ea typeface="Meiryo UI" pitchFamily="50" charset="-128"/>
                <a:cs typeface="Meiryo UI" pitchFamily="50" charset="-128"/>
              </a:rPr>
              <a:t>PPID=5</a:t>
            </a:r>
          </a:p>
          <a:p>
            <a:pPr algn="l"/>
            <a:r>
              <a:rPr kumimoji="1" lang="en-US" altLang="ja-JP" sz="1000" dirty="0">
                <a:latin typeface="Meiryo UI" pitchFamily="50" charset="-128"/>
                <a:ea typeface="Meiryo UI" pitchFamily="50" charset="-128"/>
                <a:cs typeface="Meiryo UI" pitchFamily="50" charset="-128"/>
              </a:rPr>
              <a:t>Dummy PPID</a:t>
            </a:r>
            <a:r>
              <a:rPr kumimoji="1" lang="ja-JP" altLang="en-US" sz="1000" dirty="0">
                <a:latin typeface="Meiryo UI" pitchFamily="50" charset="-128"/>
                <a:ea typeface="Meiryo UI" pitchFamily="50" charset="-128"/>
                <a:cs typeface="Meiryo UI" pitchFamily="50" charset="-128"/>
              </a:rPr>
              <a:t>と判断し　</a:t>
            </a:r>
            <a:r>
              <a:rPr kumimoji="1" lang="en-US" altLang="ja-JP" sz="1000" dirty="0" smtClean="0">
                <a:latin typeface="Meiryo UI" pitchFamily="50" charset="-128"/>
                <a:ea typeface="Meiryo UI" pitchFamily="50" charset="-128"/>
                <a:cs typeface="Meiryo UI" pitchFamily="50" charset="-128"/>
              </a:rPr>
              <a:t>C </a:t>
            </a:r>
            <a:r>
              <a:rPr kumimoji="1" lang="en-US" altLang="ja-JP" sz="1000" dirty="0">
                <a:latin typeface="Meiryo UI" pitchFamily="50" charset="-128"/>
                <a:ea typeface="Meiryo UI" pitchFamily="50" charset="-128"/>
                <a:cs typeface="Meiryo UI" pitchFamily="50" charset="-128"/>
              </a:rPr>
              <a:t>or D </a:t>
            </a:r>
            <a:r>
              <a:rPr kumimoji="1" lang="ja-JP" altLang="en-US" sz="1000" dirty="0">
                <a:latin typeface="Meiryo UI" pitchFamily="50" charset="-128"/>
                <a:ea typeface="Meiryo UI" pitchFamily="50" charset="-128"/>
                <a:cs typeface="Meiryo UI" pitchFamily="50" charset="-128"/>
              </a:rPr>
              <a:t>ルートへ</a:t>
            </a:r>
            <a:endParaRPr kumimoji="1" lang="en-US" altLang="ja-JP" sz="1000" dirty="0">
              <a:latin typeface="Meiryo UI" pitchFamily="50" charset="-128"/>
              <a:ea typeface="Meiryo UI" pitchFamily="50" charset="-128"/>
              <a:cs typeface="Meiryo UI" pitchFamily="50" charset="-128"/>
            </a:endParaRPr>
          </a:p>
        </p:txBody>
      </p:sp>
      <p:cxnSp>
        <p:nvCxnSpPr>
          <p:cNvPr id="17" name="直線矢印コネクタ 16"/>
          <p:cNvCxnSpPr>
            <a:stCxn id="16" idx="1"/>
          </p:cNvCxnSpPr>
          <p:nvPr/>
        </p:nvCxnSpPr>
        <p:spPr>
          <a:xfrm flipH="1" flipV="1">
            <a:off x="2339403" y="4867088"/>
            <a:ext cx="281608" cy="1292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下矢印 17"/>
          <p:cNvSpPr/>
          <p:nvPr/>
        </p:nvSpPr>
        <p:spPr>
          <a:xfrm>
            <a:off x="1217831" y="3392377"/>
            <a:ext cx="258151" cy="3245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9" name="テキスト ボックス 42">
            <a:extLst>
              <a:ext uri="{FF2B5EF4-FFF2-40B4-BE49-F238E27FC236}">
                <a16:creationId xmlns:a16="http://schemas.microsoft.com/office/drawing/2014/main" id="{337BD124-453A-46B1-A32F-5C50C9D1D5AD}"/>
              </a:ext>
            </a:extLst>
          </p:cNvPr>
          <p:cNvSpPr txBox="1"/>
          <p:nvPr/>
        </p:nvSpPr>
        <p:spPr>
          <a:xfrm>
            <a:off x="2906595" y="4007309"/>
            <a:ext cx="441594" cy="238913"/>
          </a:xfrm>
          <a:prstGeom prst="rect">
            <a:avLst/>
          </a:prstGeom>
          <a:solidFill>
            <a:srgbClr val="FFFF00"/>
          </a:solidFill>
          <a:ln w="3175">
            <a:noFill/>
          </a:ln>
        </p:spPr>
        <p:txBody>
          <a:bodyPr wrap="square" lIns="0" r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700">
                <a:latin typeface="Meiryo UI" pitchFamily="50" charset="-128"/>
                <a:ea typeface="Meiryo UI" pitchFamily="50" charset="-128"/>
                <a:cs typeface="Meiryo UI" pitchFamily="50" charset="-128"/>
              </a:rPr>
              <a:t>A</a:t>
            </a:r>
            <a:r>
              <a:rPr kumimoji="1" lang="ja-JP" altLang="en-US" sz="700">
                <a:latin typeface="Meiryo UI" pitchFamily="50" charset="-128"/>
                <a:ea typeface="Meiryo UI" pitchFamily="50" charset="-128"/>
                <a:cs typeface="Meiryo UI" pitchFamily="50" charset="-128"/>
              </a:rPr>
              <a:t>ルート</a:t>
            </a:r>
            <a:r>
              <a:rPr kumimoji="1" lang="en-US" altLang="ja-JP" sz="700">
                <a:latin typeface="Meiryo UI" pitchFamily="50" charset="-128"/>
                <a:ea typeface="Meiryo UI" pitchFamily="50" charset="-128"/>
                <a:cs typeface="Meiryo UI" pitchFamily="50" charset="-128"/>
              </a:rPr>
              <a:t>:</a:t>
            </a:r>
          </a:p>
          <a:p>
            <a:pPr algn="ctr"/>
            <a:r>
              <a:rPr kumimoji="1" lang="en-US" altLang="ja-JP" sz="700">
                <a:latin typeface="Meiryo UI" pitchFamily="50" charset="-128"/>
                <a:ea typeface="Meiryo UI" pitchFamily="50" charset="-128"/>
                <a:cs typeface="Meiryo UI" pitchFamily="50" charset="-128"/>
              </a:rPr>
              <a:t>3A</a:t>
            </a:r>
            <a:r>
              <a:rPr kumimoji="1" lang="ja-JP" altLang="en-US" sz="700">
                <a:latin typeface="Meiryo UI" pitchFamily="50" charset="-128"/>
                <a:ea typeface="Meiryo UI" pitchFamily="50" charset="-128"/>
                <a:cs typeface="Meiryo UI" pitchFamily="50" charset="-128"/>
              </a:rPr>
              <a:t>⇒</a:t>
            </a:r>
            <a:r>
              <a:rPr kumimoji="1" lang="en-US" altLang="ja-JP" sz="700">
                <a:latin typeface="Meiryo UI" pitchFamily="50" charset="-128"/>
                <a:ea typeface="Meiryo UI" pitchFamily="50" charset="-128"/>
                <a:cs typeface="Meiryo UI" pitchFamily="50" charset="-128"/>
              </a:rPr>
              <a:t>4A</a:t>
            </a:r>
            <a:endParaRPr kumimoji="1" lang="ja-JP" altLang="en-US" sz="700">
              <a:latin typeface="Meiryo UI" pitchFamily="50" charset="-128"/>
              <a:ea typeface="Meiryo UI" pitchFamily="50" charset="-128"/>
              <a:cs typeface="Meiryo UI" pitchFamily="50" charset="-128"/>
            </a:endParaRPr>
          </a:p>
        </p:txBody>
      </p:sp>
      <p:sp>
        <p:nvSpPr>
          <p:cNvPr id="20" name="テキスト ボックス 42">
            <a:extLst>
              <a:ext uri="{FF2B5EF4-FFF2-40B4-BE49-F238E27FC236}">
                <a16:creationId xmlns:a16="http://schemas.microsoft.com/office/drawing/2014/main" id="{337BD124-453A-46B1-A32F-5C50C9D1D5AD}"/>
              </a:ext>
            </a:extLst>
          </p:cNvPr>
          <p:cNvSpPr txBox="1"/>
          <p:nvPr/>
        </p:nvSpPr>
        <p:spPr>
          <a:xfrm>
            <a:off x="2518268" y="4304840"/>
            <a:ext cx="441594" cy="238914"/>
          </a:xfrm>
          <a:prstGeom prst="rect">
            <a:avLst/>
          </a:prstGeom>
          <a:solidFill>
            <a:srgbClr val="FFFF00"/>
          </a:solidFill>
          <a:ln w="3175">
            <a:noFill/>
          </a:ln>
        </p:spPr>
        <p:txBody>
          <a:bodyPr wrap="square" lIns="0" r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700">
                <a:latin typeface="Meiryo UI" pitchFamily="50" charset="-128"/>
                <a:ea typeface="Meiryo UI" pitchFamily="50" charset="-128"/>
                <a:cs typeface="Meiryo UI" pitchFamily="50" charset="-128"/>
              </a:rPr>
              <a:t>B</a:t>
            </a:r>
            <a:r>
              <a:rPr kumimoji="1" lang="ja-JP" altLang="en-US" sz="700">
                <a:latin typeface="Meiryo UI" pitchFamily="50" charset="-128"/>
                <a:ea typeface="Meiryo UI" pitchFamily="50" charset="-128"/>
                <a:cs typeface="Meiryo UI" pitchFamily="50" charset="-128"/>
              </a:rPr>
              <a:t>ルート</a:t>
            </a:r>
            <a:r>
              <a:rPr kumimoji="1" lang="en-US" altLang="ja-JP" sz="700">
                <a:latin typeface="Meiryo UI" pitchFamily="50" charset="-128"/>
                <a:ea typeface="Meiryo UI" pitchFamily="50" charset="-128"/>
                <a:cs typeface="Meiryo UI" pitchFamily="50" charset="-128"/>
              </a:rPr>
              <a:t>:</a:t>
            </a:r>
          </a:p>
          <a:p>
            <a:pPr algn="ctr"/>
            <a:r>
              <a:rPr kumimoji="1" lang="en-US" altLang="ja-JP" sz="700">
                <a:latin typeface="Meiryo UI" pitchFamily="50" charset="-128"/>
                <a:ea typeface="Meiryo UI" pitchFamily="50" charset="-128"/>
                <a:cs typeface="Meiryo UI" pitchFamily="50" charset="-128"/>
              </a:rPr>
              <a:t>3B</a:t>
            </a:r>
            <a:r>
              <a:rPr kumimoji="1" lang="ja-JP" altLang="en-US" sz="700">
                <a:latin typeface="Meiryo UI" pitchFamily="50" charset="-128"/>
                <a:ea typeface="Meiryo UI" pitchFamily="50" charset="-128"/>
                <a:cs typeface="Meiryo UI" pitchFamily="50" charset="-128"/>
              </a:rPr>
              <a:t>⇒</a:t>
            </a:r>
            <a:r>
              <a:rPr kumimoji="1" lang="en-US" altLang="ja-JP" sz="700">
                <a:latin typeface="Meiryo UI" pitchFamily="50" charset="-128"/>
                <a:ea typeface="Meiryo UI" pitchFamily="50" charset="-128"/>
                <a:cs typeface="Meiryo UI" pitchFamily="50" charset="-128"/>
              </a:rPr>
              <a:t>4B</a:t>
            </a:r>
            <a:endParaRPr kumimoji="1" lang="ja-JP" altLang="en-US" sz="700">
              <a:latin typeface="Meiryo UI" pitchFamily="50" charset="-128"/>
              <a:ea typeface="Meiryo UI" pitchFamily="50" charset="-128"/>
              <a:cs typeface="Meiryo UI" pitchFamily="50" charset="-128"/>
            </a:endParaRPr>
          </a:p>
        </p:txBody>
      </p:sp>
      <p:sp>
        <p:nvSpPr>
          <p:cNvPr id="21" name="テキスト ボックス 42">
            <a:extLst>
              <a:ext uri="{FF2B5EF4-FFF2-40B4-BE49-F238E27FC236}">
                <a16:creationId xmlns:a16="http://schemas.microsoft.com/office/drawing/2014/main" id="{337BD124-453A-46B1-A32F-5C50C9D1D5AD}"/>
              </a:ext>
            </a:extLst>
          </p:cNvPr>
          <p:cNvSpPr txBox="1"/>
          <p:nvPr/>
        </p:nvSpPr>
        <p:spPr>
          <a:xfrm>
            <a:off x="2992507" y="5165250"/>
            <a:ext cx="472913" cy="238913"/>
          </a:xfrm>
          <a:prstGeom prst="rect">
            <a:avLst/>
          </a:prstGeom>
          <a:solidFill>
            <a:srgbClr val="FFFF00"/>
          </a:solidFill>
          <a:ln w="3175">
            <a:noFill/>
          </a:ln>
        </p:spPr>
        <p:txBody>
          <a:bodyPr wrap="square" lIns="0" r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700">
                <a:latin typeface="Meiryo UI" pitchFamily="50" charset="-128"/>
                <a:ea typeface="Meiryo UI" pitchFamily="50" charset="-128"/>
                <a:cs typeface="Meiryo UI" pitchFamily="50" charset="-128"/>
              </a:rPr>
              <a:t>C</a:t>
            </a:r>
            <a:r>
              <a:rPr kumimoji="1" lang="ja-JP" altLang="en-US" sz="700">
                <a:latin typeface="Meiryo UI" pitchFamily="50" charset="-128"/>
                <a:ea typeface="Meiryo UI" pitchFamily="50" charset="-128"/>
                <a:cs typeface="Meiryo UI" pitchFamily="50" charset="-128"/>
              </a:rPr>
              <a:t>ルート</a:t>
            </a:r>
            <a:r>
              <a:rPr kumimoji="1" lang="en-US" altLang="ja-JP" sz="700">
                <a:latin typeface="Meiryo UI" pitchFamily="50" charset="-128"/>
                <a:ea typeface="Meiryo UI" pitchFamily="50" charset="-128"/>
                <a:cs typeface="Meiryo UI" pitchFamily="50" charset="-128"/>
              </a:rPr>
              <a:t>:</a:t>
            </a:r>
          </a:p>
          <a:p>
            <a:pPr algn="ctr"/>
            <a:r>
              <a:rPr kumimoji="1" lang="en-US" altLang="ja-JP" sz="700">
                <a:latin typeface="Meiryo UI" pitchFamily="50" charset="-128"/>
                <a:ea typeface="Meiryo UI" pitchFamily="50" charset="-128"/>
                <a:cs typeface="Meiryo UI" pitchFamily="50" charset="-128"/>
              </a:rPr>
              <a:t>3C</a:t>
            </a:r>
            <a:r>
              <a:rPr kumimoji="1" lang="ja-JP" altLang="en-US" sz="700">
                <a:latin typeface="Meiryo UI" pitchFamily="50" charset="-128"/>
                <a:ea typeface="Meiryo UI" pitchFamily="50" charset="-128"/>
                <a:cs typeface="Meiryo UI" pitchFamily="50" charset="-128"/>
              </a:rPr>
              <a:t>⇒</a:t>
            </a:r>
            <a:r>
              <a:rPr kumimoji="1" lang="en-US" altLang="ja-JP" sz="700">
                <a:latin typeface="Meiryo UI" pitchFamily="50" charset="-128"/>
                <a:ea typeface="Meiryo UI" pitchFamily="50" charset="-128"/>
                <a:cs typeface="Meiryo UI" pitchFamily="50" charset="-128"/>
              </a:rPr>
              <a:t>4C</a:t>
            </a:r>
            <a:endParaRPr kumimoji="1" lang="ja-JP" altLang="en-US" sz="700">
              <a:latin typeface="Meiryo UI" pitchFamily="50" charset="-128"/>
              <a:ea typeface="Meiryo UI" pitchFamily="50" charset="-128"/>
              <a:cs typeface="Meiryo UI" pitchFamily="50" charset="-128"/>
            </a:endParaRPr>
          </a:p>
        </p:txBody>
      </p:sp>
      <p:sp>
        <p:nvSpPr>
          <p:cNvPr id="22" name="テキスト ボックス 42">
            <a:extLst>
              <a:ext uri="{FF2B5EF4-FFF2-40B4-BE49-F238E27FC236}">
                <a16:creationId xmlns:a16="http://schemas.microsoft.com/office/drawing/2014/main" id="{337BD124-453A-46B1-A32F-5C50C9D1D5AD}"/>
              </a:ext>
            </a:extLst>
          </p:cNvPr>
          <p:cNvSpPr txBox="1"/>
          <p:nvPr/>
        </p:nvSpPr>
        <p:spPr>
          <a:xfrm>
            <a:off x="2518268" y="4870593"/>
            <a:ext cx="441594" cy="232565"/>
          </a:xfrm>
          <a:prstGeom prst="rect">
            <a:avLst/>
          </a:prstGeom>
          <a:solidFill>
            <a:srgbClr val="FFFF00"/>
          </a:solidFill>
          <a:ln w="3175">
            <a:noFill/>
          </a:ln>
        </p:spPr>
        <p:txBody>
          <a:bodyPr wrap="square" lIns="0" r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700">
                <a:latin typeface="Meiryo UI" pitchFamily="50" charset="-128"/>
                <a:ea typeface="Meiryo UI" pitchFamily="50" charset="-128"/>
                <a:cs typeface="Meiryo UI" pitchFamily="50" charset="-128"/>
              </a:rPr>
              <a:t>D</a:t>
            </a:r>
            <a:r>
              <a:rPr kumimoji="1" lang="ja-JP" altLang="en-US" sz="700">
                <a:latin typeface="Meiryo UI" pitchFamily="50" charset="-128"/>
                <a:ea typeface="Meiryo UI" pitchFamily="50" charset="-128"/>
                <a:cs typeface="Meiryo UI" pitchFamily="50" charset="-128"/>
              </a:rPr>
              <a:t>ルート</a:t>
            </a:r>
            <a:r>
              <a:rPr kumimoji="1" lang="en-US" altLang="ja-JP" sz="700">
                <a:latin typeface="Meiryo UI" pitchFamily="50" charset="-128"/>
                <a:ea typeface="Meiryo UI" pitchFamily="50" charset="-128"/>
                <a:cs typeface="Meiryo UI" pitchFamily="50" charset="-128"/>
              </a:rPr>
              <a:t>:</a:t>
            </a:r>
          </a:p>
          <a:p>
            <a:pPr algn="ctr"/>
            <a:r>
              <a:rPr kumimoji="1" lang="en-US" altLang="ja-JP" sz="700">
                <a:latin typeface="Meiryo UI" pitchFamily="50" charset="-128"/>
                <a:ea typeface="Meiryo UI" pitchFamily="50" charset="-128"/>
                <a:cs typeface="Meiryo UI" pitchFamily="50" charset="-128"/>
              </a:rPr>
              <a:t>3D</a:t>
            </a:r>
            <a:r>
              <a:rPr kumimoji="1" lang="ja-JP" altLang="en-US" sz="700">
                <a:latin typeface="Meiryo UI" pitchFamily="50" charset="-128"/>
                <a:ea typeface="Meiryo UI" pitchFamily="50" charset="-128"/>
                <a:cs typeface="Meiryo UI" pitchFamily="50" charset="-128"/>
              </a:rPr>
              <a:t>⇒</a:t>
            </a:r>
            <a:r>
              <a:rPr kumimoji="1" lang="en-US" altLang="ja-JP" sz="700">
                <a:latin typeface="Meiryo UI" pitchFamily="50" charset="-128"/>
                <a:ea typeface="Meiryo UI" pitchFamily="50" charset="-128"/>
                <a:cs typeface="Meiryo UI" pitchFamily="50" charset="-128"/>
              </a:rPr>
              <a:t>4D</a:t>
            </a:r>
            <a:endParaRPr kumimoji="1" lang="ja-JP" altLang="en-US" sz="700">
              <a:latin typeface="Meiryo UI" pitchFamily="50" charset="-128"/>
              <a:ea typeface="Meiryo UI" pitchFamily="50" charset="-128"/>
              <a:cs typeface="Meiryo UI" pitchFamily="50" charset="-128"/>
            </a:endParaRPr>
          </a:p>
        </p:txBody>
      </p:sp>
      <p:grpSp>
        <p:nvGrpSpPr>
          <p:cNvPr id="23" name="グループ化 22"/>
          <p:cNvGrpSpPr/>
          <p:nvPr/>
        </p:nvGrpSpPr>
        <p:grpSpPr>
          <a:xfrm>
            <a:off x="4902789" y="3945650"/>
            <a:ext cx="3811094" cy="1624159"/>
            <a:chOff x="4254012" y="1052323"/>
            <a:chExt cx="3941829" cy="1647691"/>
          </a:xfrm>
        </p:grpSpPr>
        <p:sp>
          <p:nvSpPr>
            <p:cNvPr id="24" name="テキスト ボックス 42">
              <a:extLst>
                <a:ext uri="{FF2B5EF4-FFF2-40B4-BE49-F238E27FC236}">
                  <a16:creationId xmlns:a16="http://schemas.microsoft.com/office/drawing/2014/main" id="{337BD124-453A-46B1-A32F-5C50C9D1D5AD}"/>
                </a:ext>
              </a:extLst>
            </p:cNvPr>
            <p:cNvSpPr txBox="1"/>
            <p:nvPr/>
          </p:nvSpPr>
          <p:spPr>
            <a:xfrm>
              <a:off x="4254012" y="1052749"/>
              <a:ext cx="3941829" cy="1647265"/>
            </a:xfrm>
            <a:prstGeom prst="rect">
              <a:avLst/>
            </a:prstGeom>
            <a:solidFill>
              <a:srgbClr val="FFFF00"/>
            </a:solidFill>
            <a:ln w="3175">
              <a:solidFill>
                <a:schemeClr val="bg1">
                  <a:lumMod val="95000"/>
                </a:schemeClr>
              </a:solidFill>
            </a:ln>
          </p:spPr>
          <p:txBody>
            <a:bodyPr wrap="square"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kumimoji="1" lang="ja-JP" altLang="en-US" sz="1000" dirty="0">
                  <a:latin typeface="Meiryo UI" pitchFamily="50" charset="-128"/>
                  <a:ea typeface="Meiryo UI" pitchFamily="50" charset="-128"/>
                  <a:cs typeface="Meiryo UI" pitchFamily="50" charset="-128"/>
                </a:rPr>
                <a:t>　　　　　　　　　　どちらの基板も</a:t>
              </a:r>
              <a:endParaRPr kumimoji="1" lang="en-US" altLang="ja-JP" sz="1000" dirty="0">
                <a:latin typeface="Meiryo UI" pitchFamily="50" charset="-128"/>
                <a:ea typeface="Meiryo UI" pitchFamily="50" charset="-128"/>
                <a:cs typeface="Meiryo UI" pitchFamily="50" charset="-128"/>
              </a:endParaRPr>
            </a:p>
            <a:p>
              <a:pPr algn="l"/>
              <a:r>
                <a:rPr kumimoji="1" lang="en-US" altLang="ja-JP" sz="1000" dirty="0">
                  <a:latin typeface="Meiryo UI" pitchFamily="50" charset="-128"/>
                  <a:ea typeface="Meiryo UI" pitchFamily="50" charset="-128"/>
                  <a:cs typeface="Meiryo UI" pitchFamily="50" charset="-128"/>
                </a:rPr>
                <a:t>Recipe No(</a:t>
              </a:r>
              <a:r>
                <a:rPr kumimoji="1" lang="ja-JP" altLang="en-US" sz="1000" dirty="0">
                  <a:latin typeface="Meiryo UI" pitchFamily="50" charset="-128"/>
                  <a:ea typeface="Meiryo UI" pitchFamily="50" charset="-128"/>
                  <a:cs typeface="Meiryo UI" pitchFamily="50" charset="-128"/>
                </a:rPr>
                <a:t>この場合：２</a:t>
              </a:r>
              <a:r>
                <a:rPr kumimoji="1" lang="en-US" altLang="ja-JP" sz="1000" dirty="0">
                  <a:latin typeface="Meiryo UI" pitchFamily="50" charset="-128"/>
                  <a:ea typeface="Meiryo UI" pitchFamily="50" charset="-128"/>
                  <a:cs typeface="Meiryo UI" pitchFamily="50" charset="-128"/>
                </a:rPr>
                <a:t>)</a:t>
              </a:r>
            </a:p>
            <a:p>
              <a:pPr algn="l"/>
              <a:r>
                <a:rPr kumimoji="1" lang="ja-JP" altLang="en-US" sz="1000" dirty="0">
                  <a:latin typeface="Meiryo UI" pitchFamily="50" charset="-128"/>
                  <a:ea typeface="Meiryo UI" pitchFamily="50" charset="-128"/>
                  <a:cs typeface="Meiryo UI" pitchFamily="50" charset="-128"/>
                </a:rPr>
                <a:t>に設定された</a:t>
              </a:r>
              <a:endParaRPr kumimoji="1" lang="en-US" altLang="ja-JP" sz="1000" dirty="0">
                <a:latin typeface="Meiryo UI" pitchFamily="50" charset="-128"/>
                <a:ea typeface="Meiryo UI" pitchFamily="50" charset="-128"/>
                <a:cs typeface="Meiryo UI" pitchFamily="50" charset="-128"/>
              </a:endParaRPr>
            </a:p>
            <a:p>
              <a:pPr algn="l"/>
              <a:r>
                <a:rPr kumimoji="1" lang="ja-JP" altLang="en-US" sz="1000" dirty="0">
                  <a:latin typeface="Meiryo UI" pitchFamily="50" charset="-128"/>
                  <a:ea typeface="Meiryo UI" pitchFamily="50" charset="-128"/>
                  <a:cs typeface="Meiryo UI" pitchFamily="50" charset="-128"/>
                </a:rPr>
                <a:t>各ルートの</a:t>
              </a:r>
              <a:r>
                <a:rPr kumimoji="1" lang="en-US" altLang="ja-JP" sz="1000" dirty="0">
                  <a:latin typeface="Meiryo UI" pitchFamily="50" charset="-128"/>
                  <a:ea typeface="Meiryo UI" pitchFamily="50" charset="-128"/>
                  <a:cs typeface="Meiryo UI" pitchFamily="50" charset="-128"/>
                </a:rPr>
                <a:t>Recipe</a:t>
              </a:r>
              <a:r>
                <a:rPr kumimoji="1" lang="ja-JP" altLang="en-US" sz="1000" dirty="0">
                  <a:latin typeface="Meiryo UI" pitchFamily="50" charset="-128"/>
                  <a:ea typeface="Meiryo UI" pitchFamily="50" charset="-128"/>
                  <a:cs typeface="Meiryo UI" pitchFamily="50" charset="-128"/>
                </a:rPr>
                <a:t>により</a:t>
              </a:r>
              <a:endParaRPr kumimoji="1" lang="en-US" altLang="ja-JP" sz="1000" dirty="0">
                <a:latin typeface="Meiryo UI" pitchFamily="50" charset="-128"/>
                <a:ea typeface="Meiryo UI" pitchFamily="50" charset="-128"/>
                <a:cs typeface="Meiryo UI" pitchFamily="50" charset="-128"/>
              </a:endParaRPr>
            </a:p>
            <a:p>
              <a:pPr algn="l"/>
              <a:r>
                <a:rPr kumimoji="1" lang="ja-JP" altLang="en-US" sz="1000" dirty="0">
                  <a:latin typeface="Meiryo UI" pitchFamily="50" charset="-128"/>
                  <a:ea typeface="Meiryo UI" pitchFamily="50" charset="-128"/>
                  <a:cs typeface="Meiryo UI" pitchFamily="50" charset="-128"/>
                </a:rPr>
                <a:t>処理される。</a:t>
              </a:r>
              <a:endParaRPr kumimoji="1" lang="en-US" altLang="ja-JP" sz="1000" dirty="0">
                <a:latin typeface="Meiryo UI" pitchFamily="50" charset="-128"/>
                <a:ea typeface="Meiryo UI" pitchFamily="50" charset="-128"/>
                <a:cs typeface="Meiryo UI" pitchFamily="50" charset="-128"/>
              </a:endParaRPr>
            </a:p>
          </p:txBody>
        </p:sp>
        <p:grpSp>
          <p:nvGrpSpPr>
            <p:cNvPr id="25" name="グループ化 24"/>
            <p:cNvGrpSpPr/>
            <p:nvPr/>
          </p:nvGrpSpPr>
          <p:grpSpPr>
            <a:xfrm>
              <a:off x="4291341" y="1052323"/>
              <a:ext cx="426083" cy="346058"/>
              <a:chOff x="4291341" y="1052323"/>
              <a:chExt cx="424813" cy="304157"/>
            </a:xfrm>
          </p:grpSpPr>
          <p:sp>
            <p:nvSpPr>
              <p:cNvPr id="30" name="正方形/長方形 29">
                <a:extLst>
                  <a:ext uri="{FF2B5EF4-FFF2-40B4-BE49-F238E27FC236}">
                    <a16:creationId xmlns:a16="http://schemas.microsoft.com/office/drawing/2014/main" id="{0F8E2270-2524-4C40-8D5C-AB0C5D05323E}"/>
                  </a:ext>
                </a:extLst>
              </p:cNvPr>
              <p:cNvSpPr/>
              <p:nvPr/>
            </p:nvSpPr>
            <p:spPr>
              <a:xfrm>
                <a:off x="4318675" y="1138815"/>
                <a:ext cx="368047" cy="137926"/>
              </a:xfrm>
              <a:prstGeom prst="rect">
                <a:avLst/>
              </a:prstGeom>
              <a:solidFill>
                <a:srgbClr val="FFC000"/>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31" name="テキスト ボックス 42">
                <a:extLst>
                  <a:ext uri="{FF2B5EF4-FFF2-40B4-BE49-F238E27FC236}">
                    <a16:creationId xmlns:a16="http://schemas.microsoft.com/office/drawing/2014/main" id="{83488523-69CD-4453-8847-19FC60E9A11A}"/>
                  </a:ext>
                </a:extLst>
              </p:cNvPr>
              <p:cNvSpPr txBox="1"/>
              <p:nvPr/>
            </p:nvSpPr>
            <p:spPr>
              <a:xfrm>
                <a:off x="4291341" y="1052323"/>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solidFill>
                      <a:srgbClr val="FF0000"/>
                    </a:solidFill>
                    <a:latin typeface="Meiryo UI" pitchFamily="50" charset="-128"/>
                    <a:ea typeface="Meiryo UI" pitchFamily="50" charset="-128"/>
                    <a:cs typeface="Meiryo UI" pitchFamily="50" charset="-128"/>
                  </a:rPr>
                  <a:t>2</a:t>
                </a:r>
                <a:endParaRPr kumimoji="1" lang="ja-JP" altLang="en-US" sz="1000">
                  <a:solidFill>
                    <a:srgbClr val="FF0000"/>
                  </a:solidFill>
                  <a:latin typeface="Meiryo UI" pitchFamily="50" charset="-128"/>
                  <a:ea typeface="Meiryo UI" pitchFamily="50" charset="-128"/>
                  <a:cs typeface="Meiryo UI" pitchFamily="50" charset="-128"/>
                </a:endParaRPr>
              </a:p>
            </p:txBody>
          </p:sp>
        </p:grpSp>
        <p:grpSp>
          <p:nvGrpSpPr>
            <p:cNvPr id="26" name="グループ化 25"/>
            <p:cNvGrpSpPr/>
            <p:nvPr/>
          </p:nvGrpSpPr>
          <p:grpSpPr>
            <a:xfrm>
              <a:off x="4706475" y="1052336"/>
              <a:ext cx="420911" cy="346058"/>
              <a:chOff x="4706475" y="1052336"/>
              <a:chExt cx="424813" cy="304157"/>
            </a:xfrm>
          </p:grpSpPr>
          <p:sp>
            <p:nvSpPr>
              <p:cNvPr id="28" name="正方形/長方形 27">
                <a:extLst>
                  <a:ext uri="{FF2B5EF4-FFF2-40B4-BE49-F238E27FC236}">
                    <a16:creationId xmlns:a16="http://schemas.microsoft.com/office/drawing/2014/main" id="{6E6744FA-5B59-446F-A67A-B93F93234636}"/>
                  </a:ext>
                </a:extLst>
              </p:cNvPr>
              <p:cNvSpPr/>
              <p:nvPr/>
            </p:nvSpPr>
            <p:spPr>
              <a:xfrm>
                <a:off x="4737899" y="1143584"/>
                <a:ext cx="372479" cy="137926"/>
              </a:xfrm>
              <a:prstGeom prst="rect">
                <a:avLst/>
              </a:prstGeom>
              <a:solidFill>
                <a:srgbClr val="0000FF"/>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29" name="テキスト ボックス 42">
                <a:extLst>
                  <a:ext uri="{FF2B5EF4-FFF2-40B4-BE49-F238E27FC236}">
                    <a16:creationId xmlns:a16="http://schemas.microsoft.com/office/drawing/2014/main" id="{83488523-69CD-4453-8847-19FC60E9A11A}"/>
                  </a:ext>
                </a:extLst>
              </p:cNvPr>
              <p:cNvSpPr txBox="1"/>
              <p:nvPr/>
            </p:nvSpPr>
            <p:spPr>
              <a:xfrm>
                <a:off x="4706475" y="1052336"/>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solidFill>
                      <a:srgbClr val="FF0000"/>
                    </a:solidFill>
                    <a:latin typeface="Meiryo UI" pitchFamily="50" charset="-128"/>
                    <a:ea typeface="Meiryo UI" pitchFamily="50" charset="-128"/>
                    <a:cs typeface="Meiryo UI" pitchFamily="50" charset="-128"/>
                  </a:rPr>
                  <a:t>5</a:t>
                </a:r>
                <a:endParaRPr kumimoji="1" lang="ja-JP" altLang="en-US" sz="1000">
                  <a:solidFill>
                    <a:srgbClr val="FF0000"/>
                  </a:solidFill>
                  <a:latin typeface="Meiryo UI" pitchFamily="50" charset="-128"/>
                  <a:ea typeface="Meiryo UI" pitchFamily="50" charset="-128"/>
                  <a:cs typeface="Meiryo UI" pitchFamily="50" charset="-128"/>
                </a:endParaRPr>
              </a:p>
            </p:txBody>
          </p:sp>
        </p:grpSp>
        <p:pic>
          <p:nvPicPr>
            <p:cNvPr id="27" name="図 26"/>
            <p:cNvPicPr>
              <a:picLocks noChangeAspect="1"/>
            </p:cNvPicPr>
            <p:nvPr/>
          </p:nvPicPr>
          <p:blipFill>
            <a:blip r:embed="rId2"/>
            <a:stretch>
              <a:fillRect/>
            </a:stretch>
          </p:blipFill>
          <p:spPr>
            <a:xfrm>
              <a:off x="6147321" y="1090386"/>
              <a:ext cx="1739745" cy="1225343"/>
            </a:xfrm>
            <a:prstGeom prst="rect">
              <a:avLst/>
            </a:prstGeom>
          </p:spPr>
        </p:pic>
      </p:grpSp>
      <p:sp>
        <p:nvSpPr>
          <p:cNvPr id="91" name="テキスト ボックス 42">
            <a:extLst>
              <a:ext uri="{FF2B5EF4-FFF2-40B4-BE49-F238E27FC236}">
                <a16:creationId xmlns:a16="http://schemas.microsoft.com/office/drawing/2014/main" id="{337BD124-453A-46B1-A32F-5C50C9D1D5AD}"/>
              </a:ext>
            </a:extLst>
          </p:cNvPr>
          <p:cNvSpPr txBox="1"/>
          <p:nvPr/>
        </p:nvSpPr>
        <p:spPr>
          <a:xfrm>
            <a:off x="3851288" y="643458"/>
            <a:ext cx="1976437" cy="580504"/>
          </a:xfrm>
          <a:prstGeom prst="rect">
            <a:avLst/>
          </a:prstGeom>
          <a:solidFill>
            <a:srgbClr val="FFFF00"/>
          </a:solidFill>
          <a:ln w="3175">
            <a:solidFill>
              <a:schemeClr val="bg1">
                <a:lumMod val="95000"/>
              </a:schemeClr>
            </a:solidFill>
          </a:ln>
        </p:spPr>
        <p:txBody>
          <a:bodyPr wrap="square"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kumimoji="1" lang="ja-JP" altLang="en-US" sz="1000" dirty="0">
                <a:latin typeface="Meiryo UI" pitchFamily="50" charset="-128"/>
                <a:ea typeface="Meiryo UI" pitchFamily="50" charset="-128"/>
                <a:cs typeface="Meiryo UI" pitchFamily="50" charset="-128"/>
              </a:rPr>
              <a:t>現在の</a:t>
            </a:r>
            <a:r>
              <a:rPr kumimoji="1" lang="en-US" altLang="ja-JP" sz="1000" dirty="0">
                <a:latin typeface="Meiryo UI" pitchFamily="50" charset="-128"/>
                <a:ea typeface="Meiryo UI" pitchFamily="50" charset="-128"/>
                <a:cs typeface="Meiryo UI" pitchFamily="50" charset="-128"/>
              </a:rPr>
              <a:t>RECIPE</a:t>
            </a:r>
            <a:r>
              <a:rPr kumimoji="1" lang="ja-JP" altLang="en-US" sz="1000" dirty="0">
                <a:latin typeface="Meiryo UI" pitchFamily="50" charset="-128"/>
                <a:ea typeface="Meiryo UI" pitchFamily="50" charset="-128"/>
                <a:cs typeface="Meiryo UI" pitchFamily="50" charset="-128"/>
              </a:rPr>
              <a:t>設定 </a:t>
            </a:r>
            <a:endParaRPr kumimoji="1" lang="en-US" altLang="ja-JP" sz="1000" dirty="0">
              <a:latin typeface="Meiryo UI" pitchFamily="50" charset="-128"/>
              <a:ea typeface="Meiryo UI" pitchFamily="50" charset="-128"/>
              <a:cs typeface="Meiryo UI" pitchFamily="50" charset="-128"/>
            </a:endParaRPr>
          </a:p>
          <a:p>
            <a:pPr algn="l"/>
            <a:r>
              <a:rPr lang="en-US" altLang="ja-JP" sz="1000" dirty="0" smtClean="0">
                <a:latin typeface="Meiryo UI" pitchFamily="50" charset="-128"/>
                <a:ea typeface="Meiryo UI" pitchFamily="50" charset="-128"/>
                <a:cs typeface="Meiryo UI" pitchFamily="50" charset="-128"/>
              </a:rPr>
              <a:t>RECIPE</a:t>
            </a:r>
            <a:r>
              <a:rPr lang="ja-JP" altLang="en-US" sz="1000" dirty="0" smtClean="0">
                <a:latin typeface="Meiryo UI" pitchFamily="50" charset="-128"/>
                <a:ea typeface="Meiryo UI" pitchFamily="50" charset="-128"/>
                <a:cs typeface="Meiryo UI" pitchFamily="50" charset="-128"/>
              </a:rPr>
              <a:t> </a:t>
            </a:r>
            <a:r>
              <a:rPr lang="en-US" altLang="ja-JP" sz="1000" dirty="0" smtClean="0">
                <a:latin typeface="Meiryo UI" pitchFamily="50" charset="-128"/>
                <a:ea typeface="Meiryo UI" pitchFamily="50" charset="-128"/>
                <a:cs typeface="Meiryo UI" pitchFamily="50" charset="-128"/>
              </a:rPr>
              <a:t>No.</a:t>
            </a:r>
            <a:r>
              <a:rPr kumimoji="1" lang="en-US" altLang="ja-JP" sz="1000" dirty="0" smtClean="0">
                <a:latin typeface="Meiryo UI" pitchFamily="50" charset="-128"/>
                <a:ea typeface="Meiryo UI" pitchFamily="50" charset="-128"/>
                <a:cs typeface="Meiryo UI" pitchFamily="50" charset="-128"/>
              </a:rPr>
              <a:t>=2</a:t>
            </a:r>
            <a:endParaRPr kumimoji="1" lang="en-US" altLang="ja-JP" sz="1000" dirty="0">
              <a:latin typeface="Meiryo UI" pitchFamily="50" charset="-128"/>
              <a:ea typeface="Meiryo UI" pitchFamily="50" charset="-128"/>
              <a:cs typeface="Meiryo UI" pitchFamily="50" charset="-128"/>
            </a:endParaRPr>
          </a:p>
          <a:p>
            <a:pPr algn="l"/>
            <a:r>
              <a:rPr kumimoji="1" lang="en-US" altLang="ja-JP" sz="1000" dirty="0">
                <a:latin typeface="Meiryo UI" pitchFamily="50" charset="-128"/>
                <a:ea typeface="Meiryo UI" pitchFamily="50" charset="-128"/>
                <a:cs typeface="Meiryo UI" pitchFamily="50" charset="-128"/>
              </a:rPr>
              <a:t>Dummy PPID=5</a:t>
            </a:r>
            <a:endParaRPr kumimoji="1" lang="ja-JP" altLang="en-US" sz="1000" dirty="0">
              <a:latin typeface="Meiryo UI" pitchFamily="50" charset="-128"/>
              <a:ea typeface="Meiryo UI" pitchFamily="50" charset="-128"/>
              <a:cs typeface="Meiryo UI" pitchFamily="50" charset="-128"/>
            </a:endParaRPr>
          </a:p>
        </p:txBody>
      </p:sp>
      <p:grpSp>
        <p:nvGrpSpPr>
          <p:cNvPr id="92" name="グループ化 91"/>
          <p:cNvGrpSpPr/>
          <p:nvPr/>
        </p:nvGrpSpPr>
        <p:grpSpPr>
          <a:xfrm>
            <a:off x="221682" y="1144995"/>
            <a:ext cx="2805899" cy="2157936"/>
            <a:chOff x="0" y="2992438"/>
            <a:chExt cx="2606660" cy="1964871"/>
          </a:xfrm>
        </p:grpSpPr>
        <p:pic>
          <p:nvPicPr>
            <p:cNvPr id="93" name="図 92"/>
            <p:cNvPicPr>
              <a:picLocks noChangeAspect="1"/>
            </p:cNvPicPr>
            <p:nvPr/>
          </p:nvPicPr>
          <p:blipFill>
            <a:blip r:embed="rId3"/>
            <a:stretch>
              <a:fillRect/>
            </a:stretch>
          </p:blipFill>
          <p:spPr>
            <a:xfrm>
              <a:off x="0" y="2992438"/>
              <a:ext cx="2606660" cy="1964871"/>
            </a:xfrm>
            <a:prstGeom prst="rect">
              <a:avLst/>
            </a:prstGeom>
          </p:spPr>
        </p:pic>
        <p:sp>
          <p:nvSpPr>
            <p:cNvPr id="94" name="テキスト ボックス 90"/>
            <p:cNvSpPr txBox="1"/>
            <p:nvPr/>
          </p:nvSpPr>
          <p:spPr>
            <a:xfrm>
              <a:off x="2154333" y="3297660"/>
              <a:ext cx="452327" cy="324757"/>
            </a:xfrm>
            <a:prstGeom prst="rect">
              <a:avLst/>
            </a:prstGeom>
            <a:solidFill>
              <a:schemeClr val="tx1">
                <a:lumMod val="50000"/>
                <a:lumOff val="50000"/>
              </a:schemeClr>
            </a:solidFill>
            <a:ln w="6350">
              <a:solidFill>
                <a:schemeClr val="tx1">
                  <a:lumMod val="65000"/>
                  <a:lumOff val="35000"/>
                </a:schemeClr>
              </a:solidFill>
            </a:ln>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kumimoji="1" lang="en-US" altLang="ja-JP" sz="500">
                  <a:solidFill>
                    <a:schemeClr val="bg1"/>
                  </a:solidFill>
                </a:rPr>
                <a:t>Dummy</a:t>
              </a:r>
              <a:r>
                <a:rPr kumimoji="1" lang="ja-JP" altLang="en-US" sz="500">
                  <a:solidFill>
                    <a:schemeClr val="bg1"/>
                  </a:solidFill>
                </a:rPr>
                <a:t> </a:t>
              </a:r>
              <a:r>
                <a:rPr kumimoji="1" lang="en-US" altLang="ja-JP" sz="500">
                  <a:solidFill>
                    <a:schemeClr val="bg1"/>
                  </a:solidFill>
                </a:rPr>
                <a:t>PPID</a:t>
              </a:r>
            </a:p>
            <a:p>
              <a:r>
                <a:rPr lang="en-US" altLang="ja-JP" sz="500">
                  <a:solidFill>
                    <a:schemeClr val="bg1"/>
                  </a:solidFill>
                </a:rPr>
                <a:t>ENABLE</a:t>
              </a:r>
              <a:endParaRPr kumimoji="1" lang="ja-JP" altLang="en-US" sz="500">
                <a:solidFill>
                  <a:schemeClr val="bg1"/>
                </a:solidFill>
              </a:endParaRPr>
            </a:p>
          </p:txBody>
        </p:sp>
        <p:sp>
          <p:nvSpPr>
            <p:cNvPr id="95" name="テキスト ボックス 42">
              <a:extLst>
                <a:ext uri="{FF2B5EF4-FFF2-40B4-BE49-F238E27FC236}">
                  <a16:creationId xmlns:a16="http://schemas.microsoft.com/office/drawing/2014/main" id="{337BD124-453A-46B1-A32F-5C50C9D1D5AD}"/>
                </a:ext>
              </a:extLst>
            </p:cNvPr>
            <p:cNvSpPr txBox="1"/>
            <p:nvPr/>
          </p:nvSpPr>
          <p:spPr>
            <a:xfrm>
              <a:off x="333050" y="3515684"/>
              <a:ext cx="240194" cy="124237"/>
            </a:xfrm>
            <a:prstGeom prst="rect">
              <a:avLst/>
            </a:prstGeom>
            <a:solidFill>
              <a:srgbClr val="FFFF00"/>
            </a:solidFill>
            <a:ln w="3175">
              <a:noFill/>
            </a:ln>
          </p:spPr>
          <p:txBody>
            <a:bodyPr wrap="square" lIns="0" r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700">
                  <a:latin typeface="Meiryo UI" pitchFamily="50" charset="-128"/>
                  <a:ea typeface="Meiryo UI" pitchFamily="50" charset="-128"/>
                  <a:cs typeface="Meiryo UI" pitchFamily="50" charset="-128"/>
                </a:rPr>
                <a:t>3A</a:t>
              </a:r>
              <a:endParaRPr kumimoji="1" lang="ja-JP" altLang="en-US" sz="700">
                <a:latin typeface="Meiryo UI" pitchFamily="50" charset="-128"/>
                <a:ea typeface="Meiryo UI" pitchFamily="50" charset="-128"/>
                <a:cs typeface="Meiryo UI" pitchFamily="50" charset="-128"/>
              </a:endParaRPr>
            </a:p>
          </p:txBody>
        </p:sp>
        <p:sp>
          <p:nvSpPr>
            <p:cNvPr id="96" name="テキスト ボックス 42">
              <a:extLst>
                <a:ext uri="{FF2B5EF4-FFF2-40B4-BE49-F238E27FC236}">
                  <a16:creationId xmlns:a16="http://schemas.microsoft.com/office/drawing/2014/main" id="{337BD124-453A-46B1-A32F-5C50C9D1D5AD}"/>
                </a:ext>
              </a:extLst>
            </p:cNvPr>
            <p:cNvSpPr txBox="1"/>
            <p:nvPr/>
          </p:nvSpPr>
          <p:spPr>
            <a:xfrm>
              <a:off x="583707" y="3515684"/>
              <a:ext cx="242123" cy="124237"/>
            </a:xfrm>
            <a:prstGeom prst="rect">
              <a:avLst/>
            </a:prstGeom>
            <a:solidFill>
              <a:srgbClr val="FFFF00"/>
            </a:solidFill>
            <a:ln w="3175">
              <a:noFill/>
            </a:ln>
          </p:spPr>
          <p:txBody>
            <a:bodyPr wrap="square" lIns="0" r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700">
                  <a:latin typeface="Meiryo UI" pitchFamily="50" charset="-128"/>
                  <a:ea typeface="Meiryo UI" pitchFamily="50" charset="-128"/>
                  <a:cs typeface="Meiryo UI" pitchFamily="50" charset="-128"/>
                </a:rPr>
                <a:t>4A</a:t>
              </a:r>
              <a:endParaRPr kumimoji="1" lang="ja-JP" altLang="en-US" sz="700">
                <a:latin typeface="Meiryo UI" pitchFamily="50" charset="-128"/>
                <a:ea typeface="Meiryo UI" pitchFamily="50" charset="-128"/>
                <a:cs typeface="Meiryo UI" pitchFamily="50" charset="-128"/>
              </a:endParaRPr>
            </a:p>
          </p:txBody>
        </p:sp>
        <p:sp>
          <p:nvSpPr>
            <p:cNvPr id="97" name="テキスト ボックス 42">
              <a:extLst>
                <a:ext uri="{FF2B5EF4-FFF2-40B4-BE49-F238E27FC236}">
                  <a16:creationId xmlns:a16="http://schemas.microsoft.com/office/drawing/2014/main" id="{337BD124-453A-46B1-A32F-5C50C9D1D5AD}"/>
                </a:ext>
              </a:extLst>
            </p:cNvPr>
            <p:cNvSpPr txBox="1"/>
            <p:nvPr/>
          </p:nvSpPr>
          <p:spPr>
            <a:xfrm>
              <a:off x="333050" y="3762486"/>
              <a:ext cx="240194" cy="124237"/>
            </a:xfrm>
            <a:prstGeom prst="rect">
              <a:avLst/>
            </a:prstGeom>
            <a:solidFill>
              <a:srgbClr val="FFFF00"/>
            </a:solidFill>
            <a:ln w="3175">
              <a:noFill/>
            </a:ln>
          </p:spPr>
          <p:txBody>
            <a:bodyPr wrap="square" lIns="0" r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700">
                  <a:latin typeface="Meiryo UI" pitchFamily="50" charset="-128"/>
                  <a:ea typeface="Meiryo UI" pitchFamily="50" charset="-128"/>
                  <a:cs typeface="Meiryo UI" pitchFamily="50" charset="-128"/>
                </a:rPr>
                <a:t>3B</a:t>
              </a:r>
              <a:endParaRPr kumimoji="1" lang="ja-JP" altLang="en-US" sz="700">
                <a:latin typeface="Meiryo UI" pitchFamily="50" charset="-128"/>
                <a:ea typeface="Meiryo UI" pitchFamily="50" charset="-128"/>
                <a:cs typeface="Meiryo UI" pitchFamily="50" charset="-128"/>
              </a:endParaRPr>
            </a:p>
          </p:txBody>
        </p:sp>
        <p:sp>
          <p:nvSpPr>
            <p:cNvPr id="98" name="テキスト ボックス 42">
              <a:extLst>
                <a:ext uri="{FF2B5EF4-FFF2-40B4-BE49-F238E27FC236}">
                  <a16:creationId xmlns:a16="http://schemas.microsoft.com/office/drawing/2014/main" id="{337BD124-453A-46B1-A32F-5C50C9D1D5AD}"/>
                </a:ext>
              </a:extLst>
            </p:cNvPr>
            <p:cNvSpPr txBox="1"/>
            <p:nvPr/>
          </p:nvSpPr>
          <p:spPr>
            <a:xfrm>
              <a:off x="583708" y="3757473"/>
              <a:ext cx="242123" cy="124237"/>
            </a:xfrm>
            <a:prstGeom prst="rect">
              <a:avLst/>
            </a:prstGeom>
            <a:solidFill>
              <a:srgbClr val="FFFF00"/>
            </a:solidFill>
            <a:ln w="3175">
              <a:noFill/>
            </a:ln>
          </p:spPr>
          <p:txBody>
            <a:bodyPr wrap="square" lIns="0" r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700">
                  <a:latin typeface="Meiryo UI" pitchFamily="50" charset="-128"/>
                  <a:ea typeface="Meiryo UI" pitchFamily="50" charset="-128"/>
                  <a:cs typeface="Meiryo UI" pitchFamily="50" charset="-128"/>
                </a:rPr>
                <a:t>4B</a:t>
              </a:r>
              <a:endParaRPr kumimoji="1" lang="ja-JP" altLang="en-US" sz="700">
                <a:latin typeface="Meiryo UI" pitchFamily="50" charset="-128"/>
                <a:ea typeface="Meiryo UI" pitchFamily="50" charset="-128"/>
                <a:cs typeface="Meiryo UI" pitchFamily="50" charset="-128"/>
              </a:endParaRPr>
            </a:p>
          </p:txBody>
        </p:sp>
        <p:sp>
          <p:nvSpPr>
            <p:cNvPr id="99" name="テキスト ボックス 42">
              <a:extLst>
                <a:ext uri="{FF2B5EF4-FFF2-40B4-BE49-F238E27FC236}">
                  <a16:creationId xmlns:a16="http://schemas.microsoft.com/office/drawing/2014/main" id="{337BD124-453A-46B1-A32F-5C50C9D1D5AD}"/>
                </a:ext>
              </a:extLst>
            </p:cNvPr>
            <p:cNvSpPr txBox="1"/>
            <p:nvPr/>
          </p:nvSpPr>
          <p:spPr>
            <a:xfrm>
              <a:off x="338063" y="4009288"/>
              <a:ext cx="240194" cy="124237"/>
            </a:xfrm>
            <a:prstGeom prst="rect">
              <a:avLst/>
            </a:prstGeom>
            <a:solidFill>
              <a:srgbClr val="FFFF00"/>
            </a:solidFill>
            <a:ln w="3175">
              <a:noFill/>
            </a:ln>
          </p:spPr>
          <p:txBody>
            <a:bodyPr wrap="square" lIns="0" r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700">
                  <a:latin typeface="Meiryo UI" pitchFamily="50" charset="-128"/>
                  <a:ea typeface="Meiryo UI" pitchFamily="50" charset="-128"/>
                  <a:cs typeface="Meiryo UI" pitchFamily="50" charset="-128"/>
                </a:rPr>
                <a:t>3C</a:t>
              </a:r>
              <a:endParaRPr kumimoji="1" lang="ja-JP" altLang="en-US" sz="700">
                <a:latin typeface="Meiryo UI" pitchFamily="50" charset="-128"/>
                <a:ea typeface="Meiryo UI" pitchFamily="50" charset="-128"/>
                <a:cs typeface="Meiryo UI" pitchFamily="50" charset="-128"/>
              </a:endParaRPr>
            </a:p>
          </p:txBody>
        </p:sp>
        <p:sp>
          <p:nvSpPr>
            <p:cNvPr id="100" name="テキスト ボックス 42">
              <a:extLst>
                <a:ext uri="{FF2B5EF4-FFF2-40B4-BE49-F238E27FC236}">
                  <a16:creationId xmlns:a16="http://schemas.microsoft.com/office/drawing/2014/main" id="{337BD124-453A-46B1-A32F-5C50C9D1D5AD}"/>
                </a:ext>
              </a:extLst>
            </p:cNvPr>
            <p:cNvSpPr txBox="1"/>
            <p:nvPr/>
          </p:nvSpPr>
          <p:spPr>
            <a:xfrm>
              <a:off x="588720" y="4009288"/>
              <a:ext cx="242123" cy="124237"/>
            </a:xfrm>
            <a:prstGeom prst="rect">
              <a:avLst/>
            </a:prstGeom>
            <a:solidFill>
              <a:srgbClr val="FFFF00"/>
            </a:solidFill>
            <a:ln w="3175">
              <a:noFill/>
            </a:ln>
          </p:spPr>
          <p:txBody>
            <a:bodyPr wrap="square" lIns="0" r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700">
                  <a:latin typeface="Meiryo UI" pitchFamily="50" charset="-128"/>
                  <a:ea typeface="Meiryo UI" pitchFamily="50" charset="-128"/>
                  <a:cs typeface="Meiryo UI" pitchFamily="50" charset="-128"/>
                </a:rPr>
                <a:t>4C</a:t>
              </a:r>
              <a:endParaRPr kumimoji="1" lang="ja-JP" altLang="en-US" sz="700">
                <a:latin typeface="Meiryo UI" pitchFamily="50" charset="-128"/>
                <a:ea typeface="Meiryo UI" pitchFamily="50" charset="-128"/>
                <a:cs typeface="Meiryo UI" pitchFamily="50" charset="-128"/>
              </a:endParaRPr>
            </a:p>
          </p:txBody>
        </p:sp>
        <p:sp>
          <p:nvSpPr>
            <p:cNvPr id="101" name="テキスト ボックス 42">
              <a:extLst>
                <a:ext uri="{FF2B5EF4-FFF2-40B4-BE49-F238E27FC236}">
                  <a16:creationId xmlns:a16="http://schemas.microsoft.com/office/drawing/2014/main" id="{337BD124-453A-46B1-A32F-5C50C9D1D5AD}"/>
                </a:ext>
              </a:extLst>
            </p:cNvPr>
            <p:cNvSpPr txBox="1"/>
            <p:nvPr/>
          </p:nvSpPr>
          <p:spPr>
            <a:xfrm>
              <a:off x="338063" y="4256090"/>
              <a:ext cx="240194" cy="124237"/>
            </a:xfrm>
            <a:prstGeom prst="rect">
              <a:avLst/>
            </a:prstGeom>
            <a:solidFill>
              <a:srgbClr val="FFFF00"/>
            </a:solidFill>
            <a:ln w="3175">
              <a:noFill/>
            </a:ln>
          </p:spPr>
          <p:txBody>
            <a:bodyPr wrap="square" lIns="0" r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700">
                  <a:latin typeface="Meiryo UI" pitchFamily="50" charset="-128"/>
                  <a:ea typeface="Meiryo UI" pitchFamily="50" charset="-128"/>
                  <a:cs typeface="Meiryo UI" pitchFamily="50" charset="-128"/>
                </a:rPr>
                <a:t>3D</a:t>
              </a:r>
              <a:endParaRPr kumimoji="1" lang="ja-JP" altLang="en-US" sz="700">
                <a:latin typeface="Meiryo UI" pitchFamily="50" charset="-128"/>
                <a:ea typeface="Meiryo UI" pitchFamily="50" charset="-128"/>
                <a:cs typeface="Meiryo UI" pitchFamily="50" charset="-128"/>
              </a:endParaRPr>
            </a:p>
          </p:txBody>
        </p:sp>
        <p:sp>
          <p:nvSpPr>
            <p:cNvPr id="102" name="テキスト ボックス 42">
              <a:extLst>
                <a:ext uri="{FF2B5EF4-FFF2-40B4-BE49-F238E27FC236}">
                  <a16:creationId xmlns:a16="http://schemas.microsoft.com/office/drawing/2014/main" id="{337BD124-453A-46B1-A32F-5C50C9D1D5AD}"/>
                </a:ext>
              </a:extLst>
            </p:cNvPr>
            <p:cNvSpPr txBox="1"/>
            <p:nvPr/>
          </p:nvSpPr>
          <p:spPr>
            <a:xfrm>
              <a:off x="588721" y="4251077"/>
              <a:ext cx="242123" cy="124237"/>
            </a:xfrm>
            <a:prstGeom prst="rect">
              <a:avLst/>
            </a:prstGeom>
            <a:solidFill>
              <a:srgbClr val="FFFF00"/>
            </a:solidFill>
            <a:ln w="3175">
              <a:noFill/>
            </a:ln>
          </p:spPr>
          <p:txBody>
            <a:bodyPr wrap="square" lIns="0" rIns="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700">
                  <a:latin typeface="Meiryo UI" pitchFamily="50" charset="-128"/>
                  <a:ea typeface="Meiryo UI" pitchFamily="50" charset="-128"/>
                  <a:cs typeface="Meiryo UI" pitchFamily="50" charset="-128"/>
                </a:rPr>
                <a:t>4D</a:t>
              </a:r>
              <a:endParaRPr kumimoji="1" lang="ja-JP" altLang="en-US" sz="700">
                <a:latin typeface="Meiryo UI" pitchFamily="50" charset="-128"/>
                <a:ea typeface="Meiryo UI" pitchFamily="50" charset="-128"/>
                <a:cs typeface="Meiryo UI" pitchFamily="50" charset="-128"/>
              </a:endParaRPr>
            </a:p>
          </p:txBody>
        </p:sp>
      </p:grpSp>
      <p:sp>
        <p:nvSpPr>
          <p:cNvPr id="103" name="下矢印 102"/>
          <p:cNvSpPr/>
          <p:nvPr/>
        </p:nvSpPr>
        <p:spPr>
          <a:xfrm rot="5400000">
            <a:off x="3304118" y="2122389"/>
            <a:ext cx="258151" cy="3245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84" name="グループ化 83"/>
          <p:cNvGrpSpPr/>
          <p:nvPr/>
        </p:nvGrpSpPr>
        <p:grpSpPr>
          <a:xfrm>
            <a:off x="3838806" y="1143713"/>
            <a:ext cx="2863084" cy="2157936"/>
            <a:chOff x="0" y="690563"/>
            <a:chExt cx="2971034" cy="2228275"/>
          </a:xfrm>
        </p:grpSpPr>
        <p:grpSp>
          <p:nvGrpSpPr>
            <p:cNvPr id="85" name="グループ化 84"/>
            <p:cNvGrpSpPr/>
            <p:nvPr/>
          </p:nvGrpSpPr>
          <p:grpSpPr>
            <a:xfrm>
              <a:off x="0" y="690563"/>
              <a:ext cx="2971034" cy="2228275"/>
              <a:chOff x="0" y="690563"/>
              <a:chExt cx="2971034" cy="2228275"/>
            </a:xfrm>
          </p:grpSpPr>
          <p:pic>
            <p:nvPicPr>
              <p:cNvPr id="89" name="図 88"/>
              <p:cNvPicPr>
                <a:picLocks noChangeAspect="1"/>
              </p:cNvPicPr>
              <p:nvPr/>
            </p:nvPicPr>
            <p:blipFill>
              <a:blip r:embed="rId4"/>
              <a:stretch>
                <a:fillRect/>
              </a:stretch>
            </p:blipFill>
            <p:spPr>
              <a:xfrm>
                <a:off x="0" y="690563"/>
                <a:ext cx="2971033" cy="2228275"/>
              </a:xfrm>
              <a:prstGeom prst="rect">
                <a:avLst/>
              </a:prstGeom>
            </p:spPr>
          </p:pic>
          <p:sp>
            <p:nvSpPr>
              <p:cNvPr id="90" name="テキスト ボックス 7"/>
              <p:cNvSpPr txBox="1"/>
              <p:nvPr/>
            </p:nvSpPr>
            <p:spPr>
              <a:xfrm>
                <a:off x="2245258" y="1804700"/>
                <a:ext cx="725776" cy="415498"/>
              </a:xfrm>
              <a:prstGeom prst="rect">
                <a:avLst/>
              </a:prstGeom>
              <a:solidFill>
                <a:srgbClr val="FFFF00"/>
              </a:solidFill>
              <a:ln w="19050">
                <a:solidFill>
                  <a:srgbClr val="FFC000"/>
                </a:solidFill>
              </a:ln>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kumimoji="1" lang="en-US" altLang="ja-JP" sz="700">
                    <a:solidFill>
                      <a:srgbClr val="FF0000"/>
                    </a:solidFill>
                  </a:rPr>
                  <a:t>Dummy</a:t>
                </a:r>
                <a:r>
                  <a:rPr kumimoji="1" lang="ja-JP" altLang="en-US" sz="700">
                    <a:solidFill>
                      <a:srgbClr val="FF0000"/>
                    </a:solidFill>
                  </a:rPr>
                  <a:t> </a:t>
                </a:r>
                <a:r>
                  <a:rPr kumimoji="1" lang="en-US" altLang="ja-JP" sz="700">
                    <a:solidFill>
                      <a:srgbClr val="FF0000"/>
                    </a:solidFill>
                  </a:rPr>
                  <a:t>PPID</a:t>
                </a:r>
              </a:p>
              <a:p>
                <a:r>
                  <a:rPr lang="en-US" altLang="ja-JP" sz="700">
                    <a:solidFill>
                      <a:srgbClr val="FF0000"/>
                    </a:solidFill>
                  </a:rPr>
                  <a:t>ENABLE</a:t>
                </a:r>
              </a:p>
              <a:p>
                <a:endParaRPr kumimoji="1" lang="ja-JP" altLang="en-US" sz="700">
                  <a:solidFill>
                    <a:srgbClr val="FF0000"/>
                  </a:solidFill>
                </a:endParaRPr>
              </a:p>
            </p:txBody>
          </p:sp>
        </p:grpSp>
        <p:sp>
          <p:nvSpPr>
            <p:cNvPr id="86" name="テキスト ボックス 9"/>
            <p:cNvSpPr txBox="1"/>
            <p:nvPr/>
          </p:nvSpPr>
          <p:spPr>
            <a:xfrm>
              <a:off x="747531" y="1058337"/>
              <a:ext cx="746407" cy="184666"/>
            </a:xfrm>
            <a:prstGeom prst="rect">
              <a:avLst/>
            </a:prstGeom>
            <a:solidFill>
              <a:schemeClr val="bg1">
                <a:lumMod val="50000"/>
              </a:schemeClr>
            </a:solidFill>
            <a:ln w="19050">
              <a:solidFill>
                <a:srgbClr val="FFC000"/>
              </a:solidFill>
            </a:ln>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600">
                  <a:solidFill>
                    <a:schemeClr val="bg1"/>
                  </a:solidFill>
                </a:rPr>
                <a:t>Dummy</a:t>
              </a:r>
              <a:r>
                <a:rPr lang="ja-JP" altLang="en-US" sz="600">
                  <a:solidFill>
                    <a:schemeClr val="bg1"/>
                  </a:solidFill>
                </a:rPr>
                <a:t> </a:t>
              </a:r>
              <a:r>
                <a:rPr lang="en-US" altLang="ja-JP" sz="600">
                  <a:solidFill>
                    <a:schemeClr val="bg1"/>
                  </a:solidFill>
                </a:rPr>
                <a:t>PPID</a:t>
              </a:r>
              <a:endParaRPr kumimoji="1" lang="ja-JP" altLang="en-US" sz="600">
                <a:solidFill>
                  <a:schemeClr val="bg1"/>
                </a:solidFill>
              </a:endParaRPr>
            </a:p>
          </p:txBody>
        </p:sp>
        <p:sp>
          <p:nvSpPr>
            <p:cNvPr id="87" name="テキスト ボックス 10"/>
            <p:cNvSpPr txBox="1"/>
            <p:nvPr/>
          </p:nvSpPr>
          <p:spPr>
            <a:xfrm>
              <a:off x="747531" y="1243003"/>
              <a:ext cx="746407" cy="215444"/>
            </a:xfrm>
            <a:prstGeom prst="rect">
              <a:avLst/>
            </a:prstGeom>
            <a:solidFill>
              <a:srgbClr val="FFFF00"/>
            </a:solidFill>
            <a:ln w="19050">
              <a:solidFill>
                <a:srgbClr val="FFC000"/>
              </a:solidFill>
            </a:ln>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800">
                  <a:solidFill>
                    <a:srgbClr val="FF0000"/>
                  </a:solidFill>
                </a:rPr>
                <a:t>005</a:t>
              </a:r>
              <a:endParaRPr kumimoji="1" lang="ja-JP" altLang="en-US" sz="800">
                <a:solidFill>
                  <a:srgbClr val="FF0000"/>
                </a:solidFill>
              </a:endParaRPr>
            </a:p>
          </p:txBody>
        </p:sp>
        <p:sp>
          <p:nvSpPr>
            <p:cNvPr id="88" name="テキスト ボックス 12"/>
            <p:cNvSpPr txBox="1"/>
            <p:nvPr/>
          </p:nvSpPr>
          <p:spPr>
            <a:xfrm>
              <a:off x="1123" y="1238711"/>
              <a:ext cx="746407" cy="215444"/>
            </a:xfrm>
            <a:prstGeom prst="rect">
              <a:avLst/>
            </a:prstGeom>
            <a:solidFill>
              <a:schemeClr val="bg1"/>
            </a:solidFill>
            <a:ln w="19050">
              <a:solidFill>
                <a:srgbClr val="FFC000"/>
              </a:solidFill>
            </a:ln>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800">
                  <a:solidFill>
                    <a:srgbClr val="FF0000"/>
                  </a:solidFill>
                </a:rPr>
                <a:t>002</a:t>
              </a:r>
              <a:endParaRPr kumimoji="1" lang="ja-JP" altLang="en-US" sz="800">
                <a:solidFill>
                  <a:srgbClr val="FF0000"/>
                </a:solidFill>
              </a:endParaRPr>
            </a:p>
          </p:txBody>
        </p:sp>
      </p:grpSp>
      <p:sp>
        <p:nvSpPr>
          <p:cNvPr id="104" name="下矢印 103"/>
          <p:cNvSpPr/>
          <p:nvPr/>
        </p:nvSpPr>
        <p:spPr>
          <a:xfrm rot="9000000">
            <a:off x="6070656" y="3507132"/>
            <a:ext cx="258151" cy="3245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08" name="テキスト ボックス 42">
            <a:extLst>
              <a:ext uri="{FF2B5EF4-FFF2-40B4-BE49-F238E27FC236}">
                <a16:creationId xmlns:a16="http://schemas.microsoft.com/office/drawing/2014/main" id="{337BD124-453A-46B1-A32F-5C50C9D1D5AD}"/>
              </a:ext>
            </a:extLst>
          </p:cNvPr>
          <p:cNvSpPr txBox="1"/>
          <p:nvPr/>
        </p:nvSpPr>
        <p:spPr>
          <a:xfrm>
            <a:off x="218329" y="789862"/>
            <a:ext cx="2251026" cy="353852"/>
          </a:xfrm>
          <a:prstGeom prst="rect">
            <a:avLst/>
          </a:prstGeom>
          <a:solidFill>
            <a:srgbClr val="FFFF00"/>
          </a:solidFill>
          <a:ln w="3175">
            <a:solidFill>
              <a:schemeClr val="bg1">
                <a:lumMod val="95000"/>
              </a:schemeClr>
            </a:solidFill>
          </a:ln>
        </p:spPr>
        <p:txBody>
          <a:bodyPr wrap="square" rtlCol="0"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000" dirty="0">
                <a:latin typeface="Meiryo UI" pitchFamily="50" charset="-128"/>
                <a:ea typeface="Meiryo UI" pitchFamily="50" charset="-128"/>
                <a:cs typeface="Meiryo UI" pitchFamily="50" charset="-128"/>
              </a:rPr>
              <a:t>RECIPE</a:t>
            </a:r>
            <a:r>
              <a:rPr lang="ja-JP" altLang="en-US" sz="1000" dirty="0">
                <a:latin typeface="Meiryo UI" pitchFamily="50" charset="-128"/>
                <a:ea typeface="Meiryo UI" pitchFamily="50" charset="-128"/>
                <a:cs typeface="Meiryo UI" pitchFamily="50" charset="-128"/>
              </a:rPr>
              <a:t> </a:t>
            </a:r>
            <a:r>
              <a:rPr lang="en-US" altLang="ja-JP" sz="1000" dirty="0">
                <a:latin typeface="Meiryo UI" pitchFamily="50" charset="-128"/>
                <a:ea typeface="Meiryo UI" pitchFamily="50" charset="-128"/>
                <a:cs typeface="Meiryo UI" pitchFamily="50" charset="-128"/>
              </a:rPr>
              <a:t>No.=</a:t>
            </a:r>
            <a:r>
              <a:rPr lang="en-US" altLang="ja-JP" sz="1000" dirty="0" smtClean="0">
                <a:latin typeface="Meiryo UI" pitchFamily="50" charset="-128"/>
                <a:ea typeface="Meiryo UI" pitchFamily="50" charset="-128"/>
                <a:cs typeface="Meiryo UI" pitchFamily="50" charset="-128"/>
              </a:rPr>
              <a:t>2</a:t>
            </a:r>
          </a:p>
          <a:p>
            <a:pPr algn="l"/>
            <a:r>
              <a:rPr lang="en-US" altLang="ja-JP" sz="1000" dirty="0" smtClean="0">
                <a:latin typeface="Meiryo UI" pitchFamily="50" charset="-128"/>
                <a:ea typeface="Meiryo UI" pitchFamily="50" charset="-128"/>
                <a:cs typeface="Meiryo UI" pitchFamily="50" charset="-128"/>
              </a:rPr>
              <a:t>TR</a:t>
            </a:r>
            <a:r>
              <a:rPr lang="ja-JP" altLang="en-US" sz="1000" dirty="0" smtClean="0">
                <a:latin typeface="Meiryo UI" pitchFamily="50" charset="-128"/>
                <a:ea typeface="Meiryo UI" pitchFamily="50" charset="-128"/>
                <a:cs typeface="Meiryo UI" pitchFamily="50" charset="-128"/>
              </a:rPr>
              <a:t> </a:t>
            </a:r>
            <a:r>
              <a:rPr lang="en-US" altLang="ja-JP" sz="1000" dirty="0" smtClean="0">
                <a:latin typeface="Meiryo UI" pitchFamily="50" charset="-128"/>
                <a:ea typeface="Meiryo UI" pitchFamily="50" charset="-128"/>
                <a:cs typeface="Meiryo UI" pitchFamily="50" charset="-128"/>
              </a:rPr>
              <a:t>RECIPE</a:t>
            </a:r>
            <a:r>
              <a:rPr lang="ja-JP" altLang="en-US" sz="1000" dirty="0" smtClean="0">
                <a:latin typeface="Meiryo UI" pitchFamily="50" charset="-128"/>
                <a:ea typeface="Meiryo UI" pitchFamily="50" charset="-128"/>
                <a:cs typeface="Meiryo UI" pitchFamily="50" charset="-128"/>
              </a:rPr>
              <a:t> </a:t>
            </a:r>
            <a:r>
              <a:rPr lang="en-US" altLang="ja-JP" sz="1000" dirty="0" smtClean="0">
                <a:latin typeface="Meiryo UI" pitchFamily="50" charset="-128"/>
                <a:ea typeface="Meiryo UI" pitchFamily="50" charset="-128"/>
                <a:cs typeface="Meiryo UI" pitchFamily="50" charset="-128"/>
              </a:rPr>
              <a:t>No.</a:t>
            </a:r>
            <a:r>
              <a:rPr kumimoji="1" lang="en-US" altLang="ja-JP" sz="1000" dirty="0" smtClean="0">
                <a:latin typeface="Meiryo UI" pitchFamily="50" charset="-128"/>
                <a:ea typeface="Meiryo UI" pitchFamily="50" charset="-128"/>
                <a:cs typeface="Meiryo UI" pitchFamily="50" charset="-128"/>
              </a:rPr>
              <a:t>=2</a:t>
            </a:r>
            <a:r>
              <a:rPr kumimoji="1" lang="ja-JP" altLang="en-US" sz="1000" dirty="0" smtClean="0">
                <a:latin typeface="Meiryo UI" pitchFamily="50" charset="-128"/>
                <a:ea typeface="Meiryo UI" pitchFamily="50" charset="-128"/>
                <a:cs typeface="Meiryo UI" pitchFamily="50" charset="-128"/>
              </a:rPr>
              <a:t> を下記に設定</a:t>
            </a:r>
            <a:endParaRPr kumimoji="1" lang="en-US" altLang="ja-JP" sz="1000" dirty="0">
              <a:latin typeface="Meiryo UI" pitchFamily="50" charset="-128"/>
              <a:ea typeface="Meiryo UI" pitchFamily="50" charset="-128"/>
              <a:cs typeface="Meiryo UI" pitchFamily="50" charset="-128"/>
            </a:endParaRPr>
          </a:p>
        </p:txBody>
      </p:sp>
      <p:sp>
        <p:nvSpPr>
          <p:cNvPr id="109" name="テキスト ボックス 108"/>
          <p:cNvSpPr txBox="1"/>
          <p:nvPr/>
        </p:nvSpPr>
        <p:spPr>
          <a:xfrm>
            <a:off x="251520" y="260648"/>
            <a:ext cx="3840356" cy="400110"/>
          </a:xfrm>
          <a:prstGeom prst="rect">
            <a:avLst/>
          </a:prstGeom>
          <a:noFill/>
          <a:ln w="19050">
            <a:noFill/>
          </a:ln>
        </p:spPr>
        <p:txBody>
          <a:bodyPr wrap="square" rtlCol="0">
            <a:spAutoFit/>
          </a:bodyPr>
          <a:lstStyle/>
          <a:p>
            <a:r>
              <a:rPr lang="ja-JP" altLang="en-US" sz="2000" dirty="0" smtClean="0">
                <a:latin typeface="HGP創英角ｺﾞｼｯｸUB" panose="020B0900000000000000" pitchFamily="50" charset="-128"/>
                <a:ea typeface="HGP創英角ｺﾞｼｯｸUB" panose="020B0900000000000000" pitchFamily="50" charset="-128"/>
                <a:cs typeface="Meiryo UI" pitchFamily="50" charset="-128"/>
              </a:rPr>
              <a:t>設定および搬送イメージ</a:t>
            </a:r>
            <a:endParaRPr kumimoji="1" lang="ja-JP" altLang="en-US" sz="2000" dirty="0">
              <a:latin typeface="HGP創英角ｺﾞｼｯｸUB" panose="020B0900000000000000" pitchFamily="50" charset="-128"/>
              <a:ea typeface="HGP創英角ｺﾞｼｯｸUB" panose="020B0900000000000000" pitchFamily="50" charset="-128"/>
              <a:cs typeface="Meiryo UI" pitchFamily="50" charset="-128"/>
            </a:endParaRPr>
          </a:p>
        </p:txBody>
      </p:sp>
    </p:spTree>
    <p:extLst>
      <p:ext uri="{BB962C8B-B14F-4D97-AF65-F5344CB8AC3E}">
        <p14:creationId xmlns:p14="http://schemas.microsoft.com/office/powerpoint/2010/main" val="3128743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BF853C-1125-4827-8612-21FA8D994494}" type="slidenum">
              <a:rPr kumimoji="1" lang="en-US" altLang="ja-JP"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5" name="フッター プレースホルダ 4"/>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ja-JP" sz="1200" b="0" i="0" u="none" strike="noStrike" kern="1200" cap="none" spc="0" normalizeH="0" baseline="0" noProof="0" dirty="0">
              <a:ln>
                <a:noFill/>
              </a:ln>
              <a:solidFill>
                <a:prstClr val="black"/>
              </a:solidFill>
              <a:effectLst/>
              <a:uLnTx/>
              <a:uFillTx/>
              <a:latin typeface="Calibri" pitchFamily="34" charset="0"/>
              <a:ea typeface="ＭＳ Ｐゴシック" charset="-128"/>
              <a:cs typeface="+mn-cs"/>
            </a:endParaRPr>
          </a:p>
        </p:txBody>
      </p:sp>
      <p:grpSp>
        <p:nvGrpSpPr>
          <p:cNvPr id="60" name="グループ化 59"/>
          <p:cNvGrpSpPr/>
          <p:nvPr/>
        </p:nvGrpSpPr>
        <p:grpSpPr>
          <a:xfrm>
            <a:off x="2177298" y="6186552"/>
            <a:ext cx="374592" cy="154111"/>
            <a:chOff x="0" y="0"/>
            <a:chExt cx="1360714" cy="503464"/>
          </a:xfrm>
        </p:grpSpPr>
        <p:sp>
          <p:nvSpPr>
            <p:cNvPr id="61" name="正方形/長方形 60"/>
            <p:cNvSpPr/>
            <p:nvPr/>
          </p:nvSpPr>
          <p:spPr>
            <a:xfrm>
              <a:off x="0" y="0"/>
              <a:ext cx="1360714" cy="503464"/>
            </a:xfrm>
            <a:prstGeom prst="rect">
              <a:avLst/>
            </a:prstGeom>
            <a:solidFill>
              <a:schemeClr val="bg1">
                <a:lumMod val="95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2" name="直線コネクタ 61"/>
            <p:cNvCxnSpPr/>
            <p:nvPr/>
          </p:nvCxnSpPr>
          <p:spPr>
            <a:xfrm flipV="1">
              <a:off x="0" y="0"/>
              <a:ext cx="1360714" cy="503464"/>
            </a:xfrm>
            <a:prstGeom prst="line">
              <a:avLst/>
            </a:prstGeom>
            <a:ln w="127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正方形/長方形 62"/>
          <p:cNvSpPr/>
          <p:nvPr/>
        </p:nvSpPr>
        <p:spPr>
          <a:xfrm>
            <a:off x="2504479" y="6155885"/>
            <a:ext cx="1239442" cy="215444"/>
          </a:xfrm>
          <a:prstGeom prst="rect">
            <a:avLst/>
          </a:prstGeom>
        </p:spPr>
        <p:txBody>
          <a:bodyPr wrap="none">
            <a:spAutoFit/>
          </a:bodyPr>
          <a:lstStyle/>
          <a:p>
            <a:r>
              <a:rPr lang="ja-JP" altLang="en-US" sz="800" dirty="0"/>
              <a:t>は確認対象外設定</a:t>
            </a:r>
            <a:r>
              <a:rPr lang="en-US" altLang="ja-JP" sz="800" dirty="0"/>
              <a:t>/</a:t>
            </a:r>
            <a:r>
              <a:rPr lang="ja-JP" altLang="en-US" sz="800" dirty="0"/>
              <a:t>情報</a:t>
            </a:r>
          </a:p>
        </p:txBody>
      </p:sp>
      <p:graphicFrame>
        <p:nvGraphicFramePr>
          <p:cNvPr id="3" name="表 2"/>
          <p:cNvGraphicFramePr>
            <a:graphicFrameLocks noGrp="1"/>
          </p:cNvGraphicFramePr>
          <p:nvPr>
            <p:extLst>
              <p:ext uri="{D42A27DB-BD31-4B8C-83A1-F6EECF244321}">
                <p14:modId xmlns:p14="http://schemas.microsoft.com/office/powerpoint/2010/main" val="3424597037"/>
              </p:ext>
            </p:extLst>
          </p:nvPr>
        </p:nvGraphicFramePr>
        <p:xfrm>
          <a:off x="437438" y="837153"/>
          <a:ext cx="8088588" cy="5297464"/>
        </p:xfrm>
        <a:graphic>
          <a:graphicData uri="http://schemas.openxmlformats.org/drawingml/2006/table">
            <a:tbl>
              <a:tblPr/>
              <a:tblGrid>
                <a:gridCol w="918749">
                  <a:extLst>
                    <a:ext uri="{9D8B030D-6E8A-4147-A177-3AD203B41FA5}">
                      <a16:colId xmlns:a16="http://schemas.microsoft.com/office/drawing/2014/main" val="2074051878"/>
                    </a:ext>
                  </a:extLst>
                </a:gridCol>
                <a:gridCol w="768954">
                  <a:extLst>
                    <a:ext uri="{9D8B030D-6E8A-4147-A177-3AD203B41FA5}">
                      <a16:colId xmlns:a16="http://schemas.microsoft.com/office/drawing/2014/main" val="4258068472"/>
                    </a:ext>
                  </a:extLst>
                </a:gridCol>
                <a:gridCol w="619158">
                  <a:extLst>
                    <a:ext uri="{9D8B030D-6E8A-4147-A177-3AD203B41FA5}">
                      <a16:colId xmlns:a16="http://schemas.microsoft.com/office/drawing/2014/main" val="819331591"/>
                    </a:ext>
                  </a:extLst>
                </a:gridCol>
                <a:gridCol w="619158">
                  <a:extLst>
                    <a:ext uri="{9D8B030D-6E8A-4147-A177-3AD203B41FA5}">
                      <a16:colId xmlns:a16="http://schemas.microsoft.com/office/drawing/2014/main" val="3626765306"/>
                    </a:ext>
                  </a:extLst>
                </a:gridCol>
                <a:gridCol w="768954">
                  <a:extLst>
                    <a:ext uri="{9D8B030D-6E8A-4147-A177-3AD203B41FA5}">
                      <a16:colId xmlns:a16="http://schemas.microsoft.com/office/drawing/2014/main" val="2327037345"/>
                    </a:ext>
                  </a:extLst>
                </a:gridCol>
                <a:gridCol w="768954">
                  <a:extLst>
                    <a:ext uri="{9D8B030D-6E8A-4147-A177-3AD203B41FA5}">
                      <a16:colId xmlns:a16="http://schemas.microsoft.com/office/drawing/2014/main" val="2309597904"/>
                    </a:ext>
                  </a:extLst>
                </a:gridCol>
                <a:gridCol w="1562874">
                  <a:extLst>
                    <a:ext uri="{9D8B030D-6E8A-4147-A177-3AD203B41FA5}">
                      <a16:colId xmlns:a16="http://schemas.microsoft.com/office/drawing/2014/main" val="782034530"/>
                    </a:ext>
                  </a:extLst>
                </a:gridCol>
                <a:gridCol w="2061787">
                  <a:extLst>
                    <a:ext uri="{9D8B030D-6E8A-4147-A177-3AD203B41FA5}">
                      <a16:colId xmlns:a16="http://schemas.microsoft.com/office/drawing/2014/main" val="2932376510"/>
                    </a:ext>
                  </a:extLst>
                </a:gridCol>
              </a:tblGrid>
              <a:tr h="89359">
                <a:tc gridSpan="4">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BLK0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BLK0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l" fontAlgn="b"/>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997394"/>
                  </a:ext>
                </a:extLst>
              </a:tr>
              <a:tr h="89359">
                <a:tc gridSpan="4">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選択ルート判断</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異種モデル判断</a:t>
                      </a:r>
                    </a:p>
                  </a:txBody>
                  <a:tcPr marL="0" marR="0" marT="0"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rowSpan="3">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備考</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90218588"/>
                  </a:ext>
                </a:extLst>
              </a:tr>
              <a:tr h="89359">
                <a:tc>
                  <a:txBody>
                    <a:bodyPr/>
                    <a:lstStyle/>
                    <a:p>
                      <a:pPr algn="ctr" fontAlgn="b"/>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TP</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設定</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基板情報</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選択可能ルート</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TP</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設定</a:t>
                      </a:r>
                    </a:p>
                  </a:txBody>
                  <a:tcPr marL="0" marR="0" marT="0"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基板情報</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レシピチェンジ</a:t>
                      </a:r>
                      <a:b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b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装置内</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RCP≠PPID</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時</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2824504372"/>
                  </a:ext>
                </a:extLst>
              </a:tr>
              <a:tr h="181200">
                <a:tc>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BLK0</a:t>
                      </a:r>
                      <a:br>
                        <a:rPr lang="en-US" sz="600" b="0" i="0" u="none" strike="noStrike">
                          <a:solidFill>
                            <a:srgbClr val="000000"/>
                          </a:solidFill>
                          <a:effectLst/>
                          <a:latin typeface="游ゴシック" panose="020B0400000000000000" pitchFamily="50" charset="-128"/>
                          <a:ea typeface="游ゴシック" panose="020B0400000000000000" pitchFamily="50" charset="-128"/>
                        </a:rPr>
                      </a:br>
                      <a:r>
                        <a:rPr lang="en-US" sz="600" b="0" i="0" u="none" strike="noStrike">
                          <a:solidFill>
                            <a:srgbClr val="000000"/>
                          </a:solidFill>
                          <a:effectLst/>
                          <a:latin typeface="游ゴシック" panose="020B0400000000000000" pitchFamily="50" charset="-128"/>
                          <a:ea typeface="游ゴシック" panose="020B0400000000000000" pitchFamily="50" charset="-128"/>
                        </a:rPr>
                        <a:t>ROUTE MODEL</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設定</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基板</a:t>
                      </a: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PPID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A/Bcut</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情報</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各 </a:t>
                      </a:r>
                      <a:r>
                        <a:rPr lang="en-US" sz="600" b="0" i="0" u="none" strike="noStrike">
                          <a:solidFill>
                            <a:srgbClr val="000000"/>
                          </a:solidFill>
                          <a:effectLst/>
                          <a:latin typeface="游ゴシック" panose="020B0400000000000000" pitchFamily="50" charset="-128"/>
                          <a:ea typeface="游ゴシック" panose="020B0400000000000000" pitchFamily="50" charset="-128"/>
                        </a:rPr>
                        <a:t>BLK Dummy PPID</a:t>
                      </a:r>
                      <a:br>
                        <a:rPr lang="en-US" sz="600" b="0" i="0" u="none" strike="noStrike">
                          <a:solidFill>
                            <a:srgbClr val="000000"/>
                          </a:solidFill>
                          <a:effectLst/>
                          <a:latin typeface="游ゴシック" panose="020B0400000000000000" pitchFamily="50" charset="-128"/>
                          <a:ea typeface="游ゴシック" panose="020B0400000000000000" pitchFamily="50" charset="-128"/>
                        </a:rPr>
                      </a:br>
                      <a:r>
                        <a:rPr lang="en-US" sz="600" b="0" i="0" u="none" strike="noStrike">
                          <a:solidFill>
                            <a:srgbClr val="000000"/>
                          </a:solidFill>
                          <a:effectLst/>
                          <a:latin typeface="游ゴシック" panose="020B0400000000000000" pitchFamily="50" charset="-128"/>
                          <a:ea typeface="游ゴシック" panose="020B0400000000000000" pitchFamily="50" charset="-128"/>
                        </a:rPr>
                        <a:t>ENABLE</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設定</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基板</a:t>
                      </a:r>
                      <a:r>
                        <a:rPr lang="en-US" sz="600" b="0" i="0" u="none" strike="noStrike">
                          <a:solidFill>
                            <a:srgbClr val="000000"/>
                          </a:solidFill>
                          <a:effectLst/>
                          <a:latin typeface="游ゴシック" panose="020B0400000000000000" pitchFamily="50" charset="-128"/>
                          <a:ea typeface="游ゴシック" panose="020B0400000000000000" pitchFamily="50" charset="-128"/>
                        </a:rPr>
                        <a:t>PPID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4252193225"/>
                  </a:ext>
                </a:extLst>
              </a:tr>
              <a:tr h="93082">
                <a:tc rowSpan="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0_NORMAL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ABCD</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6116645"/>
                  </a:ext>
                </a:extLst>
              </a:tr>
              <a:tr h="93082">
                <a:tc vMerge="1">
                  <a:txBody>
                    <a:bodyPr/>
                    <a:lstStyle/>
                    <a:p>
                      <a:endParaRPr kumimoji="1" lang="ja-JP" altLang="en-US"/>
                    </a:p>
                  </a:txBody>
                  <a:tcPr/>
                </a:tc>
                <a:tc>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ABCD</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3123360"/>
                  </a:ext>
                </a:extLst>
              </a:tr>
              <a:tr h="93082">
                <a:tc rowSpan="4">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1_AcutAB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AB</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rowSpan="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4498679"/>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CD</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6825446"/>
                  </a:ext>
                </a:extLst>
              </a:tr>
              <a:tr h="93082">
                <a:tc vMerge="1">
                  <a:txBody>
                    <a:bodyPr/>
                    <a:lstStyle/>
                    <a:p>
                      <a:endParaRPr kumimoji="1" lang="ja-JP" altLang="en-US"/>
                    </a:p>
                  </a:txBody>
                  <a:tcPr/>
                </a:tc>
                <a:tc rowSpan="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AB</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rowSpan="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078510"/>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CD</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7669942"/>
                  </a:ext>
                </a:extLst>
              </a:tr>
              <a:tr h="93082">
                <a:tc rowSpan="4">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2_AcutAC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AC</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rowSpan="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7841143"/>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BD</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2966711"/>
                  </a:ext>
                </a:extLst>
              </a:tr>
              <a:tr h="93082">
                <a:tc vMerge="1">
                  <a:txBody>
                    <a:bodyPr/>
                    <a:lstStyle/>
                    <a:p>
                      <a:endParaRPr kumimoji="1" lang="ja-JP" altLang="en-US"/>
                    </a:p>
                  </a:txBody>
                  <a:tcPr/>
                </a:tc>
                <a:tc rowSpan="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AC</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rowSpan="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1215938"/>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BD</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2233301"/>
                  </a:ext>
                </a:extLst>
              </a:tr>
              <a:tr h="93082">
                <a:tc rowSpan="14">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3_Dummy PPID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rowSpan="6">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AB</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758887"/>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vMerge="1">
                  <a:txBody>
                    <a:bodyPr/>
                    <a:lstStyle/>
                    <a:p>
                      <a:endParaRPr kumimoji="1" lang="ja-JP" altLang="en-US"/>
                    </a:p>
                  </a:txBody>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5704780"/>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vMerge="1">
                  <a:txBody>
                    <a:bodyPr/>
                    <a:lstStyle/>
                    <a:p>
                      <a:endParaRPr kumimoji="1" lang="ja-JP" altLang="en-US"/>
                    </a:p>
                  </a:txBody>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600" b="0" i="0" u="none" strike="noStrike">
                          <a:solidFill>
                            <a:srgbClr val="FF0000"/>
                          </a:solidFill>
                          <a:effectLst/>
                          <a:latin typeface="游ゴシック" panose="020B0400000000000000" pitchFamily="50" charset="-128"/>
                          <a:ea typeface="游ゴシック" panose="020B0400000000000000" pitchFamily="50" charset="-128"/>
                        </a:rPr>
                        <a:t>Dummy PPID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dirty="0" smtClean="0">
                          <a:solidFill>
                            <a:srgbClr val="FF0000"/>
                          </a:solidFill>
                          <a:effectLst/>
                          <a:latin typeface="游ゴシック" panose="020B0400000000000000" pitchFamily="50" charset="-128"/>
                          <a:ea typeface="游ゴシック" panose="020B0400000000000000" pitchFamily="50" charset="-128"/>
                        </a:rPr>
                        <a:t>無</a:t>
                      </a:r>
                      <a:endParaRPr lang="ja-JP" altLang="en-US" sz="6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b"/>
                      <a:r>
                        <a:rPr lang="en-US" altLang="ja-JP" sz="600" b="0" i="0" u="none" strike="noStrike" dirty="0" err="1" smtClean="0">
                          <a:solidFill>
                            <a:srgbClr val="FF0000"/>
                          </a:solidFill>
                          <a:effectLst/>
                          <a:latin typeface="游ゴシック" panose="020B0400000000000000" pitchFamily="50" charset="-128"/>
                          <a:ea typeface="游ゴシック" panose="020B0400000000000000" pitchFamily="50" charset="-128"/>
                        </a:rPr>
                        <a:t>RecipeNo</a:t>
                      </a:r>
                      <a:r>
                        <a:rPr lang="en-US" altLang="ja-JP" sz="600" b="0" i="0" u="none" strike="noStrike" dirty="0" smtClean="0">
                          <a:solidFill>
                            <a:srgbClr val="FF0000"/>
                          </a:solidFill>
                          <a:effectLst/>
                          <a:latin typeface="游ゴシック" panose="020B0400000000000000" pitchFamily="50" charset="-128"/>
                          <a:ea typeface="游ゴシック" panose="020B0400000000000000" pitchFamily="50" charset="-128"/>
                        </a:rPr>
                        <a:t>.</a:t>
                      </a:r>
                      <a:r>
                        <a:rPr lang="ja-JP" altLang="en-US" sz="600" b="0" i="0" u="none" strike="noStrike" dirty="0" smtClean="0">
                          <a:solidFill>
                            <a:srgbClr val="FF0000"/>
                          </a:solidFill>
                          <a:effectLst/>
                          <a:latin typeface="游ゴシック" panose="020B0400000000000000" pitchFamily="50" charset="-128"/>
                          <a:ea typeface="游ゴシック" panose="020B0400000000000000" pitchFamily="50" charset="-128"/>
                        </a:rPr>
                        <a:t>のパラメータで成膜</a:t>
                      </a:r>
                      <a:endParaRPr lang="ja-JP" altLang="en-US" sz="6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6663167"/>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vMerge="1">
                  <a:txBody>
                    <a:bodyPr/>
                    <a:lstStyle/>
                    <a:p>
                      <a:endParaRPr kumimoji="1" lang="ja-JP" altLang="en-US"/>
                    </a:p>
                  </a:txBody>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レシピチェンジ後に通常の</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になる</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3925782"/>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vMerge="1">
                  <a:txBody>
                    <a:bodyPr/>
                    <a:lstStyle/>
                    <a:p>
                      <a:endParaRPr kumimoji="1" lang="ja-JP" altLang="en-US"/>
                    </a:p>
                  </a:txBody>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600" b="0" i="0" u="none" strike="noStrike">
                          <a:solidFill>
                            <a:srgbClr val="FF0000"/>
                          </a:solidFill>
                          <a:effectLst/>
                          <a:latin typeface="游ゴシック" panose="020B0400000000000000" pitchFamily="50" charset="-128"/>
                          <a:ea typeface="游ゴシック" panose="020B0400000000000000" pitchFamily="50" charset="-128"/>
                        </a:rPr>
                        <a:t>Recipe No.</a:t>
                      </a:r>
                      <a:r>
                        <a:rPr lang="ja-JP" altLang="en-US" sz="600" b="0" i="0" u="none" strike="noStrike">
                          <a:solidFill>
                            <a:srgbClr val="FF0000"/>
                          </a:solidFill>
                          <a:effectLst/>
                          <a:latin typeface="游ゴシック" panose="020B0400000000000000" pitchFamily="50" charset="-128"/>
                          <a:ea typeface="游ゴシック" panose="020B0400000000000000" pitchFamily="50" charset="-128"/>
                        </a:rPr>
                        <a:t>以外　</a:t>
                      </a:r>
                      <a:r>
                        <a:rPr lang="en-US" altLang="ja-JP" sz="600" b="0" i="0" u="none" strike="noStrike">
                          <a:solidFill>
                            <a:srgbClr val="FF0000"/>
                          </a:solidFill>
                          <a:effectLst/>
                          <a:latin typeface="游ゴシック" panose="020B0400000000000000" pitchFamily="50" charset="-128"/>
                          <a:ea typeface="游ゴシック" panose="020B0400000000000000" pitchFamily="50" charset="-128"/>
                        </a:rPr>
                        <a:t>&amp;</a:t>
                      </a:r>
                      <a:br>
                        <a:rPr lang="en-US" altLang="ja-JP" sz="600" b="0" i="0" u="none" strike="noStrike">
                          <a:solidFill>
                            <a:srgbClr val="FF0000"/>
                          </a:solidFill>
                          <a:effectLst/>
                          <a:latin typeface="游ゴシック" panose="020B0400000000000000" pitchFamily="50" charset="-128"/>
                          <a:ea typeface="游ゴシック" panose="020B0400000000000000" pitchFamily="50" charset="-128"/>
                        </a:rPr>
                      </a:br>
                      <a:r>
                        <a:rPr lang="en-US" sz="600" b="0" i="0" u="none" strike="noStrike">
                          <a:solidFill>
                            <a:srgbClr val="FF0000"/>
                          </a:solidFill>
                          <a:effectLst/>
                          <a:latin typeface="游ゴシック" panose="020B0400000000000000" pitchFamily="50" charset="-128"/>
                          <a:ea typeface="游ゴシック" panose="020B0400000000000000" pitchFamily="50" charset="-128"/>
                        </a:rPr>
                        <a:t>Dummy PPID</a:t>
                      </a:r>
                      <a:r>
                        <a:rPr lang="ja-JP" altLang="en-US" sz="600" b="0" i="0" u="none" strike="noStrike">
                          <a:solidFill>
                            <a:srgbClr val="FF0000"/>
                          </a:solidFill>
                          <a:effectLst/>
                          <a:latin typeface="游ゴシック" panose="020B0400000000000000" pitchFamily="50" charset="-128"/>
                          <a:ea typeface="游ゴシック" panose="020B0400000000000000" pitchFamily="50" charset="-128"/>
                        </a:rPr>
                        <a:t>以外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レシピチェンジ後に通常の</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になる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6698117"/>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vMerge="1">
                  <a:txBody>
                    <a:bodyPr/>
                    <a:lstStyle/>
                    <a:p>
                      <a:endParaRPr kumimoji="1" lang="ja-JP" altLang="en-US"/>
                    </a:p>
                  </a:txBody>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3223281248"/>
                  </a:ext>
                </a:extLst>
              </a:tr>
              <a:tr h="93082">
                <a:tc vMerge="1">
                  <a:txBody>
                    <a:bodyPr/>
                    <a:lstStyle/>
                    <a:p>
                      <a:endParaRPr kumimoji="1" lang="ja-JP" altLang="en-US"/>
                    </a:p>
                  </a:txBody>
                  <a:tcPr/>
                </a:tc>
                <a:tc rowSpan="6">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Dummy PPID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rowSpan="6">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CD</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600" b="0" i="0" u="none" strike="noStrike">
                          <a:solidFill>
                            <a:srgbClr val="FF0000"/>
                          </a:solidFill>
                          <a:effectLst/>
                          <a:latin typeface="游ゴシック" panose="020B0400000000000000" pitchFamily="50" charset="-128"/>
                          <a:ea typeface="游ゴシック" panose="020B0400000000000000" pitchFamily="50" charset="-128"/>
                        </a:rPr>
                        <a:t>Recipe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095613"/>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vMerge="1">
                  <a:txBody>
                    <a:bodyPr/>
                    <a:lstStyle/>
                    <a:p>
                      <a:endParaRPr kumimoji="1" lang="ja-JP" altLang="en-US"/>
                    </a:p>
                  </a:txBody>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6061443"/>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vMerge="1">
                  <a:txBody>
                    <a:bodyPr/>
                    <a:lstStyle/>
                    <a:p>
                      <a:endParaRPr kumimoji="1" lang="ja-JP" altLang="en-US"/>
                    </a:p>
                  </a:txBody>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Dummy PPID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b"/>
                      <a:r>
                        <a:rPr lang="en-US" altLang="ja-JP" sz="600" b="0" i="0" u="none" strike="noStrike" dirty="0" err="1">
                          <a:solidFill>
                            <a:srgbClr val="000000"/>
                          </a:solidFill>
                          <a:effectLst/>
                          <a:latin typeface="游ゴシック" panose="020B0400000000000000" pitchFamily="50" charset="-128"/>
                          <a:ea typeface="游ゴシック" panose="020B0400000000000000" pitchFamily="50" charset="-128"/>
                        </a:rPr>
                        <a:t>RecipeNo</a:t>
                      </a:r>
                      <a: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t>.</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のパラメータで成膜</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6540058"/>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vMerge="1">
                  <a:txBody>
                    <a:bodyPr/>
                    <a:lstStyle/>
                    <a:p>
                      <a:endParaRPr kumimoji="1" lang="ja-JP" altLang="en-US"/>
                    </a:p>
                  </a:txBody>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レシピチェンジ後に通常の</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になる</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609723"/>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vMerge="1">
                  <a:txBody>
                    <a:bodyPr/>
                    <a:lstStyle/>
                    <a:p>
                      <a:endParaRPr kumimoji="1" lang="ja-JP" altLang="en-US"/>
                    </a:p>
                  </a:txBody>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600" b="0" i="0" u="none" strike="noStrike">
                          <a:solidFill>
                            <a:srgbClr val="FF0000"/>
                          </a:solidFill>
                          <a:effectLst/>
                          <a:latin typeface="游ゴシック" panose="020B0400000000000000" pitchFamily="50" charset="-128"/>
                          <a:ea typeface="游ゴシック" panose="020B0400000000000000" pitchFamily="50" charset="-128"/>
                        </a:rPr>
                        <a:t>Recipe No.</a:t>
                      </a:r>
                      <a:r>
                        <a:rPr lang="ja-JP" altLang="en-US" sz="600" b="0" i="0" u="none" strike="noStrike">
                          <a:solidFill>
                            <a:srgbClr val="FF0000"/>
                          </a:solidFill>
                          <a:effectLst/>
                          <a:latin typeface="游ゴシック" panose="020B0400000000000000" pitchFamily="50" charset="-128"/>
                          <a:ea typeface="游ゴシック" panose="020B0400000000000000" pitchFamily="50" charset="-128"/>
                        </a:rPr>
                        <a:t>以外　</a:t>
                      </a:r>
                      <a:r>
                        <a:rPr lang="en-US" altLang="ja-JP" sz="600" b="0" i="0" u="none" strike="noStrike">
                          <a:solidFill>
                            <a:srgbClr val="FF0000"/>
                          </a:solidFill>
                          <a:effectLst/>
                          <a:latin typeface="游ゴシック" panose="020B0400000000000000" pitchFamily="50" charset="-128"/>
                          <a:ea typeface="游ゴシック" panose="020B0400000000000000" pitchFamily="50" charset="-128"/>
                        </a:rPr>
                        <a:t>&amp;</a:t>
                      </a:r>
                      <a:br>
                        <a:rPr lang="en-US" altLang="ja-JP" sz="600" b="0" i="0" u="none" strike="noStrike">
                          <a:solidFill>
                            <a:srgbClr val="FF0000"/>
                          </a:solidFill>
                          <a:effectLst/>
                          <a:latin typeface="游ゴシック" panose="020B0400000000000000" pitchFamily="50" charset="-128"/>
                          <a:ea typeface="游ゴシック" panose="020B0400000000000000" pitchFamily="50" charset="-128"/>
                        </a:rPr>
                      </a:br>
                      <a:r>
                        <a:rPr lang="en-US" sz="600" b="0" i="0" u="none" strike="noStrike">
                          <a:solidFill>
                            <a:srgbClr val="FF0000"/>
                          </a:solidFill>
                          <a:effectLst/>
                          <a:latin typeface="游ゴシック" panose="020B0400000000000000" pitchFamily="50" charset="-128"/>
                          <a:ea typeface="游ゴシック" panose="020B0400000000000000" pitchFamily="50" charset="-128"/>
                        </a:rPr>
                        <a:t>Dummy PPID</a:t>
                      </a:r>
                      <a:r>
                        <a:rPr lang="ja-JP" altLang="en-US" sz="600" b="0" i="0" u="none" strike="noStrike">
                          <a:solidFill>
                            <a:srgbClr val="FF0000"/>
                          </a:solidFill>
                          <a:effectLst/>
                          <a:latin typeface="游ゴシック" panose="020B0400000000000000" pitchFamily="50" charset="-128"/>
                          <a:ea typeface="游ゴシック" panose="020B0400000000000000" pitchFamily="50" charset="-128"/>
                        </a:rPr>
                        <a:t>以外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レシピチェンジ後に通常の</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になる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3148728"/>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vMerge="1">
                  <a:txBody>
                    <a:bodyPr/>
                    <a:lstStyle/>
                    <a:p>
                      <a:endParaRPr kumimoji="1" lang="ja-JP" altLang="en-US"/>
                    </a:p>
                  </a:txBody>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272410181"/>
                  </a:ext>
                </a:extLst>
              </a:tr>
              <a:tr h="93082">
                <a:tc vMerge="1">
                  <a:txBody>
                    <a:bodyPr/>
                    <a:lstStyle/>
                    <a:p>
                      <a:endParaRPr kumimoji="1" lang="ja-JP" altLang="en-US"/>
                    </a:p>
                  </a:txBody>
                  <a:tcPr/>
                </a:tc>
                <a:tc rowSpan="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　</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&amp;</a:t>
                      </a:r>
                      <a:b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br>
                      <a:r>
                        <a:rPr lang="en-US" sz="600" b="0" i="0" u="none" strike="noStrike">
                          <a:solidFill>
                            <a:srgbClr val="000000"/>
                          </a:solidFill>
                          <a:effectLst/>
                          <a:latin typeface="游ゴシック" panose="020B0400000000000000" pitchFamily="50" charset="-128"/>
                          <a:ea typeface="游ゴシック" panose="020B0400000000000000" pitchFamily="50" charset="-128"/>
                        </a:rPr>
                        <a:t>Dummy PPID</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rowSpan="2">
                  <a:txBody>
                    <a:bodyPr/>
                    <a:lstStyle/>
                    <a:p>
                      <a:pPr algn="ctr" fontAlgn="b"/>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AB</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FF0000"/>
                          </a:solidFill>
                          <a:effectLs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2210972"/>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vMerge="1">
                  <a:txBody>
                    <a:bodyPr/>
                    <a:lstStyle/>
                    <a:p>
                      <a:endParaRPr kumimoji="1" lang="ja-JP" altLang="en-US"/>
                    </a:p>
                  </a:txBody>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4616648"/>
                  </a:ext>
                </a:extLst>
              </a:tr>
              <a:tr h="93082">
                <a:tc rowSpan="28">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4_Dummy PPID+AcutAC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0285435"/>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 </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37023"/>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978457"/>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1088954"/>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Dummy PPID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dirty="0" smtClean="0">
                          <a:solidFill>
                            <a:srgbClr val="000000"/>
                          </a:solidFill>
                          <a:effectLst/>
                          <a:latin typeface="游ゴシック" panose="020B0400000000000000" pitchFamily="50" charset="-128"/>
                          <a:ea typeface="游ゴシック" panose="020B0400000000000000" pitchFamily="50" charset="-128"/>
                        </a:rPr>
                        <a:t>無</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600" b="0" i="0" u="none" strike="noStrike" dirty="0" err="1" smtClean="0">
                          <a:solidFill>
                            <a:srgbClr val="000000"/>
                          </a:solidFill>
                          <a:effectLst/>
                          <a:latin typeface="游ゴシック" panose="020B0400000000000000" pitchFamily="50" charset="-128"/>
                          <a:ea typeface="游ゴシック" panose="020B0400000000000000" pitchFamily="50" charset="-128"/>
                        </a:rPr>
                        <a:t>RecipeNo</a:t>
                      </a:r>
                      <a:r>
                        <a:rPr lang="en-US" altLang="ja-JP" sz="600" b="0" i="0" u="none" strike="noStrike" dirty="0" smtClean="0">
                          <a:solidFill>
                            <a:srgbClr val="000000"/>
                          </a:solidFill>
                          <a:effectLst/>
                          <a:latin typeface="游ゴシック" panose="020B0400000000000000" pitchFamily="50" charset="-128"/>
                          <a:ea typeface="游ゴシック" panose="020B0400000000000000" pitchFamily="50" charset="-128"/>
                        </a:rPr>
                        <a:t>.</a:t>
                      </a:r>
                      <a:r>
                        <a:rPr lang="ja-JP" altLang="en-US" sz="600" b="0" i="0" u="none" strike="noStrike" dirty="0" smtClean="0">
                          <a:solidFill>
                            <a:srgbClr val="000000"/>
                          </a:solidFill>
                          <a:effectLst/>
                          <a:latin typeface="游ゴシック" panose="020B0400000000000000" pitchFamily="50" charset="-128"/>
                          <a:ea typeface="游ゴシック" panose="020B0400000000000000" pitchFamily="50" charset="-128"/>
                        </a:rPr>
                        <a:t>のパラメータで成膜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7426324"/>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 </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dirty="0" smtClean="0">
                          <a:solidFill>
                            <a:srgbClr val="000000"/>
                          </a:solidFill>
                          <a:effectLst/>
                          <a:latin typeface="游ゴシック" panose="020B0400000000000000" pitchFamily="50" charset="-128"/>
                          <a:ea typeface="游ゴシック" panose="020B0400000000000000" pitchFamily="50" charset="-128"/>
                        </a:rPr>
                        <a:t>無</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4110280413"/>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レシピチェンジ後に通常の</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になる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6823841"/>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212538383"/>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b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b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&amp;</a:t>
                      </a:r>
                      <a:b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br>
                      <a:r>
                        <a:rPr lang="en-US" sz="600" b="0" i="0" u="none" strike="noStrike">
                          <a:solidFill>
                            <a:srgbClr val="000000"/>
                          </a:solidFill>
                          <a:effectLst/>
                          <a:latin typeface="游ゴシック" panose="020B0400000000000000" pitchFamily="50" charset="-128"/>
                          <a:ea typeface="游ゴシック" panose="020B0400000000000000" pitchFamily="50" charset="-128"/>
                        </a:rPr>
                        <a:t>Dummy PPID</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レシピチェンジ後に通常の</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になる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7245595"/>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 </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2071361644"/>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レシピチェンジ後に通常の</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になる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4268248"/>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274562646"/>
                  </a:ext>
                </a:extLst>
              </a:tr>
              <a:tr h="93082">
                <a:tc vMerge="1">
                  <a:txBody>
                    <a:bodyPr/>
                    <a:lstStyle/>
                    <a:p>
                      <a:endParaRPr kumimoji="1" lang="ja-JP" altLang="en-US"/>
                    </a:p>
                  </a:txBody>
                  <a:tcPr/>
                </a:tc>
                <a:tc rowSpan="1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Dummy PPID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C </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6007862"/>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D</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8947444"/>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C</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9390629"/>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D</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8854483"/>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C </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Dummy PPID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のパラメータで成膜</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942751"/>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D</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のパラメータで成膜</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0795418"/>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C</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レシピチェンジ後に通常の</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になる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0840138"/>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D</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4220082793"/>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C </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b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b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&amp;</a:t>
                      </a:r>
                      <a:b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br>
                      <a:r>
                        <a:rPr lang="en-US" sz="600" b="0" i="0" u="none" strike="noStrike">
                          <a:solidFill>
                            <a:srgbClr val="000000"/>
                          </a:solidFill>
                          <a:effectLst/>
                          <a:latin typeface="游ゴシック" panose="020B0400000000000000" pitchFamily="50" charset="-128"/>
                          <a:ea typeface="游ゴシック" panose="020B0400000000000000" pitchFamily="50" charset="-128"/>
                        </a:rPr>
                        <a:t>Dummy PPID</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レシピチェンジ後に通常の</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になる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2009307"/>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D</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3164146803"/>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C</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レシピチェンジ後に通常の</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になる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2588254"/>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D</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47869255"/>
                  </a:ext>
                </a:extLst>
              </a:tr>
              <a:tr h="93082">
                <a:tc vMerge="1">
                  <a:txBody>
                    <a:bodyPr/>
                    <a:lstStyle/>
                    <a:p>
                      <a:endParaRPr kumimoji="1" lang="ja-JP" altLang="en-US"/>
                    </a:p>
                  </a:txBody>
                  <a:tcPr/>
                </a:tc>
                <a:tc rowSpan="4">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b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b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&amp;</a:t>
                      </a:r>
                      <a:b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br>
                      <a:r>
                        <a:rPr lang="en-US" sz="600" b="0" i="0" u="none" strike="noStrike">
                          <a:solidFill>
                            <a:srgbClr val="000000"/>
                          </a:solidFill>
                          <a:effectLst/>
                          <a:latin typeface="游ゴシック" panose="020B0400000000000000" pitchFamily="50" charset="-128"/>
                          <a:ea typeface="游ゴシック" panose="020B0400000000000000" pitchFamily="50" charset="-128"/>
                        </a:rPr>
                        <a:t>Dummy PPID</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600" b="0" i="0" u="none" strike="noStrike" dirty="0" smtClean="0">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214615"/>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4287788772"/>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600" b="0" i="0" u="none" strike="noStrike" dirty="0" smtClean="0">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1507307"/>
                  </a:ext>
                </a:extLst>
              </a:tr>
              <a:tr h="9308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B</a:t>
                      </a: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dirty="0"/>
                    </a:p>
                  </a:txBody>
                  <a:tcPr/>
                </a:tc>
                <a:tc vMerge="1">
                  <a:txBody>
                    <a:bodyPr/>
                    <a:lstStyle/>
                    <a:p>
                      <a:endParaRPr kumimoji="1" lang="ja-JP" altLang="en-US"/>
                    </a:p>
                  </a:txBody>
                  <a:tcPr/>
                </a:tc>
                <a:tc>
                  <a:txBody>
                    <a:bodyPr/>
                    <a:lstStyle/>
                    <a:p>
                      <a:pPr algn="ctr"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3744635285"/>
                  </a:ext>
                </a:extLst>
              </a:tr>
            </a:tbl>
          </a:graphicData>
        </a:graphic>
      </p:graphicFrame>
      <p:sp>
        <p:nvSpPr>
          <p:cNvPr id="55" name="テキスト ボックス 78"/>
          <p:cNvSpPr txBox="1"/>
          <p:nvPr/>
        </p:nvSpPr>
        <p:spPr>
          <a:xfrm>
            <a:off x="4170839" y="3346847"/>
            <a:ext cx="2254410" cy="152003"/>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600" dirty="0" err="1" smtClean="0">
                <a:latin typeface="HGS創英角ｺﾞｼｯｸUB" panose="020B0900000000000000" pitchFamily="50" charset="-128"/>
                <a:ea typeface="HGS創英角ｺﾞｼｯｸUB" panose="020B0900000000000000" pitchFamily="50" charset="-128"/>
              </a:rPr>
              <a:t>AutoRecipeChange</a:t>
            </a:r>
            <a:r>
              <a:rPr kumimoji="1" lang="ja-JP" altLang="en-US" sz="600" dirty="0" smtClean="0">
                <a:latin typeface="HGS創英角ｺﾞｼｯｸUB" panose="020B0900000000000000" pitchFamily="50" charset="-128"/>
                <a:ea typeface="HGS創英角ｺﾞｼｯｸUB" panose="020B0900000000000000" pitchFamily="50" charset="-128"/>
              </a:rPr>
              <a:t>後、</a:t>
            </a:r>
            <a:r>
              <a:rPr kumimoji="1" lang="en-US" altLang="ja-JP" sz="600" dirty="0" smtClean="0">
                <a:latin typeface="HGS創英角ｺﾞｼｯｸUB" panose="020B0900000000000000" pitchFamily="50" charset="-128"/>
                <a:ea typeface="HGS創英角ｺﾞｼｯｸUB" panose="020B0900000000000000" pitchFamily="50" charset="-128"/>
              </a:rPr>
              <a:t>Recipe </a:t>
            </a:r>
            <a:r>
              <a:rPr kumimoji="1" lang="en-US" altLang="ja-JP" sz="600" dirty="0">
                <a:latin typeface="HGS創英角ｺﾞｼｯｸUB" panose="020B0900000000000000" pitchFamily="50" charset="-128"/>
                <a:ea typeface="HGS創英角ｺﾞｼｯｸUB" panose="020B0900000000000000" pitchFamily="50" charset="-128"/>
              </a:rPr>
              <a:t>No</a:t>
            </a:r>
            <a:r>
              <a:rPr kumimoji="1" lang="ja-JP" altLang="en-US" sz="600" dirty="0">
                <a:latin typeface="HGS創英角ｺﾞｼｯｸUB" panose="020B0900000000000000" pitchFamily="50" charset="-128"/>
                <a:ea typeface="HGS創英角ｺﾞｼｯｸUB" panose="020B0900000000000000" pitchFamily="50" charset="-128"/>
              </a:rPr>
              <a:t>と同じ</a:t>
            </a:r>
            <a:r>
              <a:rPr kumimoji="1" lang="ja-JP" altLang="en-US" sz="600" dirty="0" smtClean="0">
                <a:latin typeface="HGS創英角ｺﾞｼｯｸUB" panose="020B0900000000000000" pitchFamily="50" charset="-128"/>
                <a:ea typeface="HGS創英角ｺﾞｼｯｸUB" panose="020B0900000000000000" pitchFamily="50" charset="-128"/>
              </a:rPr>
              <a:t>動作となる。</a:t>
            </a:r>
            <a:endParaRPr kumimoji="1" lang="ja-JP" altLang="en-US" sz="600" dirty="0">
              <a:latin typeface="HGS創英角ｺﾞｼｯｸUB" panose="020B0900000000000000" pitchFamily="50" charset="-128"/>
              <a:ea typeface="HGS創英角ｺﾞｼｯｸUB" panose="020B0900000000000000" pitchFamily="50" charset="-128"/>
            </a:endParaRPr>
          </a:p>
        </p:txBody>
      </p:sp>
      <p:sp>
        <p:nvSpPr>
          <p:cNvPr id="76" name="テキスト ボックス 75"/>
          <p:cNvSpPr txBox="1"/>
          <p:nvPr/>
        </p:nvSpPr>
        <p:spPr>
          <a:xfrm>
            <a:off x="251520" y="260648"/>
            <a:ext cx="4002980" cy="400110"/>
          </a:xfrm>
          <a:prstGeom prst="rect">
            <a:avLst/>
          </a:prstGeom>
          <a:noFill/>
          <a:ln w="19050">
            <a:noFill/>
          </a:ln>
        </p:spPr>
        <p:txBody>
          <a:bodyPr wrap="square" rtlCol="0">
            <a:spAutoFit/>
          </a:bodyPr>
          <a:lstStyle/>
          <a:p>
            <a:pPr marL="0" indent="0">
              <a:buNone/>
            </a:pPr>
            <a:r>
              <a:rPr lang="en-US" altLang="ja-JP" sz="2000" dirty="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20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2000" dirty="0">
                <a:latin typeface="HGS創英角ｺﾞｼｯｸUB" panose="020B0900000000000000" pitchFamily="50" charset="-128"/>
                <a:ea typeface="HGS創英角ｺﾞｼｯｸUB" panose="020B0900000000000000" pitchFamily="50" charset="-128"/>
                <a:cs typeface="Meiryo UI" pitchFamily="50" charset="-128"/>
              </a:rPr>
              <a:t>MODEL</a:t>
            </a:r>
            <a:r>
              <a:rPr lang="ja-JP" altLang="en-US" sz="2000" dirty="0">
                <a:latin typeface="HGS創英角ｺﾞｼｯｸUB" panose="020B0900000000000000" pitchFamily="50" charset="-128"/>
                <a:ea typeface="HGS創英角ｺﾞｼｯｸUB" panose="020B0900000000000000" pitchFamily="50" charset="-128"/>
                <a:cs typeface="Meiryo UI" pitchFamily="50" charset="-128"/>
              </a:rPr>
              <a:t>の動作一覧表</a:t>
            </a:r>
            <a:endParaRPr lang="en-US" altLang="ja-JP" sz="2000" dirty="0">
              <a:latin typeface="HGS創英角ｺﾞｼｯｸUB" panose="020B0900000000000000" pitchFamily="50" charset="-128"/>
              <a:ea typeface="HGS創英角ｺﾞｼｯｸUB" panose="020B0900000000000000" pitchFamily="50" charset="-128"/>
              <a:cs typeface="Meiryo UI" pitchFamily="50" charset="-128"/>
            </a:endParaRPr>
          </a:p>
        </p:txBody>
      </p:sp>
      <p:sp>
        <p:nvSpPr>
          <p:cNvPr id="77" name="テキスト ボックス 78"/>
          <p:cNvSpPr txBox="1"/>
          <p:nvPr/>
        </p:nvSpPr>
        <p:spPr>
          <a:xfrm>
            <a:off x="4170839" y="5867598"/>
            <a:ext cx="2254410" cy="152003"/>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600" dirty="0" err="1" smtClean="0">
                <a:latin typeface="HGS創英角ｺﾞｼｯｸUB" panose="020B0900000000000000" pitchFamily="50" charset="-128"/>
                <a:ea typeface="HGS創英角ｺﾞｼｯｸUB" panose="020B0900000000000000" pitchFamily="50" charset="-128"/>
              </a:rPr>
              <a:t>AutoRecipeChange</a:t>
            </a:r>
            <a:r>
              <a:rPr kumimoji="1" lang="ja-JP" altLang="en-US" sz="600" dirty="0" smtClean="0">
                <a:latin typeface="HGS創英角ｺﾞｼｯｸUB" panose="020B0900000000000000" pitchFamily="50" charset="-128"/>
                <a:ea typeface="HGS創英角ｺﾞｼｯｸUB" panose="020B0900000000000000" pitchFamily="50" charset="-128"/>
              </a:rPr>
              <a:t>後、</a:t>
            </a:r>
            <a:r>
              <a:rPr kumimoji="1" lang="en-US" altLang="ja-JP" sz="600" dirty="0" smtClean="0">
                <a:latin typeface="HGS創英角ｺﾞｼｯｸUB" panose="020B0900000000000000" pitchFamily="50" charset="-128"/>
                <a:ea typeface="HGS創英角ｺﾞｼｯｸUB" panose="020B0900000000000000" pitchFamily="50" charset="-128"/>
              </a:rPr>
              <a:t>Recipe </a:t>
            </a:r>
            <a:r>
              <a:rPr kumimoji="1" lang="en-US" altLang="ja-JP" sz="600" dirty="0">
                <a:latin typeface="HGS創英角ｺﾞｼｯｸUB" panose="020B0900000000000000" pitchFamily="50" charset="-128"/>
                <a:ea typeface="HGS創英角ｺﾞｼｯｸUB" panose="020B0900000000000000" pitchFamily="50" charset="-128"/>
              </a:rPr>
              <a:t>No</a:t>
            </a:r>
            <a:r>
              <a:rPr kumimoji="1" lang="ja-JP" altLang="en-US" sz="600" dirty="0">
                <a:latin typeface="HGS創英角ｺﾞｼｯｸUB" panose="020B0900000000000000" pitchFamily="50" charset="-128"/>
                <a:ea typeface="HGS創英角ｺﾞｼｯｸUB" panose="020B0900000000000000" pitchFamily="50" charset="-128"/>
              </a:rPr>
              <a:t>と同じ</a:t>
            </a:r>
            <a:r>
              <a:rPr kumimoji="1" lang="ja-JP" altLang="en-US" sz="600" dirty="0" smtClean="0">
                <a:latin typeface="HGS創英角ｺﾞｼｯｸUB" panose="020B0900000000000000" pitchFamily="50" charset="-128"/>
                <a:ea typeface="HGS創英角ｺﾞｼｯｸUB" panose="020B0900000000000000" pitchFamily="50" charset="-128"/>
              </a:rPr>
              <a:t>動作となる。</a:t>
            </a:r>
            <a:endParaRPr kumimoji="1" lang="ja-JP" altLang="en-US" sz="6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984322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BF853C-1125-4827-8612-21FA8D994494}" type="slidenum">
              <a:rPr kumimoji="1" lang="en-US" altLang="ja-JP"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5" name="フッター プレースホルダ 4"/>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ja-JP" sz="1200" b="0" i="0" u="none" strike="noStrike" kern="1200" cap="none" spc="0" normalizeH="0" baseline="0" noProof="0" dirty="0">
              <a:ln>
                <a:noFill/>
              </a:ln>
              <a:solidFill>
                <a:prstClr val="black"/>
              </a:solidFill>
              <a:effectLst/>
              <a:uLnTx/>
              <a:uFillTx/>
              <a:latin typeface="Calibri" pitchFamily="34" charset="0"/>
              <a:ea typeface="ＭＳ Ｐゴシック" charset="-128"/>
              <a:cs typeface="+mn-cs"/>
            </a:endParaRPr>
          </a:p>
        </p:txBody>
      </p:sp>
      <p:sp>
        <p:nvSpPr>
          <p:cNvPr id="6" name="コンテンツ プレースホルダ 2"/>
          <p:cNvSpPr>
            <a:spLocks noGrp="1"/>
          </p:cNvSpPr>
          <p:nvPr>
            <p:ph idx="4294967295"/>
          </p:nvPr>
        </p:nvSpPr>
        <p:spPr>
          <a:xfrm>
            <a:off x="251520" y="764704"/>
            <a:ext cx="8748972" cy="5544616"/>
          </a:xfrm>
          <a:prstGeom prst="rect">
            <a:avLst/>
          </a:prstGeom>
        </p:spPr>
        <p:txBody>
          <a:bodyPr/>
          <a:lstStyle/>
          <a:p>
            <a:pPr marL="0" indent="0">
              <a:buNone/>
            </a:pP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2.</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異種モデル</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機能の追加</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追加</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混在処理中に</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AB</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ラインと</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CD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ラインで処理時間が異なる場合、</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装置投入順番に関わらず蒸着処理完了の早い方のラインを優先的に払い出すように対応する。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Layer</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単位で</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FIFO</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管理している箇所があり、そこの基板取り出しの管理しているところを</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AB,CD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側で別々に管理すれば対応可能。</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それを盛り込むこと。</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ja-JP" altLang="en-US" sz="1400" dirty="0">
              <a:latin typeface="HGS創英角ｺﾞｼｯｸUB" panose="020B0900000000000000" pitchFamily="50" charset="-128"/>
              <a:ea typeface="HGS創英角ｺﾞｼｯｸUB" panose="020B0900000000000000" pitchFamily="50" charset="-128"/>
              <a:cs typeface="Meiryo UI" pitchFamily="50" charset="-128"/>
            </a:endParaRPr>
          </a:p>
        </p:txBody>
      </p:sp>
    </p:spTree>
    <p:extLst>
      <p:ext uri="{BB962C8B-B14F-4D97-AF65-F5344CB8AC3E}">
        <p14:creationId xmlns:p14="http://schemas.microsoft.com/office/powerpoint/2010/main" val="4041214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BF853C-1125-4827-8612-21FA8D994494}" type="slidenum">
              <a:rPr kumimoji="1" lang="en-US" altLang="ja-JP"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5" name="フッター プレースホルダ 4"/>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ja-JP" sz="1200" b="0" i="0" u="none" strike="noStrike" kern="1200" cap="none" spc="0" normalizeH="0" baseline="0" noProof="0" dirty="0">
              <a:ln>
                <a:noFill/>
              </a:ln>
              <a:solidFill>
                <a:prstClr val="black"/>
              </a:solidFill>
              <a:effectLst/>
              <a:uLnTx/>
              <a:uFillTx/>
              <a:latin typeface="Calibri" pitchFamily="34" charset="0"/>
              <a:ea typeface="ＭＳ Ｐゴシック" charset="-128"/>
              <a:cs typeface="+mn-cs"/>
            </a:endParaRPr>
          </a:p>
        </p:txBody>
      </p:sp>
      <p:grpSp>
        <p:nvGrpSpPr>
          <p:cNvPr id="6" name="グループ化 5"/>
          <p:cNvGrpSpPr/>
          <p:nvPr/>
        </p:nvGrpSpPr>
        <p:grpSpPr>
          <a:xfrm>
            <a:off x="251520" y="1609713"/>
            <a:ext cx="2190633" cy="2513339"/>
            <a:chOff x="0" y="0"/>
            <a:chExt cx="2381772" cy="2828649"/>
          </a:xfrm>
        </p:grpSpPr>
        <p:sp>
          <p:nvSpPr>
            <p:cNvPr id="7" name="正方形/長方形 6">
              <a:extLst>
                <a:ext uri="{FF2B5EF4-FFF2-40B4-BE49-F238E27FC236}">
                  <a16:creationId xmlns:a16="http://schemas.microsoft.com/office/drawing/2014/main" id="{F95D3024-BF6A-4022-B854-7D3320228FE3}"/>
                </a:ext>
              </a:extLst>
            </p:cNvPr>
            <p:cNvSpPr/>
            <p:nvPr/>
          </p:nvSpPr>
          <p:spPr>
            <a:xfrm>
              <a:off x="1035778" y="325082"/>
              <a:ext cx="399939" cy="577606"/>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8" name="テキスト ボックス 42">
              <a:extLst>
                <a:ext uri="{FF2B5EF4-FFF2-40B4-BE49-F238E27FC236}">
                  <a16:creationId xmlns:a16="http://schemas.microsoft.com/office/drawing/2014/main" id="{F796663F-8755-436D-A423-89FE62E88FC3}"/>
                </a:ext>
              </a:extLst>
            </p:cNvPr>
            <p:cNvSpPr txBox="1"/>
            <p:nvPr/>
          </p:nvSpPr>
          <p:spPr>
            <a:xfrm>
              <a:off x="269488" y="346089"/>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1A</a:t>
              </a:r>
              <a:endParaRPr kumimoji="1" lang="ja-JP" altLang="en-US" sz="1000">
                <a:latin typeface="Meiryo UI" pitchFamily="50" charset="-128"/>
                <a:ea typeface="Meiryo UI" pitchFamily="50" charset="-128"/>
                <a:cs typeface="Meiryo UI" pitchFamily="50" charset="-128"/>
              </a:endParaRPr>
            </a:p>
          </p:txBody>
        </p:sp>
        <p:sp>
          <p:nvSpPr>
            <p:cNvPr id="9" name="八角形 8">
              <a:extLst>
                <a:ext uri="{FF2B5EF4-FFF2-40B4-BE49-F238E27FC236}">
                  <a16:creationId xmlns:a16="http://schemas.microsoft.com/office/drawing/2014/main" id="{B80A2388-0876-4E2C-A6AA-2CE69F6FB852}"/>
                </a:ext>
              </a:extLst>
            </p:cNvPr>
            <p:cNvSpPr>
              <a:spLocks noChangeAspect="1"/>
            </p:cNvSpPr>
            <p:nvPr/>
          </p:nvSpPr>
          <p:spPr>
            <a:xfrm>
              <a:off x="755662" y="910686"/>
              <a:ext cx="953274" cy="977934"/>
            </a:xfrm>
            <a:prstGeom prst="octagon">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0" name="正方形/長方形 9">
              <a:extLst>
                <a:ext uri="{FF2B5EF4-FFF2-40B4-BE49-F238E27FC236}">
                  <a16:creationId xmlns:a16="http://schemas.microsoft.com/office/drawing/2014/main" id="{81903809-1980-4859-9CB2-89FE59A27B34}"/>
                </a:ext>
              </a:extLst>
            </p:cNvPr>
            <p:cNvSpPr/>
            <p:nvPr/>
          </p:nvSpPr>
          <p:spPr>
            <a:xfrm rot="5400000">
              <a:off x="335206" y="1183492"/>
              <a:ext cx="398394" cy="426534"/>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1" name="正方形/長方形 10">
              <a:extLst>
                <a:ext uri="{FF2B5EF4-FFF2-40B4-BE49-F238E27FC236}">
                  <a16:creationId xmlns:a16="http://schemas.microsoft.com/office/drawing/2014/main" id="{4C57E672-17C8-4F6E-B9AD-983A090694B3}"/>
                </a:ext>
              </a:extLst>
            </p:cNvPr>
            <p:cNvSpPr/>
            <p:nvPr/>
          </p:nvSpPr>
          <p:spPr>
            <a:xfrm rot="5400000">
              <a:off x="1733246" y="1183493"/>
              <a:ext cx="398394" cy="426533"/>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2" name="正方形/長方形 11">
              <a:extLst>
                <a:ext uri="{FF2B5EF4-FFF2-40B4-BE49-F238E27FC236}">
                  <a16:creationId xmlns:a16="http://schemas.microsoft.com/office/drawing/2014/main" id="{2940ABB2-FAB7-4834-B20C-69995942EFCD}"/>
                </a:ext>
              </a:extLst>
            </p:cNvPr>
            <p:cNvSpPr/>
            <p:nvPr/>
          </p:nvSpPr>
          <p:spPr>
            <a:xfrm rot="2700000">
              <a:off x="1551428" y="631960"/>
              <a:ext cx="394279" cy="485667"/>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3" name="正方形/長方形 12">
              <a:extLst>
                <a:ext uri="{FF2B5EF4-FFF2-40B4-BE49-F238E27FC236}">
                  <a16:creationId xmlns:a16="http://schemas.microsoft.com/office/drawing/2014/main" id="{838792D3-4A0F-4E07-AC13-E723AC4B01DF}"/>
                </a:ext>
              </a:extLst>
            </p:cNvPr>
            <p:cNvSpPr/>
            <p:nvPr/>
          </p:nvSpPr>
          <p:spPr>
            <a:xfrm rot="2700000">
              <a:off x="521443" y="1685723"/>
              <a:ext cx="394279" cy="489767"/>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4" name="正方形/長方形 13">
              <a:extLst>
                <a:ext uri="{FF2B5EF4-FFF2-40B4-BE49-F238E27FC236}">
                  <a16:creationId xmlns:a16="http://schemas.microsoft.com/office/drawing/2014/main" id="{0856D9F3-70EB-4E5E-B176-13150EBA7694}"/>
                </a:ext>
              </a:extLst>
            </p:cNvPr>
            <p:cNvSpPr/>
            <p:nvPr/>
          </p:nvSpPr>
          <p:spPr>
            <a:xfrm rot="8100000">
              <a:off x="1556485" y="1678068"/>
              <a:ext cx="393458" cy="4864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5" name="正方形/長方形 14">
              <a:extLst>
                <a:ext uri="{FF2B5EF4-FFF2-40B4-BE49-F238E27FC236}">
                  <a16:creationId xmlns:a16="http://schemas.microsoft.com/office/drawing/2014/main" id="{1389825A-833D-4409-BD53-BDC4AED8180D}"/>
                </a:ext>
              </a:extLst>
            </p:cNvPr>
            <p:cNvSpPr/>
            <p:nvPr/>
          </p:nvSpPr>
          <p:spPr>
            <a:xfrm rot="8100000">
              <a:off x="519805" y="631549"/>
              <a:ext cx="397558" cy="4864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cxnSp>
          <p:nvCxnSpPr>
            <p:cNvPr id="17" name="直線コネクタ 16">
              <a:extLst>
                <a:ext uri="{FF2B5EF4-FFF2-40B4-BE49-F238E27FC236}">
                  <a16:creationId xmlns:a16="http://schemas.microsoft.com/office/drawing/2014/main" id="{0F063A4A-FC82-4B65-999F-E9BFD4CCDE45}"/>
                </a:ext>
              </a:extLst>
            </p:cNvPr>
            <p:cNvCxnSpPr>
              <a:stCxn id="12" idx="2"/>
              <a:endCxn id="12" idx="0"/>
            </p:cNvCxnSpPr>
            <p:nvPr/>
          </p:nvCxnSpPr>
          <p:spPr>
            <a:xfrm flipV="1">
              <a:off x="1577459" y="701634"/>
              <a:ext cx="342218" cy="344678"/>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21831F0B-DC2B-4F16-9549-7036D0B2B0E2}"/>
                </a:ext>
              </a:extLst>
            </p:cNvPr>
            <p:cNvCxnSpPr>
              <a:stCxn id="13" idx="2"/>
              <a:endCxn id="13" idx="0"/>
            </p:cNvCxnSpPr>
            <p:nvPr/>
          </p:nvCxnSpPr>
          <p:spPr>
            <a:xfrm flipV="1">
              <a:off x="545424" y="1761262"/>
              <a:ext cx="346318" cy="342503"/>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31466409-15F1-4F7C-BD81-352F8C621198}"/>
                </a:ext>
              </a:extLst>
            </p:cNvPr>
            <p:cNvCxnSpPr>
              <a:stCxn id="14" idx="2"/>
              <a:endCxn id="14" idx="0"/>
            </p:cNvCxnSpPr>
            <p:nvPr/>
          </p:nvCxnSpPr>
          <p:spPr>
            <a:xfrm>
              <a:off x="1582105" y="1749793"/>
              <a:ext cx="342218" cy="344678"/>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2B0A7D0-3E9F-44EE-A492-0B0A33D27741}"/>
                </a:ext>
              </a:extLst>
            </p:cNvPr>
            <p:cNvCxnSpPr>
              <a:stCxn id="15" idx="2"/>
              <a:endCxn id="15" idx="0"/>
            </p:cNvCxnSpPr>
            <p:nvPr/>
          </p:nvCxnSpPr>
          <p:spPr>
            <a:xfrm>
              <a:off x="543887" y="703911"/>
              <a:ext cx="349394" cy="341764"/>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21" name="テキスト ボックス 42">
              <a:extLst>
                <a:ext uri="{FF2B5EF4-FFF2-40B4-BE49-F238E27FC236}">
                  <a16:creationId xmlns:a16="http://schemas.microsoft.com/office/drawing/2014/main" id="{63A78225-08B8-4D66-8E94-12DF6CCA26E9}"/>
                </a:ext>
              </a:extLst>
            </p:cNvPr>
            <p:cNvSpPr txBox="1"/>
            <p:nvPr/>
          </p:nvSpPr>
          <p:spPr>
            <a:xfrm>
              <a:off x="0" y="700577"/>
              <a:ext cx="433315" cy="334479"/>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1B</a:t>
              </a:r>
              <a:endParaRPr kumimoji="1" lang="ja-JP" altLang="en-US" sz="1000">
                <a:latin typeface="Meiryo UI" pitchFamily="50" charset="-128"/>
                <a:ea typeface="Meiryo UI" pitchFamily="50" charset="-128"/>
                <a:cs typeface="Meiryo UI" pitchFamily="50" charset="-128"/>
              </a:endParaRPr>
            </a:p>
          </p:txBody>
        </p:sp>
        <p:sp>
          <p:nvSpPr>
            <p:cNvPr id="22" name="テキスト ボックス 42">
              <a:extLst>
                <a:ext uri="{FF2B5EF4-FFF2-40B4-BE49-F238E27FC236}">
                  <a16:creationId xmlns:a16="http://schemas.microsoft.com/office/drawing/2014/main" id="{A8F2BE24-2CC3-4A2F-BA36-7490217A528D}"/>
                </a:ext>
              </a:extLst>
            </p:cNvPr>
            <p:cNvSpPr txBox="1"/>
            <p:nvPr/>
          </p:nvSpPr>
          <p:spPr>
            <a:xfrm>
              <a:off x="1948457" y="700577"/>
              <a:ext cx="433315" cy="334479"/>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2A</a:t>
              </a:r>
              <a:endParaRPr kumimoji="1" lang="ja-JP" altLang="en-US" sz="1000">
                <a:latin typeface="Meiryo UI" pitchFamily="50" charset="-128"/>
                <a:ea typeface="Meiryo UI" pitchFamily="50" charset="-128"/>
                <a:cs typeface="Meiryo UI" pitchFamily="50" charset="-128"/>
              </a:endParaRPr>
            </a:p>
          </p:txBody>
        </p:sp>
        <p:sp>
          <p:nvSpPr>
            <p:cNvPr id="23" name="テキスト ボックス 42">
              <a:extLst>
                <a:ext uri="{FF2B5EF4-FFF2-40B4-BE49-F238E27FC236}">
                  <a16:creationId xmlns:a16="http://schemas.microsoft.com/office/drawing/2014/main" id="{AA8D82BB-2B12-4F33-8D2E-5B404DDD6AF6}"/>
                </a:ext>
              </a:extLst>
            </p:cNvPr>
            <p:cNvSpPr txBox="1"/>
            <p:nvPr/>
          </p:nvSpPr>
          <p:spPr>
            <a:xfrm>
              <a:off x="1734179" y="355381"/>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2B</a:t>
              </a:r>
              <a:endParaRPr kumimoji="1" lang="ja-JP" altLang="en-US" sz="1000">
                <a:latin typeface="Meiryo UI" pitchFamily="50" charset="-128"/>
                <a:ea typeface="Meiryo UI" pitchFamily="50" charset="-128"/>
                <a:cs typeface="Meiryo UI" pitchFamily="50" charset="-128"/>
              </a:endParaRPr>
            </a:p>
          </p:txBody>
        </p:sp>
        <p:sp>
          <p:nvSpPr>
            <p:cNvPr id="24" name="テキスト ボックス 42">
              <a:extLst>
                <a:ext uri="{FF2B5EF4-FFF2-40B4-BE49-F238E27FC236}">
                  <a16:creationId xmlns:a16="http://schemas.microsoft.com/office/drawing/2014/main" id="{2E95CAE4-7954-4EFB-8321-9A1B4588DF88}"/>
                </a:ext>
              </a:extLst>
            </p:cNvPr>
            <p:cNvSpPr txBox="1"/>
            <p:nvPr/>
          </p:nvSpPr>
          <p:spPr>
            <a:xfrm>
              <a:off x="65048" y="1928305"/>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1C</a:t>
              </a:r>
              <a:endParaRPr kumimoji="1" lang="ja-JP" altLang="en-US" sz="1000">
                <a:latin typeface="Meiryo UI" pitchFamily="50" charset="-128"/>
                <a:ea typeface="Meiryo UI" pitchFamily="50" charset="-128"/>
                <a:cs typeface="Meiryo UI" pitchFamily="50" charset="-128"/>
              </a:endParaRPr>
            </a:p>
          </p:txBody>
        </p:sp>
        <p:sp>
          <p:nvSpPr>
            <p:cNvPr id="25" name="テキスト ボックス 42">
              <a:extLst>
                <a:ext uri="{FF2B5EF4-FFF2-40B4-BE49-F238E27FC236}">
                  <a16:creationId xmlns:a16="http://schemas.microsoft.com/office/drawing/2014/main" id="{80C8AFE4-CAA9-4F72-A930-5FC3666C4D67}"/>
                </a:ext>
              </a:extLst>
            </p:cNvPr>
            <p:cNvSpPr txBox="1"/>
            <p:nvPr/>
          </p:nvSpPr>
          <p:spPr>
            <a:xfrm>
              <a:off x="343829" y="2126458"/>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1D</a:t>
              </a:r>
              <a:endParaRPr kumimoji="1" lang="ja-JP" altLang="en-US" sz="1000">
                <a:latin typeface="Meiryo UI" pitchFamily="50" charset="-128"/>
                <a:ea typeface="Meiryo UI" pitchFamily="50" charset="-128"/>
                <a:cs typeface="Meiryo UI" pitchFamily="50" charset="-128"/>
              </a:endParaRPr>
            </a:p>
          </p:txBody>
        </p:sp>
        <p:sp>
          <p:nvSpPr>
            <p:cNvPr id="26" name="テキスト ボックス 42">
              <a:extLst>
                <a:ext uri="{FF2B5EF4-FFF2-40B4-BE49-F238E27FC236}">
                  <a16:creationId xmlns:a16="http://schemas.microsoft.com/office/drawing/2014/main" id="{9F95F624-5BA6-444E-B56F-DDBA5B39B224}"/>
                </a:ext>
              </a:extLst>
            </p:cNvPr>
            <p:cNvSpPr txBox="1"/>
            <p:nvPr/>
          </p:nvSpPr>
          <p:spPr>
            <a:xfrm>
              <a:off x="1460045" y="2121811"/>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2C</a:t>
              </a:r>
              <a:endParaRPr kumimoji="1" lang="ja-JP" altLang="en-US" sz="1000">
                <a:latin typeface="Meiryo UI" pitchFamily="50" charset="-128"/>
                <a:ea typeface="Meiryo UI" pitchFamily="50" charset="-128"/>
                <a:cs typeface="Meiryo UI" pitchFamily="50" charset="-128"/>
              </a:endParaRPr>
            </a:p>
          </p:txBody>
        </p:sp>
        <p:sp>
          <p:nvSpPr>
            <p:cNvPr id="27" name="テキスト ボックス 42">
              <a:extLst>
                <a:ext uri="{FF2B5EF4-FFF2-40B4-BE49-F238E27FC236}">
                  <a16:creationId xmlns:a16="http://schemas.microsoft.com/office/drawing/2014/main" id="{5167B369-D118-4A07-93AA-E33EC76E4620}"/>
                </a:ext>
              </a:extLst>
            </p:cNvPr>
            <p:cNvSpPr txBox="1"/>
            <p:nvPr/>
          </p:nvSpPr>
          <p:spPr>
            <a:xfrm>
              <a:off x="1911286" y="1891134"/>
              <a:ext cx="4333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2D</a:t>
              </a:r>
              <a:endParaRPr kumimoji="1" lang="ja-JP" altLang="en-US" sz="1000">
                <a:latin typeface="Meiryo UI" pitchFamily="50" charset="-128"/>
                <a:ea typeface="Meiryo UI" pitchFamily="50" charset="-128"/>
                <a:cs typeface="Meiryo UI" pitchFamily="50" charset="-128"/>
              </a:endParaRPr>
            </a:p>
          </p:txBody>
        </p:sp>
        <p:sp>
          <p:nvSpPr>
            <p:cNvPr id="28" name="正方形/長方形 27">
              <a:extLst>
                <a:ext uri="{FF2B5EF4-FFF2-40B4-BE49-F238E27FC236}">
                  <a16:creationId xmlns:a16="http://schemas.microsoft.com/office/drawing/2014/main" id="{C7480933-E36B-4AD9-A00B-6123F0BCAF77}"/>
                </a:ext>
              </a:extLst>
            </p:cNvPr>
            <p:cNvSpPr/>
            <p:nvPr/>
          </p:nvSpPr>
          <p:spPr>
            <a:xfrm>
              <a:off x="1035778" y="1899078"/>
              <a:ext cx="399939" cy="577606"/>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29" name="テキスト ボックス 42">
              <a:extLst>
                <a:ext uri="{FF2B5EF4-FFF2-40B4-BE49-F238E27FC236}">
                  <a16:creationId xmlns:a16="http://schemas.microsoft.com/office/drawing/2014/main" id="{337BD124-453A-46B1-A32F-5C50C9D1D5AD}"/>
                </a:ext>
              </a:extLst>
            </p:cNvPr>
            <p:cNvSpPr txBox="1"/>
            <p:nvPr/>
          </p:nvSpPr>
          <p:spPr>
            <a:xfrm>
              <a:off x="975027" y="0"/>
              <a:ext cx="530673" cy="328013"/>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MS1</a:t>
              </a:r>
              <a:endParaRPr kumimoji="1" lang="ja-JP" altLang="en-US" sz="1000">
                <a:latin typeface="Meiryo UI" pitchFamily="50" charset="-128"/>
                <a:ea typeface="Meiryo UI" pitchFamily="50" charset="-128"/>
                <a:cs typeface="Meiryo UI" pitchFamily="50" charset="-128"/>
              </a:endParaRPr>
            </a:p>
          </p:txBody>
        </p:sp>
        <p:sp>
          <p:nvSpPr>
            <p:cNvPr id="30" name="テキスト ボックス 42">
              <a:extLst>
                <a:ext uri="{FF2B5EF4-FFF2-40B4-BE49-F238E27FC236}">
                  <a16:creationId xmlns:a16="http://schemas.microsoft.com/office/drawing/2014/main" id="{EA18481D-43EC-4843-B943-BB916BBD6C91}"/>
                </a:ext>
              </a:extLst>
            </p:cNvPr>
            <p:cNvSpPr txBox="1"/>
            <p:nvPr/>
          </p:nvSpPr>
          <p:spPr>
            <a:xfrm>
              <a:off x="975027" y="2500636"/>
              <a:ext cx="530673" cy="328013"/>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MS2</a:t>
              </a:r>
              <a:endParaRPr kumimoji="1" lang="ja-JP" altLang="en-US" sz="1000">
                <a:latin typeface="Meiryo UI" pitchFamily="50" charset="-128"/>
                <a:ea typeface="Meiryo UI" pitchFamily="50" charset="-128"/>
                <a:cs typeface="Meiryo UI" pitchFamily="50" charset="-128"/>
              </a:endParaRPr>
            </a:p>
          </p:txBody>
        </p:sp>
      </p:grpSp>
      <p:grpSp>
        <p:nvGrpSpPr>
          <p:cNvPr id="79" name="グループ化 78"/>
          <p:cNvGrpSpPr/>
          <p:nvPr/>
        </p:nvGrpSpPr>
        <p:grpSpPr>
          <a:xfrm>
            <a:off x="2316235" y="1609713"/>
            <a:ext cx="2190633" cy="2513339"/>
            <a:chOff x="0" y="0"/>
            <a:chExt cx="2381772" cy="2828649"/>
          </a:xfrm>
        </p:grpSpPr>
        <p:sp>
          <p:nvSpPr>
            <p:cNvPr id="80" name="正方形/長方形 79">
              <a:extLst>
                <a:ext uri="{FF2B5EF4-FFF2-40B4-BE49-F238E27FC236}">
                  <a16:creationId xmlns:a16="http://schemas.microsoft.com/office/drawing/2014/main" id="{F95D3024-BF6A-4022-B854-7D3320228FE3}"/>
                </a:ext>
              </a:extLst>
            </p:cNvPr>
            <p:cNvSpPr/>
            <p:nvPr/>
          </p:nvSpPr>
          <p:spPr>
            <a:xfrm>
              <a:off x="1035778" y="325082"/>
              <a:ext cx="399939" cy="577606"/>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81" name="テキスト ボックス 42">
              <a:extLst>
                <a:ext uri="{FF2B5EF4-FFF2-40B4-BE49-F238E27FC236}">
                  <a16:creationId xmlns:a16="http://schemas.microsoft.com/office/drawing/2014/main" id="{F796663F-8755-436D-A423-89FE62E88FC3}"/>
                </a:ext>
              </a:extLst>
            </p:cNvPr>
            <p:cNvSpPr txBox="1"/>
            <p:nvPr/>
          </p:nvSpPr>
          <p:spPr>
            <a:xfrm>
              <a:off x="269488" y="346089"/>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1A</a:t>
              </a:r>
              <a:endParaRPr kumimoji="1" lang="ja-JP" altLang="en-US" sz="1000">
                <a:latin typeface="Meiryo UI" pitchFamily="50" charset="-128"/>
                <a:ea typeface="Meiryo UI" pitchFamily="50" charset="-128"/>
                <a:cs typeface="Meiryo UI" pitchFamily="50" charset="-128"/>
              </a:endParaRPr>
            </a:p>
          </p:txBody>
        </p:sp>
        <p:sp>
          <p:nvSpPr>
            <p:cNvPr id="82" name="八角形 81">
              <a:extLst>
                <a:ext uri="{FF2B5EF4-FFF2-40B4-BE49-F238E27FC236}">
                  <a16:creationId xmlns:a16="http://schemas.microsoft.com/office/drawing/2014/main" id="{B80A2388-0876-4E2C-A6AA-2CE69F6FB852}"/>
                </a:ext>
              </a:extLst>
            </p:cNvPr>
            <p:cNvSpPr>
              <a:spLocks noChangeAspect="1"/>
            </p:cNvSpPr>
            <p:nvPr/>
          </p:nvSpPr>
          <p:spPr>
            <a:xfrm>
              <a:off x="755662" y="910686"/>
              <a:ext cx="953274" cy="977934"/>
            </a:xfrm>
            <a:prstGeom prst="octagon">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83" name="正方形/長方形 82">
              <a:extLst>
                <a:ext uri="{FF2B5EF4-FFF2-40B4-BE49-F238E27FC236}">
                  <a16:creationId xmlns:a16="http://schemas.microsoft.com/office/drawing/2014/main" id="{81903809-1980-4859-9CB2-89FE59A27B34}"/>
                </a:ext>
              </a:extLst>
            </p:cNvPr>
            <p:cNvSpPr/>
            <p:nvPr/>
          </p:nvSpPr>
          <p:spPr>
            <a:xfrm rot="5400000">
              <a:off x="335206" y="1183492"/>
              <a:ext cx="398394" cy="426534"/>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84" name="正方形/長方形 83">
              <a:extLst>
                <a:ext uri="{FF2B5EF4-FFF2-40B4-BE49-F238E27FC236}">
                  <a16:creationId xmlns:a16="http://schemas.microsoft.com/office/drawing/2014/main" id="{4C57E672-17C8-4F6E-B9AD-983A090694B3}"/>
                </a:ext>
              </a:extLst>
            </p:cNvPr>
            <p:cNvSpPr/>
            <p:nvPr/>
          </p:nvSpPr>
          <p:spPr>
            <a:xfrm rot="5400000">
              <a:off x="1733246" y="1183493"/>
              <a:ext cx="398394" cy="426533"/>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85" name="正方形/長方形 84">
              <a:extLst>
                <a:ext uri="{FF2B5EF4-FFF2-40B4-BE49-F238E27FC236}">
                  <a16:creationId xmlns:a16="http://schemas.microsoft.com/office/drawing/2014/main" id="{2940ABB2-FAB7-4834-B20C-69995942EFCD}"/>
                </a:ext>
              </a:extLst>
            </p:cNvPr>
            <p:cNvSpPr/>
            <p:nvPr/>
          </p:nvSpPr>
          <p:spPr>
            <a:xfrm rot="2700000">
              <a:off x="1551428" y="631960"/>
              <a:ext cx="394279" cy="485667"/>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86" name="正方形/長方形 85">
              <a:extLst>
                <a:ext uri="{FF2B5EF4-FFF2-40B4-BE49-F238E27FC236}">
                  <a16:creationId xmlns:a16="http://schemas.microsoft.com/office/drawing/2014/main" id="{838792D3-4A0F-4E07-AC13-E723AC4B01DF}"/>
                </a:ext>
              </a:extLst>
            </p:cNvPr>
            <p:cNvSpPr/>
            <p:nvPr/>
          </p:nvSpPr>
          <p:spPr>
            <a:xfrm rot="2700000">
              <a:off x="521443" y="1685723"/>
              <a:ext cx="394279" cy="489767"/>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87" name="正方形/長方形 86">
              <a:extLst>
                <a:ext uri="{FF2B5EF4-FFF2-40B4-BE49-F238E27FC236}">
                  <a16:creationId xmlns:a16="http://schemas.microsoft.com/office/drawing/2014/main" id="{0856D9F3-70EB-4E5E-B176-13150EBA7694}"/>
                </a:ext>
              </a:extLst>
            </p:cNvPr>
            <p:cNvSpPr/>
            <p:nvPr/>
          </p:nvSpPr>
          <p:spPr>
            <a:xfrm rot="8100000">
              <a:off x="1556485" y="1678068"/>
              <a:ext cx="393458" cy="4864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88" name="正方形/長方形 87">
              <a:extLst>
                <a:ext uri="{FF2B5EF4-FFF2-40B4-BE49-F238E27FC236}">
                  <a16:creationId xmlns:a16="http://schemas.microsoft.com/office/drawing/2014/main" id="{1389825A-833D-4409-BD53-BDC4AED8180D}"/>
                </a:ext>
              </a:extLst>
            </p:cNvPr>
            <p:cNvSpPr/>
            <p:nvPr/>
          </p:nvSpPr>
          <p:spPr>
            <a:xfrm rot="8100000">
              <a:off x="519805" y="631549"/>
              <a:ext cx="397558" cy="4864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cxnSp>
          <p:nvCxnSpPr>
            <p:cNvPr id="89" name="直線コネクタ 88">
              <a:extLst>
                <a:ext uri="{FF2B5EF4-FFF2-40B4-BE49-F238E27FC236}">
                  <a16:creationId xmlns:a16="http://schemas.microsoft.com/office/drawing/2014/main" id="{0F063A4A-FC82-4B65-999F-E9BFD4CCDE45}"/>
                </a:ext>
              </a:extLst>
            </p:cNvPr>
            <p:cNvCxnSpPr>
              <a:stCxn id="85" idx="2"/>
              <a:endCxn id="85" idx="0"/>
            </p:cNvCxnSpPr>
            <p:nvPr/>
          </p:nvCxnSpPr>
          <p:spPr>
            <a:xfrm flipV="1">
              <a:off x="1577459" y="701634"/>
              <a:ext cx="342218" cy="344678"/>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1831F0B-DC2B-4F16-9549-7036D0B2B0E2}"/>
                </a:ext>
              </a:extLst>
            </p:cNvPr>
            <p:cNvCxnSpPr>
              <a:stCxn id="86" idx="2"/>
              <a:endCxn id="86" idx="0"/>
            </p:cNvCxnSpPr>
            <p:nvPr/>
          </p:nvCxnSpPr>
          <p:spPr>
            <a:xfrm flipV="1">
              <a:off x="545424" y="1761262"/>
              <a:ext cx="346318" cy="342503"/>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31466409-15F1-4F7C-BD81-352F8C621198}"/>
                </a:ext>
              </a:extLst>
            </p:cNvPr>
            <p:cNvCxnSpPr>
              <a:stCxn id="87" idx="2"/>
              <a:endCxn id="87" idx="0"/>
            </p:cNvCxnSpPr>
            <p:nvPr/>
          </p:nvCxnSpPr>
          <p:spPr>
            <a:xfrm>
              <a:off x="1582105" y="1749793"/>
              <a:ext cx="342218" cy="344678"/>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02B0A7D0-3E9F-44EE-A492-0B0A33D27741}"/>
                </a:ext>
              </a:extLst>
            </p:cNvPr>
            <p:cNvCxnSpPr>
              <a:stCxn id="88" idx="2"/>
              <a:endCxn id="88" idx="0"/>
            </p:cNvCxnSpPr>
            <p:nvPr/>
          </p:nvCxnSpPr>
          <p:spPr>
            <a:xfrm>
              <a:off x="543887" y="703911"/>
              <a:ext cx="349394" cy="341764"/>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93" name="テキスト ボックス 42">
              <a:extLst>
                <a:ext uri="{FF2B5EF4-FFF2-40B4-BE49-F238E27FC236}">
                  <a16:creationId xmlns:a16="http://schemas.microsoft.com/office/drawing/2014/main" id="{63A78225-08B8-4D66-8E94-12DF6CCA26E9}"/>
                </a:ext>
              </a:extLst>
            </p:cNvPr>
            <p:cNvSpPr txBox="1"/>
            <p:nvPr/>
          </p:nvSpPr>
          <p:spPr>
            <a:xfrm>
              <a:off x="0" y="700577"/>
              <a:ext cx="433315" cy="334479"/>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1B</a:t>
              </a:r>
              <a:endParaRPr kumimoji="1" lang="ja-JP" altLang="en-US" sz="1000">
                <a:latin typeface="Meiryo UI" pitchFamily="50" charset="-128"/>
                <a:ea typeface="Meiryo UI" pitchFamily="50" charset="-128"/>
                <a:cs typeface="Meiryo UI" pitchFamily="50" charset="-128"/>
              </a:endParaRPr>
            </a:p>
          </p:txBody>
        </p:sp>
        <p:sp>
          <p:nvSpPr>
            <p:cNvPr id="94" name="テキスト ボックス 42">
              <a:extLst>
                <a:ext uri="{FF2B5EF4-FFF2-40B4-BE49-F238E27FC236}">
                  <a16:creationId xmlns:a16="http://schemas.microsoft.com/office/drawing/2014/main" id="{A8F2BE24-2CC3-4A2F-BA36-7490217A528D}"/>
                </a:ext>
              </a:extLst>
            </p:cNvPr>
            <p:cNvSpPr txBox="1"/>
            <p:nvPr/>
          </p:nvSpPr>
          <p:spPr>
            <a:xfrm>
              <a:off x="1948457" y="700577"/>
              <a:ext cx="433315" cy="334479"/>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2A</a:t>
              </a:r>
              <a:endParaRPr kumimoji="1" lang="ja-JP" altLang="en-US" sz="1000">
                <a:latin typeface="Meiryo UI" pitchFamily="50" charset="-128"/>
                <a:ea typeface="Meiryo UI" pitchFamily="50" charset="-128"/>
                <a:cs typeface="Meiryo UI" pitchFamily="50" charset="-128"/>
              </a:endParaRPr>
            </a:p>
          </p:txBody>
        </p:sp>
        <p:sp>
          <p:nvSpPr>
            <p:cNvPr id="95" name="テキスト ボックス 42">
              <a:extLst>
                <a:ext uri="{FF2B5EF4-FFF2-40B4-BE49-F238E27FC236}">
                  <a16:creationId xmlns:a16="http://schemas.microsoft.com/office/drawing/2014/main" id="{AA8D82BB-2B12-4F33-8D2E-5B404DDD6AF6}"/>
                </a:ext>
              </a:extLst>
            </p:cNvPr>
            <p:cNvSpPr txBox="1"/>
            <p:nvPr/>
          </p:nvSpPr>
          <p:spPr>
            <a:xfrm>
              <a:off x="1734179" y="355381"/>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2B</a:t>
              </a:r>
              <a:endParaRPr kumimoji="1" lang="ja-JP" altLang="en-US" sz="1000">
                <a:latin typeface="Meiryo UI" pitchFamily="50" charset="-128"/>
                <a:ea typeface="Meiryo UI" pitchFamily="50" charset="-128"/>
                <a:cs typeface="Meiryo UI" pitchFamily="50" charset="-128"/>
              </a:endParaRPr>
            </a:p>
          </p:txBody>
        </p:sp>
        <p:sp>
          <p:nvSpPr>
            <p:cNvPr id="96" name="テキスト ボックス 42">
              <a:extLst>
                <a:ext uri="{FF2B5EF4-FFF2-40B4-BE49-F238E27FC236}">
                  <a16:creationId xmlns:a16="http://schemas.microsoft.com/office/drawing/2014/main" id="{2E95CAE4-7954-4EFB-8321-9A1B4588DF88}"/>
                </a:ext>
              </a:extLst>
            </p:cNvPr>
            <p:cNvSpPr txBox="1"/>
            <p:nvPr/>
          </p:nvSpPr>
          <p:spPr>
            <a:xfrm>
              <a:off x="65048" y="1928305"/>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1C</a:t>
              </a:r>
              <a:endParaRPr kumimoji="1" lang="ja-JP" altLang="en-US" sz="1000">
                <a:latin typeface="Meiryo UI" pitchFamily="50" charset="-128"/>
                <a:ea typeface="Meiryo UI" pitchFamily="50" charset="-128"/>
                <a:cs typeface="Meiryo UI" pitchFamily="50" charset="-128"/>
              </a:endParaRPr>
            </a:p>
          </p:txBody>
        </p:sp>
        <p:sp>
          <p:nvSpPr>
            <p:cNvPr id="97" name="テキスト ボックス 42">
              <a:extLst>
                <a:ext uri="{FF2B5EF4-FFF2-40B4-BE49-F238E27FC236}">
                  <a16:creationId xmlns:a16="http://schemas.microsoft.com/office/drawing/2014/main" id="{80C8AFE4-CAA9-4F72-A930-5FC3666C4D67}"/>
                </a:ext>
              </a:extLst>
            </p:cNvPr>
            <p:cNvSpPr txBox="1"/>
            <p:nvPr/>
          </p:nvSpPr>
          <p:spPr>
            <a:xfrm>
              <a:off x="343829" y="2126458"/>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1D</a:t>
              </a:r>
              <a:endParaRPr kumimoji="1" lang="ja-JP" altLang="en-US" sz="1000">
                <a:latin typeface="Meiryo UI" pitchFamily="50" charset="-128"/>
                <a:ea typeface="Meiryo UI" pitchFamily="50" charset="-128"/>
                <a:cs typeface="Meiryo UI" pitchFamily="50" charset="-128"/>
              </a:endParaRPr>
            </a:p>
          </p:txBody>
        </p:sp>
        <p:sp>
          <p:nvSpPr>
            <p:cNvPr id="98" name="テキスト ボックス 42">
              <a:extLst>
                <a:ext uri="{FF2B5EF4-FFF2-40B4-BE49-F238E27FC236}">
                  <a16:creationId xmlns:a16="http://schemas.microsoft.com/office/drawing/2014/main" id="{9F95F624-5BA6-444E-B56F-DDBA5B39B224}"/>
                </a:ext>
              </a:extLst>
            </p:cNvPr>
            <p:cNvSpPr txBox="1"/>
            <p:nvPr/>
          </p:nvSpPr>
          <p:spPr>
            <a:xfrm>
              <a:off x="1460045" y="2121811"/>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2C</a:t>
              </a:r>
              <a:endParaRPr kumimoji="1" lang="ja-JP" altLang="en-US" sz="1000">
                <a:latin typeface="Meiryo UI" pitchFamily="50" charset="-128"/>
                <a:ea typeface="Meiryo UI" pitchFamily="50" charset="-128"/>
                <a:cs typeface="Meiryo UI" pitchFamily="50" charset="-128"/>
              </a:endParaRPr>
            </a:p>
          </p:txBody>
        </p:sp>
        <p:sp>
          <p:nvSpPr>
            <p:cNvPr id="99" name="テキスト ボックス 42">
              <a:extLst>
                <a:ext uri="{FF2B5EF4-FFF2-40B4-BE49-F238E27FC236}">
                  <a16:creationId xmlns:a16="http://schemas.microsoft.com/office/drawing/2014/main" id="{5167B369-D118-4A07-93AA-E33EC76E4620}"/>
                </a:ext>
              </a:extLst>
            </p:cNvPr>
            <p:cNvSpPr txBox="1"/>
            <p:nvPr/>
          </p:nvSpPr>
          <p:spPr>
            <a:xfrm>
              <a:off x="1911286" y="1891134"/>
              <a:ext cx="4333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2D</a:t>
              </a:r>
              <a:endParaRPr kumimoji="1" lang="ja-JP" altLang="en-US" sz="1000">
                <a:latin typeface="Meiryo UI" pitchFamily="50" charset="-128"/>
                <a:ea typeface="Meiryo UI" pitchFamily="50" charset="-128"/>
                <a:cs typeface="Meiryo UI" pitchFamily="50" charset="-128"/>
              </a:endParaRPr>
            </a:p>
          </p:txBody>
        </p:sp>
        <p:sp>
          <p:nvSpPr>
            <p:cNvPr id="100" name="正方形/長方形 99">
              <a:extLst>
                <a:ext uri="{FF2B5EF4-FFF2-40B4-BE49-F238E27FC236}">
                  <a16:creationId xmlns:a16="http://schemas.microsoft.com/office/drawing/2014/main" id="{C7480933-E36B-4AD9-A00B-6123F0BCAF77}"/>
                </a:ext>
              </a:extLst>
            </p:cNvPr>
            <p:cNvSpPr/>
            <p:nvPr/>
          </p:nvSpPr>
          <p:spPr>
            <a:xfrm>
              <a:off x="1035778" y="1899078"/>
              <a:ext cx="399939" cy="577606"/>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01" name="テキスト ボックス 42">
              <a:extLst>
                <a:ext uri="{FF2B5EF4-FFF2-40B4-BE49-F238E27FC236}">
                  <a16:creationId xmlns:a16="http://schemas.microsoft.com/office/drawing/2014/main" id="{337BD124-453A-46B1-A32F-5C50C9D1D5AD}"/>
                </a:ext>
              </a:extLst>
            </p:cNvPr>
            <p:cNvSpPr txBox="1"/>
            <p:nvPr/>
          </p:nvSpPr>
          <p:spPr>
            <a:xfrm>
              <a:off x="975027" y="0"/>
              <a:ext cx="530673" cy="328013"/>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MS1</a:t>
              </a:r>
              <a:endParaRPr kumimoji="1" lang="ja-JP" altLang="en-US" sz="1000">
                <a:latin typeface="Meiryo UI" pitchFamily="50" charset="-128"/>
                <a:ea typeface="Meiryo UI" pitchFamily="50" charset="-128"/>
                <a:cs typeface="Meiryo UI" pitchFamily="50" charset="-128"/>
              </a:endParaRPr>
            </a:p>
          </p:txBody>
        </p:sp>
        <p:sp>
          <p:nvSpPr>
            <p:cNvPr id="102" name="テキスト ボックス 42">
              <a:extLst>
                <a:ext uri="{FF2B5EF4-FFF2-40B4-BE49-F238E27FC236}">
                  <a16:creationId xmlns:a16="http://schemas.microsoft.com/office/drawing/2014/main" id="{EA18481D-43EC-4843-B943-BB916BBD6C91}"/>
                </a:ext>
              </a:extLst>
            </p:cNvPr>
            <p:cNvSpPr txBox="1"/>
            <p:nvPr/>
          </p:nvSpPr>
          <p:spPr>
            <a:xfrm>
              <a:off x="975027" y="2500636"/>
              <a:ext cx="530673" cy="328013"/>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MS2</a:t>
              </a:r>
              <a:endParaRPr kumimoji="1" lang="ja-JP" altLang="en-US" sz="1000">
                <a:latin typeface="Meiryo UI" pitchFamily="50" charset="-128"/>
                <a:ea typeface="Meiryo UI" pitchFamily="50" charset="-128"/>
                <a:cs typeface="Meiryo UI" pitchFamily="50" charset="-128"/>
              </a:endParaRPr>
            </a:p>
          </p:txBody>
        </p:sp>
      </p:grpSp>
      <p:grpSp>
        <p:nvGrpSpPr>
          <p:cNvPr id="103" name="グループ化 102"/>
          <p:cNvGrpSpPr/>
          <p:nvPr/>
        </p:nvGrpSpPr>
        <p:grpSpPr>
          <a:xfrm>
            <a:off x="4388397" y="1609713"/>
            <a:ext cx="2190633" cy="2513339"/>
            <a:chOff x="0" y="0"/>
            <a:chExt cx="2381772" cy="2828649"/>
          </a:xfrm>
        </p:grpSpPr>
        <p:sp>
          <p:nvSpPr>
            <p:cNvPr id="104" name="正方形/長方形 103">
              <a:extLst>
                <a:ext uri="{FF2B5EF4-FFF2-40B4-BE49-F238E27FC236}">
                  <a16:creationId xmlns:a16="http://schemas.microsoft.com/office/drawing/2014/main" id="{F95D3024-BF6A-4022-B854-7D3320228FE3}"/>
                </a:ext>
              </a:extLst>
            </p:cNvPr>
            <p:cNvSpPr/>
            <p:nvPr/>
          </p:nvSpPr>
          <p:spPr>
            <a:xfrm>
              <a:off x="1035778" y="325082"/>
              <a:ext cx="399939" cy="577606"/>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05" name="テキスト ボックス 42">
              <a:extLst>
                <a:ext uri="{FF2B5EF4-FFF2-40B4-BE49-F238E27FC236}">
                  <a16:creationId xmlns:a16="http://schemas.microsoft.com/office/drawing/2014/main" id="{F796663F-8755-436D-A423-89FE62E88FC3}"/>
                </a:ext>
              </a:extLst>
            </p:cNvPr>
            <p:cNvSpPr txBox="1"/>
            <p:nvPr/>
          </p:nvSpPr>
          <p:spPr>
            <a:xfrm>
              <a:off x="269488" y="346089"/>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1A</a:t>
              </a:r>
              <a:endParaRPr kumimoji="1" lang="ja-JP" altLang="en-US" sz="1000">
                <a:latin typeface="Meiryo UI" pitchFamily="50" charset="-128"/>
                <a:ea typeface="Meiryo UI" pitchFamily="50" charset="-128"/>
                <a:cs typeface="Meiryo UI" pitchFamily="50" charset="-128"/>
              </a:endParaRPr>
            </a:p>
          </p:txBody>
        </p:sp>
        <p:sp>
          <p:nvSpPr>
            <p:cNvPr id="106" name="八角形 105">
              <a:extLst>
                <a:ext uri="{FF2B5EF4-FFF2-40B4-BE49-F238E27FC236}">
                  <a16:creationId xmlns:a16="http://schemas.microsoft.com/office/drawing/2014/main" id="{B80A2388-0876-4E2C-A6AA-2CE69F6FB852}"/>
                </a:ext>
              </a:extLst>
            </p:cNvPr>
            <p:cNvSpPr>
              <a:spLocks noChangeAspect="1"/>
            </p:cNvSpPr>
            <p:nvPr/>
          </p:nvSpPr>
          <p:spPr>
            <a:xfrm>
              <a:off x="755662" y="910686"/>
              <a:ext cx="953274" cy="977934"/>
            </a:xfrm>
            <a:prstGeom prst="octagon">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07" name="正方形/長方形 106">
              <a:extLst>
                <a:ext uri="{FF2B5EF4-FFF2-40B4-BE49-F238E27FC236}">
                  <a16:creationId xmlns:a16="http://schemas.microsoft.com/office/drawing/2014/main" id="{81903809-1980-4859-9CB2-89FE59A27B34}"/>
                </a:ext>
              </a:extLst>
            </p:cNvPr>
            <p:cNvSpPr/>
            <p:nvPr/>
          </p:nvSpPr>
          <p:spPr>
            <a:xfrm rot="5400000">
              <a:off x="335206" y="1183492"/>
              <a:ext cx="398394" cy="426534"/>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08" name="正方形/長方形 107">
              <a:extLst>
                <a:ext uri="{FF2B5EF4-FFF2-40B4-BE49-F238E27FC236}">
                  <a16:creationId xmlns:a16="http://schemas.microsoft.com/office/drawing/2014/main" id="{4C57E672-17C8-4F6E-B9AD-983A090694B3}"/>
                </a:ext>
              </a:extLst>
            </p:cNvPr>
            <p:cNvSpPr/>
            <p:nvPr/>
          </p:nvSpPr>
          <p:spPr>
            <a:xfrm rot="5400000">
              <a:off x="1733246" y="1183493"/>
              <a:ext cx="398394" cy="426533"/>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09" name="正方形/長方形 108">
              <a:extLst>
                <a:ext uri="{FF2B5EF4-FFF2-40B4-BE49-F238E27FC236}">
                  <a16:creationId xmlns:a16="http://schemas.microsoft.com/office/drawing/2014/main" id="{2940ABB2-FAB7-4834-B20C-69995942EFCD}"/>
                </a:ext>
              </a:extLst>
            </p:cNvPr>
            <p:cNvSpPr/>
            <p:nvPr/>
          </p:nvSpPr>
          <p:spPr>
            <a:xfrm rot="2700000">
              <a:off x="1551428" y="631960"/>
              <a:ext cx="394279" cy="485667"/>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10" name="正方形/長方形 109">
              <a:extLst>
                <a:ext uri="{FF2B5EF4-FFF2-40B4-BE49-F238E27FC236}">
                  <a16:creationId xmlns:a16="http://schemas.microsoft.com/office/drawing/2014/main" id="{838792D3-4A0F-4E07-AC13-E723AC4B01DF}"/>
                </a:ext>
              </a:extLst>
            </p:cNvPr>
            <p:cNvSpPr/>
            <p:nvPr/>
          </p:nvSpPr>
          <p:spPr>
            <a:xfrm rot="2700000">
              <a:off x="521443" y="1685723"/>
              <a:ext cx="394279" cy="489767"/>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11" name="正方形/長方形 110">
              <a:extLst>
                <a:ext uri="{FF2B5EF4-FFF2-40B4-BE49-F238E27FC236}">
                  <a16:creationId xmlns:a16="http://schemas.microsoft.com/office/drawing/2014/main" id="{0856D9F3-70EB-4E5E-B176-13150EBA7694}"/>
                </a:ext>
              </a:extLst>
            </p:cNvPr>
            <p:cNvSpPr/>
            <p:nvPr/>
          </p:nvSpPr>
          <p:spPr>
            <a:xfrm rot="8100000">
              <a:off x="1556485" y="1678068"/>
              <a:ext cx="393458" cy="4864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12" name="正方形/長方形 111">
              <a:extLst>
                <a:ext uri="{FF2B5EF4-FFF2-40B4-BE49-F238E27FC236}">
                  <a16:creationId xmlns:a16="http://schemas.microsoft.com/office/drawing/2014/main" id="{1389825A-833D-4409-BD53-BDC4AED8180D}"/>
                </a:ext>
              </a:extLst>
            </p:cNvPr>
            <p:cNvSpPr/>
            <p:nvPr/>
          </p:nvSpPr>
          <p:spPr>
            <a:xfrm rot="8100000">
              <a:off x="519805" y="631549"/>
              <a:ext cx="397558" cy="4864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cxnSp>
          <p:nvCxnSpPr>
            <p:cNvPr id="113" name="直線コネクタ 112">
              <a:extLst>
                <a:ext uri="{FF2B5EF4-FFF2-40B4-BE49-F238E27FC236}">
                  <a16:creationId xmlns:a16="http://schemas.microsoft.com/office/drawing/2014/main" id="{0F063A4A-FC82-4B65-999F-E9BFD4CCDE45}"/>
                </a:ext>
              </a:extLst>
            </p:cNvPr>
            <p:cNvCxnSpPr>
              <a:stCxn id="109" idx="2"/>
              <a:endCxn id="109" idx="0"/>
            </p:cNvCxnSpPr>
            <p:nvPr/>
          </p:nvCxnSpPr>
          <p:spPr>
            <a:xfrm flipV="1">
              <a:off x="1577459" y="701634"/>
              <a:ext cx="342218" cy="344678"/>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21831F0B-DC2B-4F16-9549-7036D0B2B0E2}"/>
                </a:ext>
              </a:extLst>
            </p:cNvPr>
            <p:cNvCxnSpPr>
              <a:stCxn id="110" idx="2"/>
              <a:endCxn id="110" idx="0"/>
            </p:cNvCxnSpPr>
            <p:nvPr/>
          </p:nvCxnSpPr>
          <p:spPr>
            <a:xfrm flipV="1">
              <a:off x="545424" y="1761262"/>
              <a:ext cx="346318" cy="342503"/>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31466409-15F1-4F7C-BD81-352F8C621198}"/>
                </a:ext>
              </a:extLst>
            </p:cNvPr>
            <p:cNvCxnSpPr>
              <a:stCxn id="111" idx="2"/>
              <a:endCxn id="111" idx="0"/>
            </p:cNvCxnSpPr>
            <p:nvPr/>
          </p:nvCxnSpPr>
          <p:spPr>
            <a:xfrm>
              <a:off x="1582105" y="1749793"/>
              <a:ext cx="342218" cy="344678"/>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02B0A7D0-3E9F-44EE-A492-0B0A33D27741}"/>
                </a:ext>
              </a:extLst>
            </p:cNvPr>
            <p:cNvCxnSpPr>
              <a:stCxn id="112" idx="2"/>
              <a:endCxn id="112" idx="0"/>
            </p:cNvCxnSpPr>
            <p:nvPr/>
          </p:nvCxnSpPr>
          <p:spPr>
            <a:xfrm>
              <a:off x="543887" y="703911"/>
              <a:ext cx="349394" cy="341764"/>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17" name="テキスト ボックス 42">
              <a:extLst>
                <a:ext uri="{FF2B5EF4-FFF2-40B4-BE49-F238E27FC236}">
                  <a16:creationId xmlns:a16="http://schemas.microsoft.com/office/drawing/2014/main" id="{63A78225-08B8-4D66-8E94-12DF6CCA26E9}"/>
                </a:ext>
              </a:extLst>
            </p:cNvPr>
            <p:cNvSpPr txBox="1"/>
            <p:nvPr/>
          </p:nvSpPr>
          <p:spPr>
            <a:xfrm>
              <a:off x="0" y="700577"/>
              <a:ext cx="433315" cy="334479"/>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1B</a:t>
              </a:r>
              <a:endParaRPr kumimoji="1" lang="ja-JP" altLang="en-US" sz="1000">
                <a:latin typeface="Meiryo UI" pitchFamily="50" charset="-128"/>
                <a:ea typeface="Meiryo UI" pitchFamily="50" charset="-128"/>
                <a:cs typeface="Meiryo UI" pitchFamily="50" charset="-128"/>
              </a:endParaRPr>
            </a:p>
          </p:txBody>
        </p:sp>
        <p:sp>
          <p:nvSpPr>
            <p:cNvPr id="118" name="テキスト ボックス 42">
              <a:extLst>
                <a:ext uri="{FF2B5EF4-FFF2-40B4-BE49-F238E27FC236}">
                  <a16:creationId xmlns:a16="http://schemas.microsoft.com/office/drawing/2014/main" id="{A8F2BE24-2CC3-4A2F-BA36-7490217A528D}"/>
                </a:ext>
              </a:extLst>
            </p:cNvPr>
            <p:cNvSpPr txBox="1"/>
            <p:nvPr/>
          </p:nvSpPr>
          <p:spPr>
            <a:xfrm>
              <a:off x="1948457" y="700577"/>
              <a:ext cx="433315" cy="334479"/>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2A</a:t>
              </a:r>
              <a:endParaRPr kumimoji="1" lang="ja-JP" altLang="en-US" sz="1000">
                <a:latin typeface="Meiryo UI" pitchFamily="50" charset="-128"/>
                <a:ea typeface="Meiryo UI" pitchFamily="50" charset="-128"/>
                <a:cs typeface="Meiryo UI" pitchFamily="50" charset="-128"/>
              </a:endParaRPr>
            </a:p>
          </p:txBody>
        </p:sp>
        <p:sp>
          <p:nvSpPr>
            <p:cNvPr id="119" name="テキスト ボックス 42">
              <a:extLst>
                <a:ext uri="{FF2B5EF4-FFF2-40B4-BE49-F238E27FC236}">
                  <a16:creationId xmlns:a16="http://schemas.microsoft.com/office/drawing/2014/main" id="{AA8D82BB-2B12-4F33-8D2E-5B404DDD6AF6}"/>
                </a:ext>
              </a:extLst>
            </p:cNvPr>
            <p:cNvSpPr txBox="1"/>
            <p:nvPr/>
          </p:nvSpPr>
          <p:spPr>
            <a:xfrm>
              <a:off x="1734179" y="355381"/>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2B</a:t>
              </a:r>
              <a:endParaRPr kumimoji="1" lang="ja-JP" altLang="en-US" sz="1000">
                <a:latin typeface="Meiryo UI" pitchFamily="50" charset="-128"/>
                <a:ea typeface="Meiryo UI" pitchFamily="50" charset="-128"/>
                <a:cs typeface="Meiryo UI" pitchFamily="50" charset="-128"/>
              </a:endParaRPr>
            </a:p>
          </p:txBody>
        </p:sp>
        <p:sp>
          <p:nvSpPr>
            <p:cNvPr id="120" name="テキスト ボックス 42">
              <a:extLst>
                <a:ext uri="{FF2B5EF4-FFF2-40B4-BE49-F238E27FC236}">
                  <a16:creationId xmlns:a16="http://schemas.microsoft.com/office/drawing/2014/main" id="{2E95CAE4-7954-4EFB-8321-9A1B4588DF88}"/>
                </a:ext>
              </a:extLst>
            </p:cNvPr>
            <p:cNvSpPr txBox="1"/>
            <p:nvPr/>
          </p:nvSpPr>
          <p:spPr>
            <a:xfrm>
              <a:off x="65048" y="1928305"/>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1C</a:t>
              </a:r>
              <a:endParaRPr kumimoji="1" lang="ja-JP" altLang="en-US" sz="1000">
                <a:latin typeface="Meiryo UI" pitchFamily="50" charset="-128"/>
                <a:ea typeface="Meiryo UI" pitchFamily="50" charset="-128"/>
                <a:cs typeface="Meiryo UI" pitchFamily="50" charset="-128"/>
              </a:endParaRPr>
            </a:p>
          </p:txBody>
        </p:sp>
        <p:sp>
          <p:nvSpPr>
            <p:cNvPr id="121" name="テキスト ボックス 42">
              <a:extLst>
                <a:ext uri="{FF2B5EF4-FFF2-40B4-BE49-F238E27FC236}">
                  <a16:creationId xmlns:a16="http://schemas.microsoft.com/office/drawing/2014/main" id="{80C8AFE4-CAA9-4F72-A930-5FC3666C4D67}"/>
                </a:ext>
              </a:extLst>
            </p:cNvPr>
            <p:cNvSpPr txBox="1"/>
            <p:nvPr/>
          </p:nvSpPr>
          <p:spPr>
            <a:xfrm>
              <a:off x="343829" y="2126458"/>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1D</a:t>
              </a:r>
              <a:endParaRPr kumimoji="1" lang="ja-JP" altLang="en-US" sz="1000">
                <a:latin typeface="Meiryo UI" pitchFamily="50" charset="-128"/>
                <a:ea typeface="Meiryo UI" pitchFamily="50" charset="-128"/>
                <a:cs typeface="Meiryo UI" pitchFamily="50" charset="-128"/>
              </a:endParaRPr>
            </a:p>
          </p:txBody>
        </p:sp>
        <p:sp>
          <p:nvSpPr>
            <p:cNvPr id="122" name="テキスト ボックス 42">
              <a:extLst>
                <a:ext uri="{FF2B5EF4-FFF2-40B4-BE49-F238E27FC236}">
                  <a16:creationId xmlns:a16="http://schemas.microsoft.com/office/drawing/2014/main" id="{9F95F624-5BA6-444E-B56F-DDBA5B39B224}"/>
                </a:ext>
              </a:extLst>
            </p:cNvPr>
            <p:cNvSpPr txBox="1"/>
            <p:nvPr/>
          </p:nvSpPr>
          <p:spPr>
            <a:xfrm>
              <a:off x="1460045" y="2121811"/>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2C</a:t>
              </a:r>
              <a:endParaRPr kumimoji="1" lang="ja-JP" altLang="en-US" sz="1000">
                <a:latin typeface="Meiryo UI" pitchFamily="50" charset="-128"/>
                <a:ea typeface="Meiryo UI" pitchFamily="50" charset="-128"/>
                <a:cs typeface="Meiryo UI" pitchFamily="50" charset="-128"/>
              </a:endParaRPr>
            </a:p>
          </p:txBody>
        </p:sp>
        <p:sp>
          <p:nvSpPr>
            <p:cNvPr id="123" name="テキスト ボックス 42">
              <a:extLst>
                <a:ext uri="{FF2B5EF4-FFF2-40B4-BE49-F238E27FC236}">
                  <a16:creationId xmlns:a16="http://schemas.microsoft.com/office/drawing/2014/main" id="{5167B369-D118-4A07-93AA-E33EC76E4620}"/>
                </a:ext>
              </a:extLst>
            </p:cNvPr>
            <p:cNvSpPr txBox="1"/>
            <p:nvPr/>
          </p:nvSpPr>
          <p:spPr>
            <a:xfrm>
              <a:off x="1911286" y="1891134"/>
              <a:ext cx="4333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2D</a:t>
              </a:r>
              <a:endParaRPr kumimoji="1" lang="ja-JP" altLang="en-US" sz="1000">
                <a:latin typeface="Meiryo UI" pitchFamily="50" charset="-128"/>
                <a:ea typeface="Meiryo UI" pitchFamily="50" charset="-128"/>
                <a:cs typeface="Meiryo UI" pitchFamily="50" charset="-128"/>
              </a:endParaRPr>
            </a:p>
          </p:txBody>
        </p:sp>
        <p:sp>
          <p:nvSpPr>
            <p:cNvPr id="124" name="正方形/長方形 123">
              <a:extLst>
                <a:ext uri="{FF2B5EF4-FFF2-40B4-BE49-F238E27FC236}">
                  <a16:creationId xmlns:a16="http://schemas.microsoft.com/office/drawing/2014/main" id="{C7480933-E36B-4AD9-A00B-6123F0BCAF77}"/>
                </a:ext>
              </a:extLst>
            </p:cNvPr>
            <p:cNvSpPr/>
            <p:nvPr/>
          </p:nvSpPr>
          <p:spPr>
            <a:xfrm>
              <a:off x="1035778" y="1899078"/>
              <a:ext cx="399939" cy="577606"/>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25" name="テキスト ボックス 42">
              <a:extLst>
                <a:ext uri="{FF2B5EF4-FFF2-40B4-BE49-F238E27FC236}">
                  <a16:creationId xmlns:a16="http://schemas.microsoft.com/office/drawing/2014/main" id="{337BD124-453A-46B1-A32F-5C50C9D1D5AD}"/>
                </a:ext>
              </a:extLst>
            </p:cNvPr>
            <p:cNvSpPr txBox="1"/>
            <p:nvPr/>
          </p:nvSpPr>
          <p:spPr>
            <a:xfrm>
              <a:off x="975027" y="0"/>
              <a:ext cx="530673" cy="328013"/>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MS1</a:t>
              </a:r>
              <a:endParaRPr kumimoji="1" lang="ja-JP" altLang="en-US" sz="1000">
                <a:latin typeface="Meiryo UI" pitchFamily="50" charset="-128"/>
                <a:ea typeface="Meiryo UI" pitchFamily="50" charset="-128"/>
                <a:cs typeface="Meiryo UI" pitchFamily="50" charset="-128"/>
              </a:endParaRPr>
            </a:p>
          </p:txBody>
        </p:sp>
        <p:sp>
          <p:nvSpPr>
            <p:cNvPr id="126" name="テキスト ボックス 42">
              <a:extLst>
                <a:ext uri="{FF2B5EF4-FFF2-40B4-BE49-F238E27FC236}">
                  <a16:creationId xmlns:a16="http://schemas.microsoft.com/office/drawing/2014/main" id="{EA18481D-43EC-4843-B943-BB916BBD6C91}"/>
                </a:ext>
              </a:extLst>
            </p:cNvPr>
            <p:cNvSpPr txBox="1"/>
            <p:nvPr/>
          </p:nvSpPr>
          <p:spPr>
            <a:xfrm>
              <a:off x="975027" y="2500636"/>
              <a:ext cx="530673" cy="328013"/>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MS2</a:t>
              </a:r>
              <a:endParaRPr kumimoji="1" lang="ja-JP" altLang="en-US" sz="1000">
                <a:latin typeface="Meiryo UI" pitchFamily="50" charset="-128"/>
                <a:ea typeface="Meiryo UI" pitchFamily="50" charset="-128"/>
                <a:cs typeface="Meiryo UI" pitchFamily="50" charset="-128"/>
              </a:endParaRPr>
            </a:p>
          </p:txBody>
        </p:sp>
      </p:grpSp>
      <p:grpSp>
        <p:nvGrpSpPr>
          <p:cNvPr id="127" name="グループ化 126"/>
          <p:cNvGrpSpPr/>
          <p:nvPr/>
        </p:nvGrpSpPr>
        <p:grpSpPr>
          <a:xfrm>
            <a:off x="6504825" y="1616297"/>
            <a:ext cx="2190633" cy="2513339"/>
            <a:chOff x="0" y="0"/>
            <a:chExt cx="2381772" cy="2828649"/>
          </a:xfrm>
        </p:grpSpPr>
        <p:sp>
          <p:nvSpPr>
            <p:cNvPr id="128" name="正方形/長方形 127">
              <a:extLst>
                <a:ext uri="{FF2B5EF4-FFF2-40B4-BE49-F238E27FC236}">
                  <a16:creationId xmlns:a16="http://schemas.microsoft.com/office/drawing/2014/main" id="{F95D3024-BF6A-4022-B854-7D3320228FE3}"/>
                </a:ext>
              </a:extLst>
            </p:cNvPr>
            <p:cNvSpPr/>
            <p:nvPr/>
          </p:nvSpPr>
          <p:spPr>
            <a:xfrm>
              <a:off x="1035778" y="325082"/>
              <a:ext cx="399939" cy="577606"/>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29" name="テキスト ボックス 42">
              <a:extLst>
                <a:ext uri="{FF2B5EF4-FFF2-40B4-BE49-F238E27FC236}">
                  <a16:creationId xmlns:a16="http://schemas.microsoft.com/office/drawing/2014/main" id="{F796663F-8755-436D-A423-89FE62E88FC3}"/>
                </a:ext>
              </a:extLst>
            </p:cNvPr>
            <p:cNvSpPr txBox="1"/>
            <p:nvPr/>
          </p:nvSpPr>
          <p:spPr>
            <a:xfrm>
              <a:off x="269488" y="346089"/>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1A</a:t>
              </a:r>
              <a:endParaRPr kumimoji="1" lang="ja-JP" altLang="en-US" sz="1000">
                <a:latin typeface="Meiryo UI" pitchFamily="50" charset="-128"/>
                <a:ea typeface="Meiryo UI" pitchFamily="50" charset="-128"/>
                <a:cs typeface="Meiryo UI" pitchFamily="50" charset="-128"/>
              </a:endParaRPr>
            </a:p>
          </p:txBody>
        </p:sp>
        <p:sp>
          <p:nvSpPr>
            <p:cNvPr id="130" name="八角形 129">
              <a:extLst>
                <a:ext uri="{FF2B5EF4-FFF2-40B4-BE49-F238E27FC236}">
                  <a16:creationId xmlns:a16="http://schemas.microsoft.com/office/drawing/2014/main" id="{B80A2388-0876-4E2C-A6AA-2CE69F6FB852}"/>
                </a:ext>
              </a:extLst>
            </p:cNvPr>
            <p:cNvSpPr>
              <a:spLocks noChangeAspect="1"/>
            </p:cNvSpPr>
            <p:nvPr/>
          </p:nvSpPr>
          <p:spPr>
            <a:xfrm>
              <a:off x="755662" y="910686"/>
              <a:ext cx="953274" cy="977934"/>
            </a:xfrm>
            <a:prstGeom prst="octagon">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31" name="正方形/長方形 130">
              <a:extLst>
                <a:ext uri="{FF2B5EF4-FFF2-40B4-BE49-F238E27FC236}">
                  <a16:creationId xmlns:a16="http://schemas.microsoft.com/office/drawing/2014/main" id="{81903809-1980-4859-9CB2-89FE59A27B34}"/>
                </a:ext>
              </a:extLst>
            </p:cNvPr>
            <p:cNvSpPr/>
            <p:nvPr/>
          </p:nvSpPr>
          <p:spPr>
            <a:xfrm rot="5400000">
              <a:off x="335206" y="1183492"/>
              <a:ext cx="398394" cy="426534"/>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32" name="正方形/長方形 131">
              <a:extLst>
                <a:ext uri="{FF2B5EF4-FFF2-40B4-BE49-F238E27FC236}">
                  <a16:creationId xmlns:a16="http://schemas.microsoft.com/office/drawing/2014/main" id="{4C57E672-17C8-4F6E-B9AD-983A090694B3}"/>
                </a:ext>
              </a:extLst>
            </p:cNvPr>
            <p:cNvSpPr/>
            <p:nvPr/>
          </p:nvSpPr>
          <p:spPr>
            <a:xfrm rot="5400000">
              <a:off x="1733246" y="1183493"/>
              <a:ext cx="398394" cy="426533"/>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33" name="正方形/長方形 132">
              <a:extLst>
                <a:ext uri="{FF2B5EF4-FFF2-40B4-BE49-F238E27FC236}">
                  <a16:creationId xmlns:a16="http://schemas.microsoft.com/office/drawing/2014/main" id="{2940ABB2-FAB7-4834-B20C-69995942EFCD}"/>
                </a:ext>
              </a:extLst>
            </p:cNvPr>
            <p:cNvSpPr/>
            <p:nvPr/>
          </p:nvSpPr>
          <p:spPr>
            <a:xfrm rot="2700000">
              <a:off x="1551428" y="631960"/>
              <a:ext cx="394279" cy="485667"/>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34" name="正方形/長方形 133">
              <a:extLst>
                <a:ext uri="{FF2B5EF4-FFF2-40B4-BE49-F238E27FC236}">
                  <a16:creationId xmlns:a16="http://schemas.microsoft.com/office/drawing/2014/main" id="{838792D3-4A0F-4E07-AC13-E723AC4B01DF}"/>
                </a:ext>
              </a:extLst>
            </p:cNvPr>
            <p:cNvSpPr/>
            <p:nvPr/>
          </p:nvSpPr>
          <p:spPr>
            <a:xfrm rot="2700000">
              <a:off x="521443" y="1685723"/>
              <a:ext cx="394279" cy="489767"/>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35" name="正方形/長方形 134">
              <a:extLst>
                <a:ext uri="{FF2B5EF4-FFF2-40B4-BE49-F238E27FC236}">
                  <a16:creationId xmlns:a16="http://schemas.microsoft.com/office/drawing/2014/main" id="{0856D9F3-70EB-4E5E-B176-13150EBA7694}"/>
                </a:ext>
              </a:extLst>
            </p:cNvPr>
            <p:cNvSpPr/>
            <p:nvPr/>
          </p:nvSpPr>
          <p:spPr>
            <a:xfrm rot="8100000">
              <a:off x="1556485" y="1678068"/>
              <a:ext cx="393458" cy="4864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36" name="正方形/長方形 135">
              <a:extLst>
                <a:ext uri="{FF2B5EF4-FFF2-40B4-BE49-F238E27FC236}">
                  <a16:creationId xmlns:a16="http://schemas.microsoft.com/office/drawing/2014/main" id="{1389825A-833D-4409-BD53-BDC4AED8180D}"/>
                </a:ext>
              </a:extLst>
            </p:cNvPr>
            <p:cNvSpPr/>
            <p:nvPr/>
          </p:nvSpPr>
          <p:spPr>
            <a:xfrm rot="8100000">
              <a:off x="519805" y="631549"/>
              <a:ext cx="397558" cy="4864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cxnSp>
          <p:nvCxnSpPr>
            <p:cNvPr id="137" name="直線コネクタ 136">
              <a:extLst>
                <a:ext uri="{FF2B5EF4-FFF2-40B4-BE49-F238E27FC236}">
                  <a16:creationId xmlns:a16="http://schemas.microsoft.com/office/drawing/2014/main" id="{0F063A4A-FC82-4B65-999F-E9BFD4CCDE45}"/>
                </a:ext>
              </a:extLst>
            </p:cNvPr>
            <p:cNvCxnSpPr>
              <a:stCxn id="133" idx="2"/>
              <a:endCxn id="133" idx="0"/>
            </p:cNvCxnSpPr>
            <p:nvPr/>
          </p:nvCxnSpPr>
          <p:spPr>
            <a:xfrm flipV="1">
              <a:off x="1577459" y="701634"/>
              <a:ext cx="342218" cy="344678"/>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1831F0B-DC2B-4F16-9549-7036D0B2B0E2}"/>
                </a:ext>
              </a:extLst>
            </p:cNvPr>
            <p:cNvCxnSpPr>
              <a:stCxn id="134" idx="2"/>
              <a:endCxn id="134" idx="0"/>
            </p:cNvCxnSpPr>
            <p:nvPr/>
          </p:nvCxnSpPr>
          <p:spPr>
            <a:xfrm flipV="1">
              <a:off x="545424" y="1761262"/>
              <a:ext cx="346318" cy="342503"/>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31466409-15F1-4F7C-BD81-352F8C621198}"/>
                </a:ext>
              </a:extLst>
            </p:cNvPr>
            <p:cNvCxnSpPr>
              <a:stCxn id="135" idx="2"/>
              <a:endCxn id="135" idx="0"/>
            </p:cNvCxnSpPr>
            <p:nvPr/>
          </p:nvCxnSpPr>
          <p:spPr>
            <a:xfrm>
              <a:off x="1582105" y="1749793"/>
              <a:ext cx="342218" cy="344678"/>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02B0A7D0-3E9F-44EE-A492-0B0A33D27741}"/>
                </a:ext>
              </a:extLst>
            </p:cNvPr>
            <p:cNvCxnSpPr>
              <a:stCxn id="136" idx="2"/>
              <a:endCxn id="136" idx="0"/>
            </p:cNvCxnSpPr>
            <p:nvPr/>
          </p:nvCxnSpPr>
          <p:spPr>
            <a:xfrm>
              <a:off x="543887" y="703911"/>
              <a:ext cx="349394" cy="341764"/>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41" name="テキスト ボックス 42">
              <a:extLst>
                <a:ext uri="{FF2B5EF4-FFF2-40B4-BE49-F238E27FC236}">
                  <a16:creationId xmlns:a16="http://schemas.microsoft.com/office/drawing/2014/main" id="{63A78225-08B8-4D66-8E94-12DF6CCA26E9}"/>
                </a:ext>
              </a:extLst>
            </p:cNvPr>
            <p:cNvSpPr txBox="1"/>
            <p:nvPr/>
          </p:nvSpPr>
          <p:spPr>
            <a:xfrm>
              <a:off x="0" y="700577"/>
              <a:ext cx="433315" cy="334479"/>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1B</a:t>
              </a:r>
              <a:endParaRPr kumimoji="1" lang="ja-JP" altLang="en-US" sz="1000">
                <a:latin typeface="Meiryo UI" pitchFamily="50" charset="-128"/>
                <a:ea typeface="Meiryo UI" pitchFamily="50" charset="-128"/>
                <a:cs typeface="Meiryo UI" pitchFamily="50" charset="-128"/>
              </a:endParaRPr>
            </a:p>
          </p:txBody>
        </p:sp>
        <p:sp>
          <p:nvSpPr>
            <p:cNvPr id="142" name="テキスト ボックス 42">
              <a:extLst>
                <a:ext uri="{FF2B5EF4-FFF2-40B4-BE49-F238E27FC236}">
                  <a16:creationId xmlns:a16="http://schemas.microsoft.com/office/drawing/2014/main" id="{A8F2BE24-2CC3-4A2F-BA36-7490217A528D}"/>
                </a:ext>
              </a:extLst>
            </p:cNvPr>
            <p:cNvSpPr txBox="1"/>
            <p:nvPr/>
          </p:nvSpPr>
          <p:spPr>
            <a:xfrm>
              <a:off x="1948457" y="700577"/>
              <a:ext cx="433315" cy="334479"/>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2A</a:t>
              </a:r>
              <a:endParaRPr kumimoji="1" lang="ja-JP" altLang="en-US" sz="1000">
                <a:latin typeface="Meiryo UI" pitchFamily="50" charset="-128"/>
                <a:ea typeface="Meiryo UI" pitchFamily="50" charset="-128"/>
                <a:cs typeface="Meiryo UI" pitchFamily="50" charset="-128"/>
              </a:endParaRPr>
            </a:p>
          </p:txBody>
        </p:sp>
        <p:sp>
          <p:nvSpPr>
            <p:cNvPr id="143" name="テキスト ボックス 42">
              <a:extLst>
                <a:ext uri="{FF2B5EF4-FFF2-40B4-BE49-F238E27FC236}">
                  <a16:creationId xmlns:a16="http://schemas.microsoft.com/office/drawing/2014/main" id="{AA8D82BB-2B12-4F33-8D2E-5B404DDD6AF6}"/>
                </a:ext>
              </a:extLst>
            </p:cNvPr>
            <p:cNvSpPr txBox="1"/>
            <p:nvPr/>
          </p:nvSpPr>
          <p:spPr>
            <a:xfrm>
              <a:off x="1734179" y="355381"/>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2B</a:t>
              </a:r>
              <a:endParaRPr kumimoji="1" lang="ja-JP" altLang="en-US" sz="1000">
                <a:latin typeface="Meiryo UI" pitchFamily="50" charset="-128"/>
                <a:ea typeface="Meiryo UI" pitchFamily="50" charset="-128"/>
                <a:cs typeface="Meiryo UI" pitchFamily="50" charset="-128"/>
              </a:endParaRPr>
            </a:p>
          </p:txBody>
        </p:sp>
        <p:sp>
          <p:nvSpPr>
            <p:cNvPr id="144" name="テキスト ボックス 42">
              <a:extLst>
                <a:ext uri="{FF2B5EF4-FFF2-40B4-BE49-F238E27FC236}">
                  <a16:creationId xmlns:a16="http://schemas.microsoft.com/office/drawing/2014/main" id="{2E95CAE4-7954-4EFB-8321-9A1B4588DF88}"/>
                </a:ext>
              </a:extLst>
            </p:cNvPr>
            <p:cNvSpPr txBox="1"/>
            <p:nvPr/>
          </p:nvSpPr>
          <p:spPr>
            <a:xfrm>
              <a:off x="65048" y="1928305"/>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1C</a:t>
              </a:r>
              <a:endParaRPr kumimoji="1" lang="ja-JP" altLang="en-US" sz="1000">
                <a:latin typeface="Meiryo UI" pitchFamily="50" charset="-128"/>
                <a:ea typeface="Meiryo UI" pitchFamily="50" charset="-128"/>
                <a:cs typeface="Meiryo UI" pitchFamily="50" charset="-128"/>
              </a:endParaRPr>
            </a:p>
          </p:txBody>
        </p:sp>
        <p:sp>
          <p:nvSpPr>
            <p:cNvPr id="145" name="テキスト ボックス 42">
              <a:extLst>
                <a:ext uri="{FF2B5EF4-FFF2-40B4-BE49-F238E27FC236}">
                  <a16:creationId xmlns:a16="http://schemas.microsoft.com/office/drawing/2014/main" id="{80C8AFE4-CAA9-4F72-A930-5FC3666C4D67}"/>
                </a:ext>
              </a:extLst>
            </p:cNvPr>
            <p:cNvSpPr txBox="1"/>
            <p:nvPr/>
          </p:nvSpPr>
          <p:spPr>
            <a:xfrm>
              <a:off x="343829" y="2126458"/>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1D</a:t>
              </a:r>
              <a:endParaRPr kumimoji="1" lang="ja-JP" altLang="en-US" sz="1000">
                <a:latin typeface="Meiryo UI" pitchFamily="50" charset="-128"/>
                <a:ea typeface="Meiryo UI" pitchFamily="50" charset="-128"/>
                <a:cs typeface="Meiryo UI" pitchFamily="50" charset="-128"/>
              </a:endParaRPr>
            </a:p>
          </p:txBody>
        </p:sp>
        <p:sp>
          <p:nvSpPr>
            <p:cNvPr id="146" name="テキスト ボックス 42">
              <a:extLst>
                <a:ext uri="{FF2B5EF4-FFF2-40B4-BE49-F238E27FC236}">
                  <a16:creationId xmlns:a16="http://schemas.microsoft.com/office/drawing/2014/main" id="{9F95F624-5BA6-444E-B56F-DDBA5B39B224}"/>
                </a:ext>
              </a:extLst>
            </p:cNvPr>
            <p:cNvSpPr txBox="1"/>
            <p:nvPr/>
          </p:nvSpPr>
          <p:spPr>
            <a:xfrm>
              <a:off x="1460045" y="2121811"/>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2C</a:t>
              </a:r>
              <a:endParaRPr kumimoji="1" lang="ja-JP" altLang="en-US" sz="1000">
                <a:latin typeface="Meiryo UI" pitchFamily="50" charset="-128"/>
                <a:ea typeface="Meiryo UI" pitchFamily="50" charset="-128"/>
                <a:cs typeface="Meiryo UI" pitchFamily="50" charset="-128"/>
              </a:endParaRPr>
            </a:p>
          </p:txBody>
        </p:sp>
        <p:sp>
          <p:nvSpPr>
            <p:cNvPr id="147" name="テキスト ボックス 42">
              <a:extLst>
                <a:ext uri="{FF2B5EF4-FFF2-40B4-BE49-F238E27FC236}">
                  <a16:creationId xmlns:a16="http://schemas.microsoft.com/office/drawing/2014/main" id="{5167B369-D118-4A07-93AA-E33EC76E4620}"/>
                </a:ext>
              </a:extLst>
            </p:cNvPr>
            <p:cNvSpPr txBox="1"/>
            <p:nvPr/>
          </p:nvSpPr>
          <p:spPr>
            <a:xfrm>
              <a:off x="1911286" y="1891134"/>
              <a:ext cx="4333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2D</a:t>
              </a:r>
              <a:endParaRPr kumimoji="1" lang="ja-JP" altLang="en-US" sz="1000">
                <a:latin typeface="Meiryo UI" pitchFamily="50" charset="-128"/>
                <a:ea typeface="Meiryo UI" pitchFamily="50" charset="-128"/>
                <a:cs typeface="Meiryo UI" pitchFamily="50" charset="-128"/>
              </a:endParaRPr>
            </a:p>
          </p:txBody>
        </p:sp>
        <p:sp>
          <p:nvSpPr>
            <p:cNvPr id="148" name="正方形/長方形 147">
              <a:extLst>
                <a:ext uri="{FF2B5EF4-FFF2-40B4-BE49-F238E27FC236}">
                  <a16:creationId xmlns:a16="http://schemas.microsoft.com/office/drawing/2014/main" id="{C7480933-E36B-4AD9-A00B-6123F0BCAF77}"/>
                </a:ext>
              </a:extLst>
            </p:cNvPr>
            <p:cNvSpPr/>
            <p:nvPr/>
          </p:nvSpPr>
          <p:spPr>
            <a:xfrm>
              <a:off x="1035778" y="1899078"/>
              <a:ext cx="399939" cy="577606"/>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49" name="テキスト ボックス 42">
              <a:extLst>
                <a:ext uri="{FF2B5EF4-FFF2-40B4-BE49-F238E27FC236}">
                  <a16:creationId xmlns:a16="http://schemas.microsoft.com/office/drawing/2014/main" id="{337BD124-453A-46B1-A32F-5C50C9D1D5AD}"/>
                </a:ext>
              </a:extLst>
            </p:cNvPr>
            <p:cNvSpPr txBox="1"/>
            <p:nvPr/>
          </p:nvSpPr>
          <p:spPr>
            <a:xfrm>
              <a:off x="975027" y="0"/>
              <a:ext cx="530673" cy="328013"/>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MS1</a:t>
              </a:r>
              <a:endParaRPr kumimoji="1" lang="ja-JP" altLang="en-US" sz="1000">
                <a:latin typeface="Meiryo UI" pitchFamily="50" charset="-128"/>
                <a:ea typeface="Meiryo UI" pitchFamily="50" charset="-128"/>
                <a:cs typeface="Meiryo UI" pitchFamily="50" charset="-128"/>
              </a:endParaRPr>
            </a:p>
          </p:txBody>
        </p:sp>
        <p:sp>
          <p:nvSpPr>
            <p:cNvPr id="150" name="テキスト ボックス 42">
              <a:extLst>
                <a:ext uri="{FF2B5EF4-FFF2-40B4-BE49-F238E27FC236}">
                  <a16:creationId xmlns:a16="http://schemas.microsoft.com/office/drawing/2014/main" id="{EA18481D-43EC-4843-B943-BB916BBD6C91}"/>
                </a:ext>
              </a:extLst>
            </p:cNvPr>
            <p:cNvSpPr txBox="1"/>
            <p:nvPr/>
          </p:nvSpPr>
          <p:spPr>
            <a:xfrm>
              <a:off x="975027" y="2500636"/>
              <a:ext cx="530673" cy="328013"/>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MS2</a:t>
              </a:r>
              <a:endParaRPr kumimoji="1" lang="ja-JP" altLang="en-US" sz="1000">
                <a:latin typeface="Meiryo UI" pitchFamily="50" charset="-128"/>
                <a:ea typeface="Meiryo UI" pitchFamily="50" charset="-128"/>
                <a:cs typeface="Meiryo UI" pitchFamily="50" charset="-128"/>
              </a:endParaRPr>
            </a:p>
          </p:txBody>
        </p:sp>
      </p:grpSp>
      <p:grpSp>
        <p:nvGrpSpPr>
          <p:cNvPr id="3" name="グループ化 2"/>
          <p:cNvGrpSpPr/>
          <p:nvPr/>
        </p:nvGrpSpPr>
        <p:grpSpPr>
          <a:xfrm>
            <a:off x="646633" y="2128819"/>
            <a:ext cx="531748" cy="1389595"/>
            <a:chOff x="2299701" y="557699"/>
            <a:chExt cx="531748" cy="1389595"/>
          </a:xfrm>
        </p:grpSpPr>
        <p:sp>
          <p:nvSpPr>
            <p:cNvPr id="166" name="正方形/長方形 165">
              <a:extLst>
                <a:ext uri="{FF2B5EF4-FFF2-40B4-BE49-F238E27FC236}">
                  <a16:creationId xmlns:a16="http://schemas.microsoft.com/office/drawing/2014/main" id="{31CF6253-AD76-4A92-AC2E-195183C8D5CC}"/>
                </a:ext>
              </a:extLst>
            </p:cNvPr>
            <p:cNvSpPr/>
            <p:nvPr/>
          </p:nvSpPr>
          <p:spPr>
            <a:xfrm rot="2700000">
              <a:off x="2382604" y="1525653"/>
              <a:ext cx="358537" cy="484745"/>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67" name="正方形/長方形 166">
              <a:extLst>
                <a:ext uri="{FF2B5EF4-FFF2-40B4-BE49-F238E27FC236}">
                  <a16:creationId xmlns:a16="http://schemas.microsoft.com/office/drawing/2014/main" id="{CFD94850-A7B3-4067-B8F9-FB6CDDB5DD0B}"/>
                </a:ext>
              </a:extLst>
            </p:cNvPr>
            <p:cNvSpPr/>
            <p:nvPr/>
          </p:nvSpPr>
          <p:spPr>
            <a:xfrm rot="8100000">
              <a:off x="2365134" y="586728"/>
              <a:ext cx="393481" cy="4423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cxnSp>
          <p:nvCxnSpPr>
            <p:cNvPr id="168" name="直線コネクタ 167">
              <a:extLst>
                <a:ext uri="{FF2B5EF4-FFF2-40B4-BE49-F238E27FC236}">
                  <a16:creationId xmlns:a16="http://schemas.microsoft.com/office/drawing/2014/main" id="{AB82DBC7-00A0-46F7-AB53-3A937E8EA1FA}"/>
                </a:ext>
              </a:extLst>
            </p:cNvPr>
            <p:cNvCxnSpPr>
              <a:stCxn id="166" idx="2"/>
              <a:endCxn id="166" idx="0"/>
            </p:cNvCxnSpPr>
            <p:nvPr/>
          </p:nvCxnSpPr>
          <p:spPr>
            <a:xfrm flipV="1">
              <a:off x="2390490" y="1614032"/>
              <a:ext cx="342767" cy="311455"/>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9B20F382-BE79-43B0-AA6A-61DFE91776F5}"/>
                </a:ext>
              </a:extLst>
            </p:cNvPr>
            <p:cNvCxnSpPr>
              <a:stCxn id="167" idx="2"/>
              <a:endCxn id="167" idx="0"/>
            </p:cNvCxnSpPr>
            <p:nvPr/>
          </p:nvCxnSpPr>
          <p:spPr>
            <a:xfrm>
              <a:off x="2388969" y="652530"/>
              <a:ext cx="345811" cy="310783"/>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73" name="正方形/長方形 172">
              <a:extLst>
                <a:ext uri="{FF2B5EF4-FFF2-40B4-BE49-F238E27FC236}">
                  <a16:creationId xmlns:a16="http://schemas.microsoft.com/office/drawing/2014/main" id="{0F8E2270-2524-4C40-8D5C-AB0C5D05323E}"/>
                </a:ext>
              </a:extLst>
            </p:cNvPr>
            <p:cNvSpPr/>
            <p:nvPr/>
          </p:nvSpPr>
          <p:spPr>
            <a:xfrm rot="2700000">
              <a:off x="2449063" y="672760"/>
              <a:ext cx="368047" cy="137926"/>
            </a:xfrm>
            <a:prstGeom prst="rect">
              <a:avLst/>
            </a:prstGeom>
            <a:solidFill>
              <a:srgbClr val="FFC000"/>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74" name="正方形/長方形 173">
              <a:extLst>
                <a:ext uri="{FF2B5EF4-FFF2-40B4-BE49-F238E27FC236}">
                  <a16:creationId xmlns:a16="http://schemas.microsoft.com/office/drawing/2014/main" id="{626309C2-3F07-4A19-8454-0D5507D35E53}"/>
                </a:ext>
              </a:extLst>
            </p:cNvPr>
            <p:cNvSpPr/>
            <p:nvPr/>
          </p:nvSpPr>
          <p:spPr>
            <a:xfrm rot="18900000">
              <a:off x="2299701" y="1636226"/>
              <a:ext cx="400587" cy="126723"/>
            </a:xfrm>
            <a:prstGeom prst="rect">
              <a:avLst/>
            </a:prstGeom>
            <a:solidFill>
              <a:srgbClr val="FFC000"/>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75" name="正方形/長方形 174">
              <a:extLst>
                <a:ext uri="{FF2B5EF4-FFF2-40B4-BE49-F238E27FC236}">
                  <a16:creationId xmlns:a16="http://schemas.microsoft.com/office/drawing/2014/main" id="{25065D92-64FD-4BD7-8A33-CBB515589A64}"/>
                </a:ext>
              </a:extLst>
            </p:cNvPr>
            <p:cNvSpPr/>
            <p:nvPr/>
          </p:nvSpPr>
          <p:spPr>
            <a:xfrm rot="18900000">
              <a:off x="2427004" y="1767368"/>
              <a:ext cx="404445" cy="131153"/>
            </a:xfrm>
            <a:prstGeom prst="rect">
              <a:avLst/>
            </a:prstGeom>
            <a:solidFill>
              <a:srgbClr val="0000FF"/>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76" name="正方形/長方形 175">
              <a:extLst>
                <a:ext uri="{FF2B5EF4-FFF2-40B4-BE49-F238E27FC236}">
                  <a16:creationId xmlns:a16="http://schemas.microsoft.com/office/drawing/2014/main" id="{6E6744FA-5B59-446F-A67A-B93F93234636}"/>
                </a:ext>
              </a:extLst>
            </p:cNvPr>
            <p:cNvSpPr/>
            <p:nvPr/>
          </p:nvSpPr>
          <p:spPr>
            <a:xfrm rot="2700000">
              <a:off x="2307487" y="806117"/>
              <a:ext cx="372479" cy="137926"/>
            </a:xfrm>
            <a:prstGeom prst="rect">
              <a:avLst/>
            </a:prstGeom>
            <a:solidFill>
              <a:srgbClr val="0000FF"/>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grpSp>
      <p:grpSp>
        <p:nvGrpSpPr>
          <p:cNvPr id="204" name="グループ化 203"/>
          <p:cNvGrpSpPr/>
          <p:nvPr/>
        </p:nvGrpSpPr>
        <p:grpSpPr>
          <a:xfrm>
            <a:off x="2715789" y="2142725"/>
            <a:ext cx="520031" cy="1375427"/>
            <a:chOff x="3354221" y="448757"/>
            <a:chExt cx="531748" cy="1389595"/>
          </a:xfrm>
        </p:grpSpPr>
        <p:sp>
          <p:nvSpPr>
            <p:cNvPr id="178" name="正方形/長方形 177">
              <a:extLst>
                <a:ext uri="{FF2B5EF4-FFF2-40B4-BE49-F238E27FC236}">
                  <a16:creationId xmlns:a16="http://schemas.microsoft.com/office/drawing/2014/main" id="{31CF6253-AD76-4A92-AC2E-195183C8D5CC}"/>
                </a:ext>
              </a:extLst>
            </p:cNvPr>
            <p:cNvSpPr/>
            <p:nvPr/>
          </p:nvSpPr>
          <p:spPr>
            <a:xfrm rot="2700000">
              <a:off x="3437124" y="1416711"/>
              <a:ext cx="358537" cy="484745"/>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79" name="正方形/長方形 178">
              <a:extLst>
                <a:ext uri="{FF2B5EF4-FFF2-40B4-BE49-F238E27FC236}">
                  <a16:creationId xmlns:a16="http://schemas.microsoft.com/office/drawing/2014/main" id="{CFD94850-A7B3-4067-B8F9-FB6CDDB5DD0B}"/>
                </a:ext>
              </a:extLst>
            </p:cNvPr>
            <p:cNvSpPr/>
            <p:nvPr/>
          </p:nvSpPr>
          <p:spPr>
            <a:xfrm rot="8100000">
              <a:off x="3419654" y="477786"/>
              <a:ext cx="393481" cy="4423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cxnSp>
          <p:nvCxnSpPr>
            <p:cNvPr id="180" name="直線コネクタ 179">
              <a:extLst>
                <a:ext uri="{FF2B5EF4-FFF2-40B4-BE49-F238E27FC236}">
                  <a16:creationId xmlns:a16="http://schemas.microsoft.com/office/drawing/2014/main" id="{AB82DBC7-00A0-46F7-AB53-3A937E8EA1FA}"/>
                </a:ext>
              </a:extLst>
            </p:cNvPr>
            <p:cNvCxnSpPr>
              <a:stCxn id="178" idx="2"/>
              <a:endCxn id="178" idx="0"/>
            </p:cNvCxnSpPr>
            <p:nvPr/>
          </p:nvCxnSpPr>
          <p:spPr>
            <a:xfrm flipV="1">
              <a:off x="3445010" y="1505090"/>
              <a:ext cx="342767" cy="311455"/>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9B20F382-BE79-43B0-AA6A-61DFE91776F5}"/>
                </a:ext>
              </a:extLst>
            </p:cNvPr>
            <p:cNvCxnSpPr>
              <a:stCxn id="179" idx="2"/>
              <a:endCxn id="179" idx="0"/>
            </p:cNvCxnSpPr>
            <p:nvPr/>
          </p:nvCxnSpPr>
          <p:spPr>
            <a:xfrm>
              <a:off x="3443489" y="543588"/>
              <a:ext cx="345811" cy="310783"/>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82" name="正方形/長方形 181">
              <a:extLst>
                <a:ext uri="{FF2B5EF4-FFF2-40B4-BE49-F238E27FC236}">
                  <a16:creationId xmlns:a16="http://schemas.microsoft.com/office/drawing/2014/main" id="{0F8E2270-2524-4C40-8D5C-AB0C5D05323E}"/>
                </a:ext>
              </a:extLst>
            </p:cNvPr>
            <p:cNvSpPr/>
            <p:nvPr/>
          </p:nvSpPr>
          <p:spPr>
            <a:xfrm rot="2700000">
              <a:off x="3503583" y="563818"/>
              <a:ext cx="368047" cy="137926"/>
            </a:xfrm>
            <a:prstGeom prst="rect">
              <a:avLst/>
            </a:prstGeom>
            <a:solidFill>
              <a:srgbClr val="FFC000"/>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83" name="正方形/長方形 182">
              <a:extLst>
                <a:ext uri="{FF2B5EF4-FFF2-40B4-BE49-F238E27FC236}">
                  <a16:creationId xmlns:a16="http://schemas.microsoft.com/office/drawing/2014/main" id="{626309C2-3F07-4A19-8454-0D5507D35E53}"/>
                </a:ext>
              </a:extLst>
            </p:cNvPr>
            <p:cNvSpPr/>
            <p:nvPr/>
          </p:nvSpPr>
          <p:spPr>
            <a:xfrm rot="18900000">
              <a:off x="3354221" y="1527284"/>
              <a:ext cx="400587" cy="126723"/>
            </a:xfrm>
            <a:prstGeom prst="rect">
              <a:avLst/>
            </a:prstGeom>
            <a:solidFill>
              <a:srgbClr val="0000FF"/>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84" name="正方形/長方形 183">
              <a:extLst>
                <a:ext uri="{FF2B5EF4-FFF2-40B4-BE49-F238E27FC236}">
                  <a16:creationId xmlns:a16="http://schemas.microsoft.com/office/drawing/2014/main" id="{25065D92-64FD-4BD7-8A33-CBB515589A64}"/>
                </a:ext>
              </a:extLst>
            </p:cNvPr>
            <p:cNvSpPr/>
            <p:nvPr/>
          </p:nvSpPr>
          <p:spPr>
            <a:xfrm rot="18900000">
              <a:off x="3481524" y="1658426"/>
              <a:ext cx="404445" cy="131153"/>
            </a:xfrm>
            <a:prstGeom prst="rect">
              <a:avLst/>
            </a:prstGeom>
            <a:solidFill>
              <a:srgbClr val="0000FF"/>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85" name="正方形/長方形 184">
              <a:extLst>
                <a:ext uri="{FF2B5EF4-FFF2-40B4-BE49-F238E27FC236}">
                  <a16:creationId xmlns:a16="http://schemas.microsoft.com/office/drawing/2014/main" id="{6E6744FA-5B59-446F-A67A-B93F93234636}"/>
                </a:ext>
              </a:extLst>
            </p:cNvPr>
            <p:cNvSpPr/>
            <p:nvPr/>
          </p:nvSpPr>
          <p:spPr>
            <a:xfrm rot="2700000">
              <a:off x="3362007" y="697175"/>
              <a:ext cx="372479" cy="137926"/>
            </a:xfrm>
            <a:prstGeom prst="rect">
              <a:avLst/>
            </a:prstGeom>
            <a:solidFill>
              <a:srgbClr val="FFC000"/>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grpSp>
      <p:grpSp>
        <p:nvGrpSpPr>
          <p:cNvPr id="205" name="グループ化 204"/>
          <p:cNvGrpSpPr/>
          <p:nvPr/>
        </p:nvGrpSpPr>
        <p:grpSpPr>
          <a:xfrm>
            <a:off x="4772842" y="2133361"/>
            <a:ext cx="531748" cy="1389595"/>
            <a:chOff x="5169371" y="482686"/>
            <a:chExt cx="531748" cy="1389595"/>
          </a:xfrm>
        </p:grpSpPr>
        <p:sp>
          <p:nvSpPr>
            <p:cNvPr id="187" name="正方形/長方形 186">
              <a:extLst>
                <a:ext uri="{FF2B5EF4-FFF2-40B4-BE49-F238E27FC236}">
                  <a16:creationId xmlns:a16="http://schemas.microsoft.com/office/drawing/2014/main" id="{31CF6253-AD76-4A92-AC2E-195183C8D5CC}"/>
                </a:ext>
              </a:extLst>
            </p:cNvPr>
            <p:cNvSpPr/>
            <p:nvPr/>
          </p:nvSpPr>
          <p:spPr>
            <a:xfrm rot="2700000">
              <a:off x="5252274" y="1450640"/>
              <a:ext cx="358537" cy="484745"/>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88" name="正方形/長方形 187">
              <a:extLst>
                <a:ext uri="{FF2B5EF4-FFF2-40B4-BE49-F238E27FC236}">
                  <a16:creationId xmlns:a16="http://schemas.microsoft.com/office/drawing/2014/main" id="{CFD94850-A7B3-4067-B8F9-FB6CDDB5DD0B}"/>
                </a:ext>
              </a:extLst>
            </p:cNvPr>
            <p:cNvSpPr/>
            <p:nvPr/>
          </p:nvSpPr>
          <p:spPr>
            <a:xfrm rot="8100000">
              <a:off x="5234804" y="511715"/>
              <a:ext cx="393481" cy="4423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cxnSp>
          <p:nvCxnSpPr>
            <p:cNvPr id="189" name="直線コネクタ 188">
              <a:extLst>
                <a:ext uri="{FF2B5EF4-FFF2-40B4-BE49-F238E27FC236}">
                  <a16:creationId xmlns:a16="http://schemas.microsoft.com/office/drawing/2014/main" id="{AB82DBC7-00A0-46F7-AB53-3A937E8EA1FA}"/>
                </a:ext>
              </a:extLst>
            </p:cNvPr>
            <p:cNvCxnSpPr>
              <a:stCxn id="187" idx="2"/>
              <a:endCxn id="187" idx="0"/>
            </p:cNvCxnSpPr>
            <p:nvPr/>
          </p:nvCxnSpPr>
          <p:spPr>
            <a:xfrm flipV="1">
              <a:off x="5260160" y="1539019"/>
              <a:ext cx="342767" cy="311455"/>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9B20F382-BE79-43B0-AA6A-61DFE91776F5}"/>
                </a:ext>
              </a:extLst>
            </p:cNvPr>
            <p:cNvCxnSpPr>
              <a:stCxn id="188" idx="2"/>
              <a:endCxn id="188" idx="0"/>
            </p:cNvCxnSpPr>
            <p:nvPr/>
          </p:nvCxnSpPr>
          <p:spPr>
            <a:xfrm>
              <a:off x="5258639" y="577517"/>
              <a:ext cx="345811" cy="310783"/>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91" name="正方形/長方形 190">
              <a:extLst>
                <a:ext uri="{FF2B5EF4-FFF2-40B4-BE49-F238E27FC236}">
                  <a16:creationId xmlns:a16="http://schemas.microsoft.com/office/drawing/2014/main" id="{0F8E2270-2524-4C40-8D5C-AB0C5D05323E}"/>
                </a:ext>
              </a:extLst>
            </p:cNvPr>
            <p:cNvSpPr/>
            <p:nvPr/>
          </p:nvSpPr>
          <p:spPr>
            <a:xfrm rot="2700000">
              <a:off x="5318733" y="597747"/>
              <a:ext cx="368047" cy="137926"/>
            </a:xfrm>
            <a:prstGeom prst="rect">
              <a:avLst/>
            </a:prstGeom>
            <a:solidFill>
              <a:srgbClr val="0000FF"/>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92" name="正方形/長方形 191">
              <a:extLst>
                <a:ext uri="{FF2B5EF4-FFF2-40B4-BE49-F238E27FC236}">
                  <a16:creationId xmlns:a16="http://schemas.microsoft.com/office/drawing/2014/main" id="{626309C2-3F07-4A19-8454-0D5507D35E53}"/>
                </a:ext>
              </a:extLst>
            </p:cNvPr>
            <p:cNvSpPr/>
            <p:nvPr/>
          </p:nvSpPr>
          <p:spPr>
            <a:xfrm rot="18900000">
              <a:off x="5169371" y="1561213"/>
              <a:ext cx="400587" cy="126723"/>
            </a:xfrm>
            <a:prstGeom prst="rect">
              <a:avLst/>
            </a:prstGeom>
            <a:solidFill>
              <a:srgbClr val="FFC000"/>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93" name="正方形/長方形 192">
              <a:extLst>
                <a:ext uri="{FF2B5EF4-FFF2-40B4-BE49-F238E27FC236}">
                  <a16:creationId xmlns:a16="http://schemas.microsoft.com/office/drawing/2014/main" id="{25065D92-64FD-4BD7-8A33-CBB515589A64}"/>
                </a:ext>
              </a:extLst>
            </p:cNvPr>
            <p:cNvSpPr/>
            <p:nvPr/>
          </p:nvSpPr>
          <p:spPr>
            <a:xfrm rot="18900000">
              <a:off x="5296674" y="1692355"/>
              <a:ext cx="404445" cy="131153"/>
            </a:xfrm>
            <a:prstGeom prst="rect">
              <a:avLst/>
            </a:prstGeom>
            <a:solidFill>
              <a:srgbClr val="FFC000"/>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94" name="正方形/長方形 193">
              <a:extLst>
                <a:ext uri="{FF2B5EF4-FFF2-40B4-BE49-F238E27FC236}">
                  <a16:creationId xmlns:a16="http://schemas.microsoft.com/office/drawing/2014/main" id="{6E6744FA-5B59-446F-A67A-B93F93234636}"/>
                </a:ext>
              </a:extLst>
            </p:cNvPr>
            <p:cNvSpPr/>
            <p:nvPr/>
          </p:nvSpPr>
          <p:spPr>
            <a:xfrm rot="2700000">
              <a:off x="5177157" y="731104"/>
              <a:ext cx="372479" cy="137926"/>
            </a:xfrm>
            <a:prstGeom prst="rect">
              <a:avLst/>
            </a:prstGeom>
            <a:solidFill>
              <a:srgbClr val="0000FF"/>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grpSp>
      <p:grpSp>
        <p:nvGrpSpPr>
          <p:cNvPr id="206" name="グループ化 205"/>
          <p:cNvGrpSpPr/>
          <p:nvPr/>
        </p:nvGrpSpPr>
        <p:grpSpPr>
          <a:xfrm>
            <a:off x="6892712" y="2141721"/>
            <a:ext cx="531748" cy="1389595"/>
            <a:chOff x="6090942" y="414822"/>
            <a:chExt cx="531748" cy="1389595"/>
          </a:xfrm>
        </p:grpSpPr>
        <p:sp>
          <p:nvSpPr>
            <p:cNvPr id="196" name="正方形/長方形 195">
              <a:extLst>
                <a:ext uri="{FF2B5EF4-FFF2-40B4-BE49-F238E27FC236}">
                  <a16:creationId xmlns:a16="http://schemas.microsoft.com/office/drawing/2014/main" id="{31CF6253-AD76-4A92-AC2E-195183C8D5CC}"/>
                </a:ext>
              </a:extLst>
            </p:cNvPr>
            <p:cNvSpPr/>
            <p:nvPr/>
          </p:nvSpPr>
          <p:spPr>
            <a:xfrm rot="2700000">
              <a:off x="6173845" y="1382776"/>
              <a:ext cx="358537" cy="484745"/>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197" name="正方形/長方形 196">
              <a:extLst>
                <a:ext uri="{FF2B5EF4-FFF2-40B4-BE49-F238E27FC236}">
                  <a16:creationId xmlns:a16="http://schemas.microsoft.com/office/drawing/2014/main" id="{CFD94850-A7B3-4067-B8F9-FB6CDDB5DD0B}"/>
                </a:ext>
              </a:extLst>
            </p:cNvPr>
            <p:cNvSpPr/>
            <p:nvPr/>
          </p:nvSpPr>
          <p:spPr>
            <a:xfrm rot="8100000">
              <a:off x="6156375" y="443851"/>
              <a:ext cx="393481" cy="4423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cxnSp>
          <p:nvCxnSpPr>
            <p:cNvPr id="198" name="直線コネクタ 197">
              <a:extLst>
                <a:ext uri="{FF2B5EF4-FFF2-40B4-BE49-F238E27FC236}">
                  <a16:creationId xmlns:a16="http://schemas.microsoft.com/office/drawing/2014/main" id="{AB82DBC7-00A0-46F7-AB53-3A937E8EA1FA}"/>
                </a:ext>
              </a:extLst>
            </p:cNvPr>
            <p:cNvCxnSpPr>
              <a:stCxn id="196" idx="2"/>
              <a:endCxn id="196" idx="0"/>
            </p:cNvCxnSpPr>
            <p:nvPr/>
          </p:nvCxnSpPr>
          <p:spPr>
            <a:xfrm flipV="1">
              <a:off x="6181731" y="1471155"/>
              <a:ext cx="342767" cy="311455"/>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9B20F382-BE79-43B0-AA6A-61DFE91776F5}"/>
                </a:ext>
              </a:extLst>
            </p:cNvPr>
            <p:cNvCxnSpPr>
              <a:stCxn id="197" idx="2"/>
              <a:endCxn id="197" idx="0"/>
            </p:cNvCxnSpPr>
            <p:nvPr/>
          </p:nvCxnSpPr>
          <p:spPr>
            <a:xfrm>
              <a:off x="6180210" y="509653"/>
              <a:ext cx="345811" cy="310783"/>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200" name="正方形/長方形 199">
              <a:extLst>
                <a:ext uri="{FF2B5EF4-FFF2-40B4-BE49-F238E27FC236}">
                  <a16:creationId xmlns:a16="http://schemas.microsoft.com/office/drawing/2014/main" id="{0F8E2270-2524-4C40-8D5C-AB0C5D05323E}"/>
                </a:ext>
              </a:extLst>
            </p:cNvPr>
            <p:cNvSpPr/>
            <p:nvPr/>
          </p:nvSpPr>
          <p:spPr>
            <a:xfrm rot="2700000">
              <a:off x="6240304" y="529883"/>
              <a:ext cx="368047" cy="137926"/>
            </a:xfrm>
            <a:prstGeom prst="rect">
              <a:avLst/>
            </a:prstGeom>
            <a:solidFill>
              <a:srgbClr val="0000FF"/>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201" name="正方形/長方形 200">
              <a:extLst>
                <a:ext uri="{FF2B5EF4-FFF2-40B4-BE49-F238E27FC236}">
                  <a16:creationId xmlns:a16="http://schemas.microsoft.com/office/drawing/2014/main" id="{626309C2-3F07-4A19-8454-0D5507D35E53}"/>
                </a:ext>
              </a:extLst>
            </p:cNvPr>
            <p:cNvSpPr/>
            <p:nvPr/>
          </p:nvSpPr>
          <p:spPr>
            <a:xfrm rot="18900000">
              <a:off x="6090942" y="1493349"/>
              <a:ext cx="400587" cy="126723"/>
            </a:xfrm>
            <a:prstGeom prst="rect">
              <a:avLst/>
            </a:prstGeom>
            <a:solidFill>
              <a:srgbClr val="0000FF"/>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202" name="正方形/長方形 201">
              <a:extLst>
                <a:ext uri="{FF2B5EF4-FFF2-40B4-BE49-F238E27FC236}">
                  <a16:creationId xmlns:a16="http://schemas.microsoft.com/office/drawing/2014/main" id="{25065D92-64FD-4BD7-8A33-CBB515589A64}"/>
                </a:ext>
              </a:extLst>
            </p:cNvPr>
            <p:cNvSpPr/>
            <p:nvPr/>
          </p:nvSpPr>
          <p:spPr>
            <a:xfrm rot="18900000">
              <a:off x="6218245" y="1624491"/>
              <a:ext cx="404445" cy="131153"/>
            </a:xfrm>
            <a:prstGeom prst="rect">
              <a:avLst/>
            </a:prstGeom>
            <a:solidFill>
              <a:srgbClr val="FFC000"/>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203" name="正方形/長方形 202">
              <a:extLst>
                <a:ext uri="{FF2B5EF4-FFF2-40B4-BE49-F238E27FC236}">
                  <a16:creationId xmlns:a16="http://schemas.microsoft.com/office/drawing/2014/main" id="{6E6744FA-5B59-446F-A67A-B93F93234636}"/>
                </a:ext>
              </a:extLst>
            </p:cNvPr>
            <p:cNvSpPr/>
            <p:nvPr/>
          </p:nvSpPr>
          <p:spPr>
            <a:xfrm rot="2700000">
              <a:off x="6098728" y="663240"/>
              <a:ext cx="372479" cy="137926"/>
            </a:xfrm>
            <a:prstGeom prst="rect">
              <a:avLst/>
            </a:prstGeom>
            <a:solidFill>
              <a:srgbClr val="FFC000"/>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grpSp>
      <p:sp>
        <p:nvSpPr>
          <p:cNvPr id="165" name="テキスト ボックス 42">
            <a:extLst>
              <a:ext uri="{FF2B5EF4-FFF2-40B4-BE49-F238E27FC236}">
                <a16:creationId xmlns:a16="http://schemas.microsoft.com/office/drawing/2014/main" id="{83488523-69CD-4453-8847-19FC60E9A11A}"/>
              </a:ext>
            </a:extLst>
          </p:cNvPr>
          <p:cNvSpPr txBox="1"/>
          <p:nvPr/>
        </p:nvSpPr>
        <p:spPr>
          <a:xfrm>
            <a:off x="778186" y="2138339"/>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dirty="0" smtClean="0">
                <a:solidFill>
                  <a:srgbClr val="FF0000"/>
                </a:solidFill>
                <a:latin typeface="Meiryo UI" pitchFamily="50" charset="-128"/>
                <a:ea typeface="Meiryo UI" pitchFamily="50" charset="-128"/>
                <a:cs typeface="Meiryo UI" pitchFamily="50" charset="-128"/>
              </a:rPr>
              <a:t>A</a:t>
            </a:r>
            <a:endParaRPr kumimoji="1" lang="ja-JP" altLang="en-US" sz="1000" dirty="0">
              <a:solidFill>
                <a:srgbClr val="FF0000"/>
              </a:solidFill>
              <a:latin typeface="Meiryo UI" pitchFamily="50" charset="-128"/>
              <a:ea typeface="Meiryo UI" pitchFamily="50" charset="-128"/>
              <a:cs typeface="Meiryo UI" pitchFamily="50" charset="-128"/>
            </a:endParaRPr>
          </a:p>
        </p:txBody>
      </p:sp>
      <p:sp>
        <p:nvSpPr>
          <p:cNvPr id="207" name="テキスト ボックス 42">
            <a:extLst>
              <a:ext uri="{FF2B5EF4-FFF2-40B4-BE49-F238E27FC236}">
                <a16:creationId xmlns:a16="http://schemas.microsoft.com/office/drawing/2014/main" id="{83488523-69CD-4453-8847-19FC60E9A11A}"/>
              </a:ext>
            </a:extLst>
          </p:cNvPr>
          <p:cNvSpPr txBox="1"/>
          <p:nvPr/>
        </p:nvSpPr>
        <p:spPr>
          <a:xfrm>
            <a:off x="603389" y="3125529"/>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dirty="0" smtClean="0">
                <a:solidFill>
                  <a:srgbClr val="FF0000"/>
                </a:solidFill>
                <a:latin typeface="Meiryo UI" pitchFamily="50" charset="-128"/>
                <a:ea typeface="Meiryo UI" pitchFamily="50" charset="-128"/>
                <a:cs typeface="Meiryo UI" pitchFamily="50" charset="-128"/>
              </a:rPr>
              <a:t>A</a:t>
            </a:r>
            <a:endParaRPr kumimoji="1" lang="ja-JP" altLang="en-US" sz="1000" dirty="0">
              <a:solidFill>
                <a:srgbClr val="FF0000"/>
              </a:solidFill>
              <a:latin typeface="Meiryo UI" pitchFamily="50" charset="-128"/>
              <a:ea typeface="Meiryo UI" pitchFamily="50" charset="-128"/>
              <a:cs typeface="Meiryo UI" pitchFamily="50" charset="-128"/>
            </a:endParaRPr>
          </a:p>
        </p:txBody>
      </p:sp>
      <p:sp>
        <p:nvSpPr>
          <p:cNvPr id="208" name="テキスト ボックス 42">
            <a:extLst>
              <a:ext uri="{FF2B5EF4-FFF2-40B4-BE49-F238E27FC236}">
                <a16:creationId xmlns:a16="http://schemas.microsoft.com/office/drawing/2014/main" id="{83488523-69CD-4453-8847-19FC60E9A11A}"/>
              </a:ext>
            </a:extLst>
          </p:cNvPr>
          <p:cNvSpPr txBox="1"/>
          <p:nvPr/>
        </p:nvSpPr>
        <p:spPr>
          <a:xfrm>
            <a:off x="612705" y="2270552"/>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dirty="0">
                <a:solidFill>
                  <a:srgbClr val="FF0000"/>
                </a:solidFill>
                <a:latin typeface="Meiryo UI" pitchFamily="50" charset="-128"/>
                <a:ea typeface="Meiryo UI" pitchFamily="50" charset="-128"/>
                <a:cs typeface="Meiryo UI" pitchFamily="50" charset="-128"/>
              </a:rPr>
              <a:t>B</a:t>
            </a:r>
            <a:endParaRPr kumimoji="1" lang="ja-JP" altLang="en-US" sz="1000" dirty="0">
              <a:solidFill>
                <a:srgbClr val="FF0000"/>
              </a:solidFill>
              <a:latin typeface="Meiryo UI" pitchFamily="50" charset="-128"/>
              <a:ea typeface="Meiryo UI" pitchFamily="50" charset="-128"/>
              <a:cs typeface="Meiryo UI" pitchFamily="50" charset="-128"/>
            </a:endParaRPr>
          </a:p>
        </p:txBody>
      </p:sp>
      <p:sp>
        <p:nvSpPr>
          <p:cNvPr id="209" name="テキスト ボックス 42">
            <a:extLst>
              <a:ext uri="{FF2B5EF4-FFF2-40B4-BE49-F238E27FC236}">
                <a16:creationId xmlns:a16="http://schemas.microsoft.com/office/drawing/2014/main" id="{83488523-69CD-4453-8847-19FC60E9A11A}"/>
              </a:ext>
            </a:extLst>
          </p:cNvPr>
          <p:cNvSpPr txBox="1"/>
          <p:nvPr/>
        </p:nvSpPr>
        <p:spPr>
          <a:xfrm>
            <a:off x="754427" y="3278212"/>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dirty="0">
                <a:solidFill>
                  <a:srgbClr val="FF0000"/>
                </a:solidFill>
                <a:latin typeface="Meiryo UI" pitchFamily="50" charset="-128"/>
                <a:ea typeface="Meiryo UI" pitchFamily="50" charset="-128"/>
                <a:cs typeface="Meiryo UI" pitchFamily="50" charset="-128"/>
              </a:rPr>
              <a:t>B</a:t>
            </a:r>
            <a:endParaRPr kumimoji="1" lang="ja-JP" altLang="en-US" sz="1000" dirty="0">
              <a:solidFill>
                <a:srgbClr val="FF0000"/>
              </a:solidFill>
              <a:latin typeface="Meiryo UI" pitchFamily="50" charset="-128"/>
              <a:ea typeface="Meiryo UI" pitchFamily="50" charset="-128"/>
              <a:cs typeface="Meiryo UI" pitchFamily="50" charset="-128"/>
            </a:endParaRPr>
          </a:p>
        </p:txBody>
      </p:sp>
      <p:sp>
        <p:nvSpPr>
          <p:cNvPr id="210" name="コンテンツ プレースホルダ 2"/>
          <p:cNvSpPr>
            <a:spLocks noGrp="1"/>
          </p:cNvSpPr>
          <p:nvPr>
            <p:ph idx="4294967295"/>
          </p:nvPr>
        </p:nvSpPr>
        <p:spPr>
          <a:xfrm>
            <a:off x="251520" y="764704"/>
            <a:ext cx="8748972" cy="5544616"/>
          </a:xfrm>
          <a:prstGeom prst="rect">
            <a:avLst/>
          </a:prstGeom>
        </p:spPr>
        <p:txBody>
          <a:bodyPr/>
          <a:lstStyle/>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Acut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搬送</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Acut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のチャンバへの基板搬入パターンは下記４パターン</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endParaRPr lang="ja-JP" altLang="en-US" sz="1400" dirty="0">
              <a:latin typeface="HGS創英角ｺﾞｼｯｸUB" panose="020B0900000000000000" pitchFamily="50" charset="-128"/>
              <a:ea typeface="HGS創英角ｺﾞｼｯｸUB" panose="020B0900000000000000" pitchFamily="50" charset="-128"/>
              <a:cs typeface="Meiryo UI" pitchFamily="50" charset="-128"/>
            </a:endParaRPr>
          </a:p>
        </p:txBody>
      </p:sp>
      <p:sp>
        <p:nvSpPr>
          <p:cNvPr id="211" name="テキスト ボックス 210"/>
          <p:cNvSpPr txBox="1"/>
          <p:nvPr/>
        </p:nvSpPr>
        <p:spPr>
          <a:xfrm>
            <a:off x="311348" y="4257257"/>
            <a:ext cx="1906878" cy="1277273"/>
          </a:xfrm>
          <a:prstGeom prst="rect">
            <a:avLst/>
          </a:prstGeom>
          <a:solidFill>
            <a:srgbClr val="FFFF00"/>
          </a:solidFill>
          <a:ln w="19050">
            <a:solidFill>
              <a:srgbClr val="FFC000"/>
            </a:solidFill>
          </a:ln>
        </p:spPr>
        <p:txBody>
          <a:bodyPr wrap="square" rtlCol="0">
            <a:spAutoFit/>
          </a:bodyPr>
          <a:lstStyle/>
          <a:p>
            <a:r>
              <a:rPr lang="en-US" altLang="ja-JP" sz="1100" dirty="0" smtClean="0">
                <a:latin typeface="HGS創英角ｺﾞｼｯｸUB" panose="020B0900000000000000" pitchFamily="50" charset="-128"/>
                <a:ea typeface="HGS創英角ｺﾞｼｯｸUB" panose="020B0900000000000000" pitchFamily="50" charset="-128"/>
              </a:rPr>
              <a:t>2 </a:t>
            </a:r>
            <a:r>
              <a:rPr kumimoji="1" lang="en-US" altLang="ja-JP" sz="1100" dirty="0" smtClean="0">
                <a:latin typeface="HGS創英角ｺﾞｼｯｸUB" panose="020B0900000000000000" pitchFamily="50" charset="-128"/>
                <a:ea typeface="HGS創英角ｺﾞｼｯｸUB" panose="020B0900000000000000" pitchFamily="50" charset="-128"/>
              </a:rPr>
              <a:t>Route</a:t>
            </a:r>
            <a:r>
              <a:rPr kumimoji="1" lang="ja-JP" altLang="en-US" sz="1100" dirty="0" smtClean="0">
                <a:latin typeface="HGS創英角ｺﾞｼｯｸUB" panose="020B0900000000000000" pitchFamily="50" charset="-128"/>
                <a:ea typeface="HGS創英角ｺﾞｼｯｸUB" panose="020B0900000000000000" pitchFamily="50" charset="-128"/>
              </a:rPr>
              <a:t>有効</a:t>
            </a:r>
            <a:r>
              <a:rPr lang="ja-JP" altLang="en-US" sz="1100" dirty="0" smtClean="0">
                <a:latin typeface="HGS創英角ｺﾞｼｯｸUB" panose="020B0900000000000000" pitchFamily="50" charset="-128"/>
                <a:ea typeface="HGS創英角ｺﾞｼｯｸUB" panose="020B0900000000000000" pitchFamily="50" charset="-128"/>
              </a:rPr>
              <a:t>設定パターン</a:t>
            </a:r>
            <a:endParaRPr lang="en-US" altLang="ja-JP" sz="1100" dirty="0" smtClean="0">
              <a:latin typeface="HGS創英角ｺﾞｼｯｸUB" panose="020B0900000000000000" pitchFamily="50" charset="-128"/>
              <a:ea typeface="HGS創英角ｺﾞｼｯｸUB" panose="020B0900000000000000" pitchFamily="50" charset="-128"/>
            </a:endParaRPr>
          </a:p>
          <a:p>
            <a:r>
              <a:rPr kumimoji="1" lang="en-US" altLang="ja-JP" sz="1100" dirty="0" smtClean="0">
                <a:latin typeface="HGS創英角ｺﾞｼｯｸUB" panose="020B0900000000000000" pitchFamily="50" charset="-128"/>
                <a:ea typeface="HGS創英角ｺﾞｼｯｸUB" panose="020B0900000000000000" pitchFamily="50" charset="-128"/>
              </a:rPr>
              <a:t>AB</a:t>
            </a:r>
            <a:r>
              <a:rPr kumimoji="1" lang="ja-JP" altLang="en-US" sz="1100" dirty="0" smtClean="0">
                <a:latin typeface="HGS創英角ｺﾞｼｯｸUB" panose="020B0900000000000000" pitchFamily="50" charset="-128"/>
                <a:ea typeface="HGS創英角ｺﾞｼｯｸUB" panose="020B0900000000000000" pitchFamily="50" charset="-128"/>
              </a:rPr>
              <a:t>ルート、</a:t>
            </a:r>
            <a:r>
              <a:rPr kumimoji="1" lang="en-US" altLang="ja-JP" sz="1100" dirty="0" smtClean="0">
                <a:latin typeface="HGS創英角ｺﾞｼｯｸUB" panose="020B0900000000000000" pitchFamily="50" charset="-128"/>
                <a:ea typeface="HGS創英角ｺﾞｼｯｸUB" panose="020B0900000000000000" pitchFamily="50" charset="-128"/>
              </a:rPr>
              <a:t>CD</a:t>
            </a:r>
            <a:r>
              <a:rPr kumimoji="1" lang="ja-JP" altLang="en-US" sz="1100" dirty="0" smtClean="0">
                <a:latin typeface="HGS創英角ｺﾞｼｯｸUB" panose="020B0900000000000000" pitchFamily="50" charset="-128"/>
                <a:ea typeface="HGS創英角ｺﾞｼｯｸUB" panose="020B0900000000000000" pitchFamily="50" charset="-128"/>
              </a:rPr>
              <a:t>ルートのみ使用時の搬送</a:t>
            </a:r>
            <a:endParaRPr kumimoji="1" lang="en-US" altLang="ja-JP" sz="1100" dirty="0" smtClean="0">
              <a:latin typeface="HGS創英角ｺﾞｼｯｸUB" panose="020B0900000000000000" pitchFamily="50" charset="-128"/>
              <a:ea typeface="HGS創英角ｺﾞｼｯｸUB" panose="020B0900000000000000" pitchFamily="50" charset="-128"/>
            </a:endParaRPr>
          </a:p>
          <a:p>
            <a:r>
              <a:rPr lang="ja-JP" altLang="en-US" sz="1100" dirty="0" smtClean="0">
                <a:latin typeface="HGS創英角ｺﾞｼｯｸUB" panose="020B0900000000000000" pitchFamily="50" charset="-128"/>
                <a:ea typeface="HGS創英角ｺﾞｼｯｸUB" panose="020B0900000000000000" pitchFamily="50" charset="-128"/>
              </a:rPr>
              <a:t>ルート内の搬送先ホルダーを変更で</a:t>
            </a:r>
            <a:r>
              <a:rPr lang="en-US" altLang="ja-JP" sz="1100" dirty="0" smtClean="0">
                <a:latin typeface="HGS創英角ｺﾞｼｯｸUB" panose="020B0900000000000000" pitchFamily="50" charset="-128"/>
                <a:ea typeface="HGS創英角ｺﾞｼｯｸUB" panose="020B0900000000000000" pitchFamily="50" charset="-128"/>
              </a:rPr>
              <a:t>4Route</a:t>
            </a:r>
            <a:r>
              <a:rPr lang="ja-JP" altLang="en-US" sz="1100" dirty="0" smtClean="0">
                <a:latin typeface="HGS創英角ｺﾞｼｯｸUB" panose="020B0900000000000000" pitchFamily="50" charset="-128"/>
                <a:ea typeface="HGS創英角ｺﾞｼｯｸUB" panose="020B0900000000000000" pitchFamily="50" charset="-128"/>
              </a:rPr>
              <a:t>対応可能。</a:t>
            </a:r>
            <a:endParaRPr lang="en-US" altLang="ja-JP" sz="1100" dirty="0" smtClean="0">
              <a:latin typeface="HGS創英角ｺﾞｼｯｸUB" panose="020B0900000000000000" pitchFamily="50" charset="-128"/>
              <a:ea typeface="HGS創英角ｺﾞｼｯｸUB" panose="020B0900000000000000" pitchFamily="50" charset="-128"/>
            </a:endParaRPr>
          </a:p>
          <a:p>
            <a:r>
              <a:rPr kumimoji="1" lang="ja-JP" altLang="en-US" sz="1100" dirty="0" smtClean="0">
                <a:latin typeface="HGS創英角ｺﾞｼｯｸUB" panose="020B0900000000000000" pitchFamily="50" charset="-128"/>
                <a:ea typeface="HGS創英角ｺﾞｼｯｸUB" panose="020B0900000000000000" pitchFamily="50" charset="-128"/>
              </a:rPr>
              <a:t>例）</a:t>
            </a:r>
            <a:r>
              <a:rPr kumimoji="1" lang="en-US" altLang="ja-JP" sz="1100" dirty="0" smtClean="0">
                <a:latin typeface="HGS創英角ｺﾞｼｯｸUB" panose="020B0900000000000000" pitchFamily="50" charset="-128"/>
                <a:ea typeface="HGS創英角ｺﾞｼｯｸUB" panose="020B0900000000000000" pitchFamily="50" charset="-128"/>
              </a:rPr>
              <a:t>C</a:t>
            </a:r>
            <a:r>
              <a:rPr kumimoji="1" lang="ja-JP" altLang="en-US" sz="1100" dirty="0" smtClean="0">
                <a:latin typeface="HGS創英角ｺﾞｼｯｸUB" panose="020B0900000000000000" pitchFamily="50" charset="-128"/>
                <a:ea typeface="HGS創英角ｺﾞｼｯｸUB" panose="020B0900000000000000" pitchFamily="50" charset="-128"/>
              </a:rPr>
              <a:t>ルートに</a:t>
            </a:r>
            <a:r>
              <a:rPr kumimoji="1" lang="en-US" altLang="ja-JP" sz="1100" dirty="0" smtClean="0">
                <a:latin typeface="HGS創英角ｺﾞｼｯｸUB" panose="020B0900000000000000" pitchFamily="50" charset="-128"/>
                <a:ea typeface="HGS創英角ｺﾞｼｯｸUB" panose="020B0900000000000000" pitchFamily="50" charset="-128"/>
              </a:rPr>
              <a:t>1D </a:t>
            </a:r>
            <a:r>
              <a:rPr kumimoji="1" lang="ja-JP" altLang="en-US" sz="1100" dirty="0" err="1" smtClean="0">
                <a:latin typeface="HGS創英角ｺﾞｼｯｸUB" panose="020B0900000000000000" pitchFamily="50" charset="-128"/>
                <a:ea typeface="HGS創英角ｺﾞｼｯｸUB" panose="020B0900000000000000" pitchFamily="50" charset="-128"/>
              </a:rPr>
              <a:t>、</a:t>
            </a:r>
            <a:endParaRPr kumimoji="1" lang="en-US" altLang="ja-JP" sz="1100" dirty="0" smtClean="0">
              <a:latin typeface="HGS創英角ｺﾞｼｯｸUB" panose="020B0900000000000000" pitchFamily="50" charset="-128"/>
              <a:ea typeface="HGS創英角ｺﾞｼｯｸUB" panose="020B0900000000000000" pitchFamily="50" charset="-128"/>
            </a:endParaRPr>
          </a:p>
          <a:p>
            <a:r>
              <a:rPr lang="ja-JP" altLang="en-US" sz="1100" dirty="0">
                <a:latin typeface="HGS創英角ｺﾞｼｯｸUB" panose="020B0900000000000000" pitchFamily="50" charset="-128"/>
                <a:ea typeface="HGS創英角ｺﾞｼｯｸUB" panose="020B0900000000000000" pitchFamily="50" charset="-128"/>
              </a:rPr>
              <a:t>　</a:t>
            </a:r>
            <a:r>
              <a:rPr lang="ja-JP" altLang="en-US" sz="1100" dirty="0" smtClean="0">
                <a:latin typeface="HGS創英角ｺﾞｼｯｸUB" panose="020B0900000000000000" pitchFamily="50" charset="-128"/>
                <a:ea typeface="HGS創英角ｺﾞｼｯｸUB" panose="020B0900000000000000" pitchFamily="50" charset="-128"/>
              </a:rPr>
              <a:t>　</a:t>
            </a:r>
            <a:r>
              <a:rPr kumimoji="1" lang="en-US" altLang="ja-JP" sz="1100" dirty="0" smtClean="0">
                <a:latin typeface="HGS創英角ｺﾞｼｯｸUB" panose="020B0900000000000000" pitchFamily="50" charset="-128"/>
                <a:ea typeface="HGS創英角ｺﾞｼｯｸUB" panose="020B0900000000000000" pitchFamily="50" charset="-128"/>
              </a:rPr>
              <a:t>D</a:t>
            </a:r>
            <a:r>
              <a:rPr kumimoji="1" lang="ja-JP" altLang="en-US" sz="1100" dirty="0" smtClean="0">
                <a:latin typeface="HGS創英角ｺﾞｼｯｸUB" panose="020B0900000000000000" pitchFamily="50" charset="-128"/>
                <a:ea typeface="HGS創英角ｺﾞｼｯｸUB" panose="020B0900000000000000" pitchFamily="50" charset="-128"/>
              </a:rPr>
              <a:t>ルートに</a:t>
            </a:r>
            <a:r>
              <a:rPr kumimoji="1" lang="en-US" altLang="ja-JP" sz="1100" dirty="0" smtClean="0">
                <a:latin typeface="HGS創英角ｺﾞｼｯｸUB" panose="020B0900000000000000" pitchFamily="50" charset="-128"/>
                <a:ea typeface="HGS創英角ｺﾞｼｯｸUB" panose="020B0900000000000000" pitchFamily="50" charset="-128"/>
              </a:rPr>
              <a:t>1C </a:t>
            </a:r>
            <a:r>
              <a:rPr kumimoji="1" lang="ja-JP" altLang="en-US" sz="1100" dirty="0" smtClean="0">
                <a:latin typeface="HGS創英角ｺﾞｼｯｸUB" panose="020B0900000000000000" pitchFamily="50" charset="-128"/>
                <a:ea typeface="HGS創英角ｺﾞｼｯｸUB" panose="020B0900000000000000" pitchFamily="50" charset="-128"/>
              </a:rPr>
              <a:t>を指定。</a:t>
            </a:r>
          </a:p>
        </p:txBody>
      </p:sp>
      <p:sp>
        <p:nvSpPr>
          <p:cNvPr id="212" name="テキスト ボックス 211"/>
          <p:cNvSpPr txBox="1"/>
          <p:nvPr/>
        </p:nvSpPr>
        <p:spPr>
          <a:xfrm>
            <a:off x="2443277" y="4256231"/>
            <a:ext cx="1914592" cy="769441"/>
          </a:xfrm>
          <a:prstGeom prst="rect">
            <a:avLst/>
          </a:prstGeom>
          <a:solidFill>
            <a:srgbClr val="FFFF00"/>
          </a:solidFill>
          <a:ln w="19050">
            <a:solidFill>
              <a:srgbClr val="FFC000"/>
            </a:solidFill>
          </a:ln>
        </p:spPr>
        <p:txBody>
          <a:bodyPr wrap="square" rtlCol="0">
            <a:spAutoFit/>
          </a:bodyPr>
          <a:lstStyle/>
          <a:p>
            <a:r>
              <a:rPr lang="en-US" altLang="ja-JP" sz="1100" dirty="0" smtClean="0">
                <a:latin typeface="HGS創英角ｺﾞｼｯｸUB" panose="020B0900000000000000" pitchFamily="50" charset="-128"/>
                <a:ea typeface="HGS創英角ｺﾞｼｯｸUB" panose="020B0900000000000000" pitchFamily="50" charset="-128"/>
              </a:rPr>
              <a:t>4 </a:t>
            </a:r>
            <a:r>
              <a:rPr kumimoji="1" lang="en-US" altLang="ja-JP" sz="1100" dirty="0" smtClean="0">
                <a:latin typeface="HGS創英角ｺﾞｼｯｸUB" panose="020B0900000000000000" pitchFamily="50" charset="-128"/>
                <a:ea typeface="HGS創英角ｺﾞｼｯｸUB" panose="020B0900000000000000" pitchFamily="50" charset="-128"/>
              </a:rPr>
              <a:t>Route</a:t>
            </a:r>
            <a:r>
              <a:rPr kumimoji="1" lang="ja-JP" altLang="en-US" sz="1100" dirty="0" smtClean="0">
                <a:latin typeface="HGS創英角ｺﾞｼｯｸUB" panose="020B0900000000000000" pitchFamily="50" charset="-128"/>
                <a:ea typeface="HGS創英角ｺﾞｼｯｸUB" panose="020B0900000000000000" pitchFamily="50" charset="-128"/>
              </a:rPr>
              <a:t>有効</a:t>
            </a:r>
            <a:r>
              <a:rPr lang="ja-JP" altLang="en-US" sz="1100" dirty="0" smtClean="0">
                <a:latin typeface="HGS創英角ｺﾞｼｯｸUB" panose="020B0900000000000000" pitchFamily="50" charset="-128"/>
                <a:ea typeface="HGS創英角ｺﾞｼｯｸUB" panose="020B0900000000000000" pitchFamily="50" charset="-128"/>
              </a:rPr>
              <a:t>設定パターン</a:t>
            </a:r>
            <a:endParaRPr lang="en-US" altLang="ja-JP" sz="1100" dirty="0" smtClean="0">
              <a:latin typeface="HGS創英角ｺﾞｼｯｸUB" panose="020B0900000000000000" pitchFamily="50" charset="-128"/>
              <a:ea typeface="HGS創英角ｺﾞｼｯｸUB" panose="020B0900000000000000" pitchFamily="50" charset="-128"/>
            </a:endParaRPr>
          </a:p>
          <a:p>
            <a:r>
              <a:rPr lang="en-US" altLang="ja-JP" sz="1100" dirty="0" err="1" smtClean="0">
                <a:latin typeface="HGS創英角ｺﾞｼｯｸUB" panose="020B0900000000000000" pitchFamily="50" charset="-128"/>
                <a:ea typeface="HGS創英角ｺﾞｼｯｸUB" panose="020B0900000000000000" pitchFamily="50" charset="-128"/>
              </a:rPr>
              <a:t>Acut,Bcut</a:t>
            </a:r>
            <a:r>
              <a:rPr lang="ja-JP" altLang="en-US" sz="1100" dirty="0" smtClean="0">
                <a:latin typeface="HGS創英角ｺﾞｼｯｸUB" panose="020B0900000000000000" pitchFamily="50" charset="-128"/>
                <a:ea typeface="HGS創英角ｺﾞｼｯｸUB" panose="020B0900000000000000" pitchFamily="50" charset="-128"/>
              </a:rPr>
              <a:t>の順番で装置に搬入され、</a:t>
            </a:r>
            <a:r>
              <a:rPr lang="en-US" altLang="ja-JP" sz="1100" dirty="0" smtClean="0">
                <a:latin typeface="HGS創英角ｺﾞｼｯｸUB" panose="020B0900000000000000" pitchFamily="50" charset="-128"/>
                <a:ea typeface="HGS創英角ｺﾞｼｯｸUB" panose="020B0900000000000000" pitchFamily="50" charset="-128"/>
              </a:rPr>
              <a:t>A,C,B,D</a:t>
            </a:r>
            <a:r>
              <a:rPr lang="ja-JP" altLang="en-US" sz="1100" dirty="0" smtClean="0">
                <a:latin typeface="HGS創英角ｺﾞｼｯｸUB" panose="020B0900000000000000" pitchFamily="50" charset="-128"/>
                <a:ea typeface="HGS創英角ｺﾞｼｯｸUB" panose="020B0900000000000000" pitchFamily="50" charset="-128"/>
              </a:rPr>
              <a:t>ルートの順番に搬送された場合</a:t>
            </a:r>
            <a:endParaRPr kumimoji="1" lang="ja-JP" altLang="en-US" sz="1100" dirty="0" smtClean="0">
              <a:latin typeface="HGS創英角ｺﾞｼｯｸUB" panose="020B0900000000000000" pitchFamily="50" charset="-128"/>
              <a:ea typeface="HGS創英角ｺﾞｼｯｸUB" panose="020B0900000000000000" pitchFamily="50" charset="-128"/>
            </a:endParaRPr>
          </a:p>
        </p:txBody>
      </p:sp>
      <p:sp>
        <p:nvSpPr>
          <p:cNvPr id="213" name="テキスト ボックス 42">
            <a:extLst>
              <a:ext uri="{FF2B5EF4-FFF2-40B4-BE49-F238E27FC236}">
                <a16:creationId xmlns:a16="http://schemas.microsoft.com/office/drawing/2014/main" id="{83488523-69CD-4453-8847-19FC60E9A11A}"/>
              </a:ext>
            </a:extLst>
          </p:cNvPr>
          <p:cNvSpPr txBox="1"/>
          <p:nvPr/>
        </p:nvSpPr>
        <p:spPr>
          <a:xfrm>
            <a:off x="2664676" y="3128481"/>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dirty="0" smtClean="0">
                <a:solidFill>
                  <a:srgbClr val="FF0000"/>
                </a:solidFill>
                <a:latin typeface="Meiryo UI" pitchFamily="50" charset="-128"/>
                <a:ea typeface="Meiryo UI" pitchFamily="50" charset="-128"/>
                <a:cs typeface="Meiryo UI" pitchFamily="50" charset="-128"/>
              </a:rPr>
              <a:t>B</a:t>
            </a:r>
            <a:endParaRPr kumimoji="1" lang="ja-JP" altLang="en-US" sz="1000" dirty="0">
              <a:solidFill>
                <a:srgbClr val="FF0000"/>
              </a:solidFill>
              <a:latin typeface="Meiryo UI" pitchFamily="50" charset="-128"/>
              <a:ea typeface="Meiryo UI" pitchFamily="50" charset="-128"/>
              <a:cs typeface="Meiryo UI" pitchFamily="50" charset="-128"/>
            </a:endParaRPr>
          </a:p>
        </p:txBody>
      </p:sp>
      <p:sp>
        <p:nvSpPr>
          <p:cNvPr id="214" name="テキスト ボックス 42">
            <a:extLst>
              <a:ext uri="{FF2B5EF4-FFF2-40B4-BE49-F238E27FC236}">
                <a16:creationId xmlns:a16="http://schemas.microsoft.com/office/drawing/2014/main" id="{83488523-69CD-4453-8847-19FC60E9A11A}"/>
              </a:ext>
            </a:extLst>
          </p:cNvPr>
          <p:cNvSpPr txBox="1"/>
          <p:nvPr/>
        </p:nvSpPr>
        <p:spPr>
          <a:xfrm>
            <a:off x="2673992" y="2273504"/>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dirty="0" smtClean="0">
                <a:solidFill>
                  <a:srgbClr val="FF0000"/>
                </a:solidFill>
                <a:latin typeface="Meiryo UI" pitchFamily="50" charset="-128"/>
                <a:ea typeface="Meiryo UI" pitchFamily="50" charset="-128"/>
                <a:cs typeface="Meiryo UI" pitchFamily="50" charset="-128"/>
              </a:rPr>
              <a:t>A</a:t>
            </a:r>
          </a:p>
        </p:txBody>
      </p:sp>
      <p:sp>
        <p:nvSpPr>
          <p:cNvPr id="215" name="テキスト ボックス 42">
            <a:extLst>
              <a:ext uri="{FF2B5EF4-FFF2-40B4-BE49-F238E27FC236}">
                <a16:creationId xmlns:a16="http://schemas.microsoft.com/office/drawing/2014/main" id="{83488523-69CD-4453-8847-19FC60E9A11A}"/>
              </a:ext>
            </a:extLst>
          </p:cNvPr>
          <p:cNvSpPr txBox="1"/>
          <p:nvPr/>
        </p:nvSpPr>
        <p:spPr>
          <a:xfrm>
            <a:off x="2817076" y="3280881"/>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dirty="0" smtClean="0">
                <a:solidFill>
                  <a:srgbClr val="FF0000"/>
                </a:solidFill>
                <a:latin typeface="Meiryo UI" pitchFamily="50" charset="-128"/>
                <a:ea typeface="Meiryo UI" pitchFamily="50" charset="-128"/>
                <a:cs typeface="Meiryo UI" pitchFamily="50" charset="-128"/>
              </a:rPr>
              <a:t>B</a:t>
            </a:r>
          </a:p>
        </p:txBody>
      </p:sp>
      <p:sp>
        <p:nvSpPr>
          <p:cNvPr id="216" name="テキスト ボックス 42">
            <a:extLst>
              <a:ext uri="{FF2B5EF4-FFF2-40B4-BE49-F238E27FC236}">
                <a16:creationId xmlns:a16="http://schemas.microsoft.com/office/drawing/2014/main" id="{83488523-69CD-4453-8847-19FC60E9A11A}"/>
              </a:ext>
            </a:extLst>
          </p:cNvPr>
          <p:cNvSpPr txBox="1"/>
          <p:nvPr/>
        </p:nvSpPr>
        <p:spPr>
          <a:xfrm>
            <a:off x="2841101" y="2161246"/>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dirty="0" smtClean="0">
                <a:solidFill>
                  <a:srgbClr val="FF0000"/>
                </a:solidFill>
                <a:latin typeface="Meiryo UI" pitchFamily="50" charset="-128"/>
                <a:ea typeface="Meiryo UI" pitchFamily="50" charset="-128"/>
                <a:cs typeface="Meiryo UI" pitchFamily="50" charset="-128"/>
              </a:rPr>
              <a:t>A</a:t>
            </a:r>
            <a:endParaRPr kumimoji="1" lang="ja-JP" altLang="en-US" sz="1000" dirty="0">
              <a:solidFill>
                <a:srgbClr val="FF0000"/>
              </a:solidFill>
              <a:latin typeface="Meiryo UI" pitchFamily="50" charset="-128"/>
              <a:ea typeface="Meiryo UI" pitchFamily="50" charset="-128"/>
              <a:cs typeface="Meiryo UI" pitchFamily="50" charset="-128"/>
            </a:endParaRPr>
          </a:p>
        </p:txBody>
      </p:sp>
      <p:sp>
        <p:nvSpPr>
          <p:cNvPr id="217" name="テキスト ボックス 216"/>
          <p:cNvSpPr txBox="1"/>
          <p:nvPr/>
        </p:nvSpPr>
        <p:spPr>
          <a:xfrm>
            <a:off x="4613575" y="4250109"/>
            <a:ext cx="1816456" cy="430887"/>
          </a:xfrm>
          <a:prstGeom prst="rect">
            <a:avLst/>
          </a:prstGeom>
          <a:solidFill>
            <a:srgbClr val="FFFF00"/>
          </a:solidFill>
          <a:ln w="19050">
            <a:solidFill>
              <a:srgbClr val="FFC000"/>
            </a:solidFill>
          </a:ln>
        </p:spPr>
        <p:txBody>
          <a:bodyPr wrap="square" rtlCol="0">
            <a:spAutoFit/>
          </a:bodyPr>
          <a:lstStyle/>
          <a:p>
            <a:r>
              <a:rPr lang="en-US" altLang="ja-JP" sz="1100" dirty="0" smtClean="0">
                <a:latin typeface="HGS創英角ｺﾞｼｯｸUB" panose="020B0900000000000000" pitchFamily="50" charset="-128"/>
                <a:ea typeface="HGS創英角ｺﾞｼｯｸUB" panose="020B0900000000000000" pitchFamily="50" charset="-128"/>
              </a:rPr>
              <a:t>4 </a:t>
            </a:r>
            <a:r>
              <a:rPr kumimoji="1" lang="en-US" altLang="ja-JP" sz="1100" dirty="0" smtClean="0">
                <a:latin typeface="HGS創英角ｺﾞｼｯｸUB" panose="020B0900000000000000" pitchFamily="50" charset="-128"/>
                <a:ea typeface="HGS創英角ｺﾞｼｯｸUB" panose="020B0900000000000000" pitchFamily="50" charset="-128"/>
              </a:rPr>
              <a:t>Route</a:t>
            </a:r>
            <a:r>
              <a:rPr lang="ja-JP" altLang="en-US" sz="1100" dirty="0" smtClean="0">
                <a:latin typeface="HGS創英角ｺﾞｼｯｸUB" panose="020B0900000000000000" pitchFamily="50" charset="-128"/>
                <a:ea typeface="HGS創英角ｺﾞｼｯｸUB" panose="020B0900000000000000" pitchFamily="50" charset="-128"/>
              </a:rPr>
              <a:t>設定時のパターンの逆パターンなので不要</a:t>
            </a:r>
            <a:endParaRPr kumimoji="1" lang="ja-JP" altLang="en-US" sz="1100" dirty="0" smtClean="0">
              <a:latin typeface="HGS創英角ｺﾞｼｯｸUB" panose="020B0900000000000000" pitchFamily="50" charset="-128"/>
              <a:ea typeface="HGS創英角ｺﾞｼｯｸUB" panose="020B0900000000000000" pitchFamily="50" charset="-128"/>
            </a:endParaRPr>
          </a:p>
        </p:txBody>
      </p:sp>
      <p:sp>
        <p:nvSpPr>
          <p:cNvPr id="218" name="テキスト ボックス 217"/>
          <p:cNvSpPr txBox="1"/>
          <p:nvPr/>
        </p:nvSpPr>
        <p:spPr>
          <a:xfrm>
            <a:off x="6794608" y="4254495"/>
            <a:ext cx="1816456" cy="430887"/>
          </a:xfrm>
          <a:prstGeom prst="rect">
            <a:avLst/>
          </a:prstGeom>
          <a:solidFill>
            <a:srgbClr val="FFFF00"/>
          </a:solidFill>
          <a:ln w="19050">
            <a:solidFill>
              <a:srgbClr val="FFC000"/>
            </a:solidFill>
          </a:ln>
        </p:spPr>
        <p:txBody>
          <a:bodyPr wrap="square" rtlCol="0">
            <a:spAutoFit/>
          </a:bodyPr>
          <a:lstStyle/>
          <a:p>
            <a:r>
              <a:rPr lang="en-US" altLang="ja-JP" sz="1100" dirty="0" smtClean="0">
                <a:latin typeface="HGS創英角ｺﾞｼｯｸUB" panose="020B0900000000000000" pitchFamily="50" charset="-128"/>
                <a:ea typeface="HGS創英角ｺﾞｼｯｸUB" panose="020B0900000000000000" pitchFamily="50" charset="-128"/>
              </a:rPr>
              <a:t>2 </a:t>
            </a:r>
            <a:r>
              <a:rPr kumimoji="1" lang="en-US" altLang="ja-JP" sz="1100" dirty="0" smtClean="0">
                <a:latin typeface="HGS創英角ｺﾞｼｯｸUB" panose="020B0900000000000000" pitchFamily="50" charset="-128"/>
                <a:ea typeface="HGS創英角ｺﾞｼｯｸUB" panose="020B0900000000000000" pitchFamily="50" charset="-128"/>
              </a:rPr>
              <a:t>Route</a:t>
            </a:r>
            <a:r>
              <a:rPr lang="ja-JP" altLang="en-US" sz="1100" dirty="0" smtClean="0">
                <a:latin typeface="HGS創英角ｺﾞｼｯｸUB" panose="020B0900000000000000" pitchFamily="50" charset="-128"/>
                <a:ea typeface="HGS創英角ｺﾞｼｯｸUB" panose="020B0900000000000000" pitchFamily="50" charset="-128"/>
              </a:rPr>
              <a:t>設定時のパターンの逆パターンなので不要</a:t>
            </a:r>
            <a:endParaRPr kumimoji="1" lang="ja-JP" altLang="en-US" sz="1100" dirty="0" smtClean="0">
              <a:latin typeface="HGS創英角ｺﾞｼｯｸUB" panose="020B0900000000000000" pitchFamily="50" charset="-128"/>
              <a:ea typeface="HGS創英角ｺﾞｼｯｸUB" panose="020B0900000000000000" pitchFamily="50" charset="-128"/>
            </a:endParaRPr>
          </a:p>
        </p:txBody>
      </p:sp>
      <p:sp>
        <p:nvSpPr>
          <p:cNvPr id="219" name="テキスト ボックス 218"/>
          <p:cNvSpPr txBox="1"/>
          <p:nvPr/>
        </p:nvSpPr>
        <p:spPr>
          <a:xfrm>
            <a:off x="311348" y="5832459"/>
            <a:ext cx="1906878" cy="261610"/>
          </a:xfrm>
          <a:prstGeom prst="rect">
            <a:avLst/>
          </a:prstGeom>
          <a:solidFill>
            <a:srgbClr val="FFFF00"/>
          </a:solidFill>
          <a:ln w="19050">
            <a:solidFill>
              <a:srgbClr val="FFC000"/>
            </a:solidFill>
          </a:ln>
        </p:spPr>
        <p:txBody>
          <a:bodyPr wrap="square" rtlCol="0">
            <a:spAutoFit/>
          </a:bodyPr>
          <a:lstStyle/>
          <a:p>
            <a:r>
              <a:rPr lang="en-US" altLang="ja-JP" sz="1100" dirty="0" smtClean="0">
                <a:solidFill>
                  <a:srgbClr val="FF0000"/>
                </a:solidFill>
              </a:rPr>
              <a:t>A/</a:t>
            </a:r>
            <a:r>
              <a:rPr lang="en-US" altLang="ja-JP" sz="1100" dirty="0" err="1" smtClean="0">
                <a:solidFill>
                  <a:srgbClr val="FF0000"/>
                </a:solidFill>
              </a:rPr>
              <a:t>Bcut</a:t>
            </a:r>
            <a:r>
              <a:rPr lang="en-US" altLang="ja-JP" sz="1100" dirty="0" smtClean="0">
                <a:solidFill>
                  <a:srgbClr val="FF0000"/>
                </a:solidFill>
              </a:rPr>
              <a:t> Route</a:t>
            </a:r>
            <a:r>
              <a:rPr lang="ja-JP" altLang="en-US" sz="1100" dirty="0">
                <a:latin typeface="HGS創英角ｺﾞｼｯｸUB" panose="020B0900000000000000" pitchFamily="50" charset="-128"/>
                <a:ea typeface="HGS創英角ｺﾞｼｯｸUB" panose="020B0900000000000000" pitchFamily="50" charset="-128"/>
              </a:rPr>
              <a:t>：</a:t>
            </a:r>
            <a:r>
              <a:rPr lang="en-US" altLang="ja-JP" sz="1100" dirty="0" smtClean="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1_cutAB_CD</a:t>
            </a:r>
            <a:endParaRPr kumimoji="1" lang="ja-JP" altLang="en-US" sz="1100" dirty="0" smtClean="0">
              <a:latin typeface="HGS創英角ｺﾞｼｯｸUB" panose="020B0900000000000000" pitchFamily="50" charset="-128"/>
              <a:ea typeface="HGS創英角ｺﾞｼｯｸUB" panose="020B0900000000000000" pitchFamily="50" charset="-128"/>
            </a:endParaRPr>
          </a:p>
        </p:txBody>
      </p:sp>
      <p:sp>
        <p:nvSpPr>
          <p:cNvPr id="220" name="テキスト ボックス 219"/>
          <p:cNvSpPr txBox="1"/>
          <p:nvPr/>
        </p:nvSpPr>
        <p:spPr>
          <a:xfrm>
            <a:off x="2442153" y="5832459"/>
            <a:ext cx="1899376" cy="261610"/>
          </a:xfrm>
          <a:prstGeom prst="rect">
            <a:avLst/>
          </a:prstGeom>
          <a:solidFill>
            <a:srgbClr val="FFFF00"/>
          </a:solidFill>
          <a:ln w="19050">
            <a:solidFill>
              <a:srgbClr val="FFC000"/>
            </a:solidFill>
          </a:ln>
        </p:spPr>
        <p:txBody>
          <a:bodyPr wrap="square" rtlCol="0">
            <a:spAutoFit/>
          </a:bodyPr>
          <a:lstStyle/>
          <a:p>
            <a:r>
              <a:rPr lang="en-US" altLang="ja-JP" sz="1100" dirty="0" smtClean="0">
                <a:solidFill>
                  <a:srgbClr val="FF0000"/>
                </a:solidFill>
              </a:rPr>
              <a:t>A/</a:t>
            </a:r>
            <a:r>
              <a:rPr lang="en-US" altLang="ja-JP" sz="1100" dirty="0" err="1" smtClean="0">
                <a:solidFill>
                  <a:srgbClr val="FF0000"/>
                </a:solidFill>
              </a:rPr>
              <a:t>Bcut</a:t>
            </a:r>
            <a:r>
              <a:rPr lang="en-US" altLang="ja-JP" sz="1100" dirty="0" smtClean="0">
                <a:solidFill>
                  <a:srgbClr val="FF0000"/>
                </a:solidFill>
              </a:rPr>
              <a:t> Route</a:t>
            </a:r>
            <a:r>
              <a:rPr lang="ja-JP" altLang="en-US" sz="1100" dirty="0" smtClean="0">
                <a:latin typeface="HGS創英角ｺﾞｼｯｸUB" panose="020B0900000000000000" pitchFamily="50" charset="-128"/>
                <a:ea typeface="HGS創英角ｺﾞｼｯｸUB" panose="020B0900000000000000" pitchFamily="50" charset="-128"/>
              </a:rPr>
              <a:t>：</a:t>
            </a:r>
            <a:r>
              <a:rPr lang="en-US" altLang="ja-JP" sz="1100" dirty="0" smtClean="0">
                <a:solidFill>
                  <a:srgbClr val="FF0000"/>
                </a:solidFill>
                <a:latin typeface="HGS創英角ｺﾞｼｯｸUB" panose="020B0900000000000000" pitchFamily="50" charset="-128"/>
                <a:ea typeface="HGS創英角ｺﾞｼｯｸUB" panose="020B0900000000000000" pitchFamily="50" charset="-128"/>
              </a:rPr>
              <a:t>2</a:t>
            </a:r>
            <a:r>
              <a:rPr lang="en-US" altLang="ja-JP" sz="1100" dirty="0" smtClean="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_cutAC_BD</a:t>
            </a:r>
            <a:endParaRPr lang="ja-JP" altLang="en-US" sz="1100" dirty="0">
              <a:solidFill>
                <a:srgbClr val="FF0000"/>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747445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BF853C-1125-4827-8612-21FA8D994494}" type="slidenum">
              <a:rPr kumimoji="1" lang="en-US" altLang="ja-JP"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5" name="フッター プレースホルダ 4"/>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ja-JP" sz="1200" b="0" i="0" u="none" strike="noStrike" kern="1200" cap="none" spc="0" normalizeH="0" baseline="0" noProof="0" dirty="0">
              <a:ln>
                <a:noFill/>
              </a:ln>
              <a:solidFill>
                <a:prstClr val="black"/>
              </a:solidFill>
              <a:effectLst/>
              <a:uLnTx/>
              <a:uFillTx/>
              <a:latin typeface="Calibri" pitchFamily="34" charset="0"/>
              <a:ea typeface="ＭＳ Ｐゴシック" charset="-128"/>
              <a:cs typeface="+mn-cs"/>
            </a:endParaRPr>
          </a:p>
        </p:txBody>
      </p:sp>
      <p:pic>
        <p:nvPicPr>
          <p:cNvPr id="6" name="図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813" y="965702"/>
            <a:ext cx="3135669" cy="17013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grpSp>
        <p:nvGrpSpPr>
          <p:cNvPr id="7" name="グループ化 6"/>
          <p:cNvGrpSpPr/>
          <p:nvPr/>
        </p:nvGrpSpPr>
        <p:grpSpPr>
          <a:xfrm>
            <a:off x="674800" y="3014833"/>
            <a:ext cx="3774654" cy="1673850"/>
            <a:chOff x="5597845" y="2691995"/>
            <a:chExt cx="3774654" cy="1673850"/>
          </a:xfrm>
        </p:grpSpPr>
        <p:pic>
          <p:nvPicPr>
            <p:cNvPr id="8" name="図 7"/>
            <p:cNvPicPr>
              <a:picLocks noChangeAspect="1"/>
            </p:cNvPicPr>
            <p:nvPr/>
          </p:nvPicPr>
          <p:blipFill>
            <a:blip r:embed="rId3"/>
            <a:stretch>
              <a:fillRect/>
            </a:stretch>
          </p:blipFill>
          <p:spPr>
            <a:xfrm>
              <a:off x="5597846" y="2691995"/>
              <a:ext cx="3774653" cy="1673850"/>
            </a:xfrm>
            <a:prstGeom prst="rect">
              <a:avLst/>
            </a:prstGeom>
          </p:spPr>
        </p:pic>
        <p:sp>
          <p:nvSpPr>
            <p:cNvPr id="9" name="テキスト ボックス 8"/>
            <p:cNvSpPr txBox="1"/>
            <p:nvPr/>
          </p:nvSpPr>
          <p:spPr>
            <a:xfrm>
              <a:off x="5597845" y="2968968"/>
              <a:ext cx="1838452" cy="162000"/>
            </a:xfrm>
            <a:prstGeom prst="rect">
              <a:avLst/>
            </a:prstGeom>
            <a:solidFill>
              <a:srgbClr val="FFFF00"/>
            </a:solidFill>
            <a:ln w="19050">
              <a:solidFill>
                <a:srgbClr val="FFC000"/>
              </a:solidFill>
            </a:ln>
          </p:spPr>
          <p:txBody>
            <a:bodyPr wrap="square" rtlCol="0">
              <a:spAutoFit/>
            </a:bodyPr>
            <a:lstStyle/>
            <a:p>
              <a:pPr>
                <a:lnSpc>
                  <a:spcPts val="800"/>
                </a:lnSpc>
              </a:pPr>
              <a:r>
                <a:rPr kumimoji="1" lang="en-US" altLang="ja-JP" sz="800" dirty="0" smtClean="0">
                  <a:latin typeface="HGS創英角ｺﾞｼｯｸUB" panose="020B0900000000000000" pitchFamily="50" charset="-128"/>
                  <a:ea typeface="HGS創英角ｺﾞｼｯｸUB" panose="020B0900000000000000" pitchFamily="50" charset="-128"/>
                </a:rPr>
                <a:t>Dummy</a:t>
              </a:r>
              <a:r>
                <a:rPr kumimoji="1" lang="ja-JP" altLang="en-US" sz="800" dirty="0" smtClean="0">
                  <a:latin typeface="HGS創英角ｺﾞｼｯｸUB" panose="020B0900000000000000" pitchFamily="50" charset="-128"/>
                  <a:ea typeface="HGS創英角ｺﾞｼｯｸUB" panose="020B0900000000000000" pitchFamily="50" charset="-128"/>
                </a:rPr>
                <a:t> </a:t>
              </a:r>
              <a:r>
                <a:rPr kumimoji="1" lang="en-US" altLang="ja-JP" sz="800" dirty="0" smtClean="0">
                  <a:latin typeface="HGS創英角ｺﾞｼｯｸUB" panose="020B0900000000000000" pitchFamily="50" charset="-128"/>
                  <a:ea typeface="HGS創英角ｺﾞｼｯｸUB" panose="020B0900000000000000" pitchFamily="50" charset="-128"/>
                </a:rPr>
                <a:t>PPID</a:t>
              </a:r>
              <a:r>
                <a:rPr kumimoji="1" lang="ja-JP" altLang="en-US" sz="800" dirty="0" smtClean="0">
                  <a:latin typeface="HGS創英角ｺﾞｼｯｸUB" panose="020B0900000000000000" pitchFamily="50" charset="-128"/>
                  <a:ea typeface="HGS創英角ｺﾞｼｯｸUB" panose="020B0900000000000000" pitchFamily="50" charset="-128"/>
                </a:rPr>
                <a:t> </a:t>
              </a:r>
              <a:r>
                <a:rPr lang="en-US" altLang="ja-JP" sz="800" dirty="0" smtClean="0">
                  <a:latin typeface="HGS創英角ｺﾞｼｯｸUB" panose="020B0900000000000000" pitchFamily="50" charset="-128"/>
                  <a:ea typeface="HGS創英角ｺﾞｼｯｸUB" panose="020B0900000000000000" pitchFamily="50" charset="-128"/>
                </a:rPr>
                <a:t>Number</a:t>
              </a:r>
              <a:r>
                <a:rPr lang="ja-JP" altLang="en-US" sz="800" dirty="0" smtClean="0">
                  <a:latin typeface="HGS創英角ｺﾞｼｯｸUB" panose="020B0900000000000000" pitchFamily="50" charset="-128"/>
                  <a:ea typeface="HGS創英角ｺﾞｼｯｸUB" panose="020B0900000000000000" pitchFamily="50" charset="-128"/>
                </a:rPr>
                <a:t>　：　</a:t>
              </a:r>
              <a:r>
                <a:rPr lang="en-US" altLang="ja-JP" sz="800" dirty="0" smtClean="0">
                  <a:latin typeface="HGS創英角ｺﾞｼｯｸUB" panose="020B0900000000000000" pitchFamily="50" charset="-128"/>
                  <a:ea typeface="HGS創英角ｺﾞｼｯｸUB" panose="020B0900000000000000" pitchFamily="50" charset="-128"/>
                </a:rPr>
                <a:t>005</a:t>
              </a:r>
              <a:endParaRPr kumimoji="1" lang="ja-JP" altLang="en-US" sz="800" dirty="0" err="1" smtClean="0">
                <a:latin typeface="HGS創英角ｺﾞｼｯｸUB" panose="020B0900000000000000" pitchFamily="50" charset="-128"/>
                <a:ea typeface="HGS創英角ｺﾞｼｯｸUB" panose="020B0900000000000000" pitchFamily="50" charset="-128"/>
              </a:endParaRPr>
            </a:p>
          </p:txBody>
        </p:sp>
      </p:grpSp>
      <p:sp>
        <p:nvSpPr>
          <p:cNvPr id="2" name="楕円 1"/>
          <p:cNvSpPr/>
          <p:nvPr/>
        </p:nvSpPr>
        <p:spPr>
          <a:xfrm>
            <a:off x="957263" y="1295399"/>
            <a:ext cx="300038" cy="13811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sz="1200" b="1" dirty="0">
              <a:solidFill>
                <a:schemeClr val="tx1"/>
              </a:solidFill>
              <a:latin typeface="+mn-ea"/>
            </a:endParaRPr>
          </a:p>
        </p:txBody>
      </p:sp>
      <p:cxnSp>
        <p:nvCxnSpPr>
          <p:cNvPr id="10" name="直線矢印コネクタ 9"/>
          <p:cNvCxnSpPr>
            <a:stCxn id="2" idx="4"/>
          </p:cNvCxnSpPr>
          <p:nvPr/>
        </p:nvCxnSpPr>
        <p:spPr>
          <a:xfrm>
            <a:off x="1107282" y="1433512"/>
            <a:ext cx="150019" cy="157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p:nvPicPr>
        <p:blipFill>
          <a:blip r:embed="rId4"/>
          <a:stretch>
            <a:fillRect/>
          </a:stretch>
        </p:blipFill>
        <p:spPr>
          <a:xfrm>
            <a:off x="3341926" y="4386308"/>
            <a:ext cx="4013005" cy="1500117"/>
          </a:xfrm>
          <a:prstGeom prst="rect">
            <a:avLst/>
          </a:prstGeom>
        </p:spPr>
      </p:pic>
      <p:sp>
        <p:nvSpPr>
          <p:cNvPr id="13" name="楕円 12"/>
          <p:cNvSpPr/>
          <p:nvPr/>
        </p:nvSpPr>
        <p:spPr>
          <a:xfrm>
            <a:off x="1741665" y="3586779"/>
            <a:ext cx="325261" cy="144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sz="1200" b="1" dirty="0">
              <a:solidFill>
                <a:schemeClr val="tx1"/>
              </a:solidFill>
              <a:latin typeface="+mn-ea"/>
            </a:endParaRPr>
          </a:p>
        </p:txBody>
      </p:sp>
      <p:cxnSp>
        <p:nvCxnSpPr>
          <p:cNvPr id="14" name="直線矢印コネクタ 13"/>
          <p:cNvCxnSpPr/>
          <p:nvPr/>
        </p:nvCxnSpPr>
        <p:spPr>
          <a:xfrm>
            <a:off x="2066926" y="3669084"/>
            <a:ext cx="1792683" cy="8000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楕円 14"/>
          <p:cNvSpPr/>
          <p:nvPr/>
        </p:nvSpPr>
        <p:spPr>
          <a:xfrm>
            <a:off x="3859609" y="4469135"/>
            <a:ext cx="325261" cy="144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sz="1200" b="1" dirty="0">
              <a:solidFill>
                <a:schemeClr val="tx1"/>
              </a:solidFill>
              <a:latin typeface="+mn-ea"/>
            </a:endParaRPr>
          </a:p>
        </p:txBody>
      </p:sp>
      <p:sp>
        <p:nvSpPr>
          <p:cNvPr id="18" name="右中かっこ 17"/>
          <p:cNvSpPr/>
          <p:nvPr/>
        </p:nvSpPr>
        <p:spPr>
          <a:xfrm>
            <a:off x="5793698" y="4871803"/>
            <a:ext cx="101724" cy="178360"/>
          </a:xfrm>
          <a:prstGeom prst="rightBrace">
            <a:avLst>
              <a:gd name="adj1" fmla="val 10915"/>
              <a:gd name="adj2" fmla="val 47953"/>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000" dirty="0">
              <a:solidFill>
                <a:srgbClr val="FF0000"/>
              </a:solidFill>
            </a:endParaRPr>
          </a:p>
        </p:txBody>
      </p:sp>
      <p:sp>
        <p:nvSpPr>
          <p:cNvPr id="19" name="テキスト ボックス 18"/>
          <p:cNvSpPr txBox="1"/>
          <p:nvPr/>
        </p:nvSpPr>
        <p:spPr>
          <a:xfrm>
            <a:off x="5947888" y="4845567"/>
            <a:ext cx="1816456" cy="230832"/>
          </a:xfrm>
          <a:prstGeom prst="rect">
            <a:avLst/>
          </a:prstGeom>
          <a:solidFill>
            <a:srgbClr val="FFFF00"/>
          </a:solidFill>
          <a:ln w="12700">
            <a:solidFill>
              <a:srgbClr val="FFC000"/>
            </a:solidFill>
          </a:ln>
        </p:spPr>
        <p:txBody>
          <a:bodyPr wrap="square" rtlCol="0">
            <a:spAutoFit/>
          </a:bodyPr>
          <a:lstStyle/>
          <a:p>
            <a:r>
              <a:rPr kumimoji="1" lang="en-US" altLang="ja-JP" sz="900" dirty="0" smtClean="0">
                <a:latin typeface="HGS創英角ｺﾞｼｯｸUB" panose="020B0900000000000000" pitchFamily="50" charset="-128"/>
                <a:ea typeface="HGS創英角ｺﾞｼｯｸUB" panose="020B0900000000000000" pitchFamily="50" charset="-128"/>
              </a:rPr>
              <a:t>Recipe</a:t>
            </a:r>
            <a:r>
              <a:rPr kumimoji="1" lang="ja-JP" altLang="en-US" sz="900" dirty="0" smtClean="0">
                <a:latin typeface="HGS創英角ｺﾞｼｯｸUB" panose="020B0900000000000000" pitchFamily="50" charset="-128"/>
                <a:ea typeface="HGS創英角ｺﾞｼｯｸUB" panose="020B0900000000000000" pitchFamily="50" charset="-128"/>
              </a:rPr>
              <a:t> </a:t>
            </a:r>
            <a:r>
              <a:rPr kumimoji="1" lang="en-US" altLang="ja-JP" sz="900" dirty="0" smtClean="0">
                <a:latin typeface="HGS創英角ｺﾞｼｯｸUB" panose="020B0900000000000000" pitchFamily="50" charset="-128"/>
                <a:ea typeface="HGS創英角ｺﾞｼｯｸUB" panose="020B0900000000000000" pitchFamily="50" charset="-128"/>
              </a:rPr>
              <a:t>Number</a:t>
            </a:r>
            <a:r>
              <a:rPr kumimoji="1" lang="ja-JP" altLang="en-US" sz="900" dirty="0" smtClean="0">
                <a:latin typeface="HGS創英角ｺﾞｼｯｸUB" panose="020B0900000000000000" pitchFamily="50" charset="-128"/>
                <a:ea typeface="HGS創英角ｺﾞｼｯｸUB" panose="020B0900000000000000" pitchFamily="50" charset="-128"/>
              </a:rPr>
              <a:t> </a:t>
            </a:r>
            <a:r>
              <a:rPr lang="ja-JP" altLang="en-US" sz="900" dirty="0">
                <a:latin typeface="HGS創英角ｺﾞｼｯｸUB" panose="020B0900000000000000" pitchFamily="50" charset="-128"/>
                <a:ea typeface="HGS創英角ｺﾞｼｯｸUB" panose="020B0900000000000000" pitchFamily="50" charset="-128"/>
              </a:rPr>
              <a:t>ルート</a:t>
            </a:r>
            <a:endParaRPr kumimoji="1" lang="ja-JP" altLang="en-US" sz="900" dirty="0" smtClean="0">
              <a:latin typeface="HGS創英角ｺﾞｼｯｸUB" panose="020B0900000000000000" pitchFamily="50" charset="-128"/>
              <a:ea typeface="HGS創英角ｺﾞｼｯｸUB" panose="020B0900000000000000" pitchFamily="50" charset="-128"/>
            </a:endParaRPr>
          </a:p>
        </p:txBody>
      </p:sp>
      <p:sp>
        <p:nvSpPr>
          <p:cNvPr id="21" name="テキスト ボックス 20"/>
          <p:cNvSpPr txBox="1"/>
          <p:nvPr/>
        </p:nvSpPr>
        <p:spPr>
          <a:xfrm>
            <a:off x="5947888" y="5076399"/>
            <a:ext cx="1816456" cy="230832"/>
          </a:xfrm>
          <a:prstGeom prst="rect">
            <a:avLst/>
          </a:prstGeom>
          <a:solidFill>
            <a:srgbClr val="FFFF00"/>
          </a:solidFill>
          <a:ln w="12700">
            <a:solidFill>
              <a:srgbClr val="FFC000"/>
            </a:solidFill>
          </a:ln>
        </p:spPr>
        <p:txBody>
          <a:bodyPr wrap="square" rtlCol="0">
            <a:spAutoFit/>
          </a:bodyPr>
          <a:lstStyle/>
          <a:p>
            <a:r>
              <a:rPr kumimoji="1" lang="en-US" altLang="ja-JP" sz="900" dirty="0" smtClean="0">
                <a:latin typeface="HGS創英角ｺﾞｼｯｸUB" panose="020B0900000000000000" pitchFamily="50" charset="-128"/>
                <a:ea typeface="HGS創英角ｺﾞｼｯｸUB" panose="020B0900000000000000" pitchFamily="50" charset="-128"/>
              </a:rPr>
              <a:t>Dummy</a:t>
            </a:r>
            <a:r>
              <a:rPr kumimoji="1" lang="ja-JP" altLang="en-US" sz="900" dirty="0" smtClean="0">
                <a:latin typeface="HGS創英角ｺﾞｼｯｸUB" panose="020B0900000000000000" pitchFamily="50" charset="-128"/>
                <a:ea typeface="HGS創英角ｺﾞｼｯｸUB" panose="020B0900000000000000" pitchFamily="50" charset="-128"/>
              </a:rPr>
              <a:t> </a:t>
            </a:r>
            <a:r>
              <a:rPr kumimoji="1" lang="en-US" altLang="ja-JP" sz="900" dirty="0" smtClean="0">
                <a:latin typeface="HGS創英角ｺﾞｼｯｸUB" panose="020B0900000000000000" pitchFamily="50" charset="-128"/>
                <a:ea typeface="HGS創英角ｺﾞｼｯｸUB" panose="020B0900000000000000" pitchFamily="50" charset="-128"/>
              </a:rPr>
              <a:t>PPID</a:t>
            </a:r>
            <a:r>
              <a:rPr kumimoji="1" lang="ja-JP" altLang="en-US" sz="900" dirty="0" smtClean="0">
                <a:latin typeface="HGS創英角ｺﾞｼｯｸUB" panose="020B0900000000000000" pitchFamily="50" charset="-128"/>
                <a:ea typeface="HGS創英角ｺﾞｼｯｸUB" panose="020B0900000000000000" pitchFamily="50" charset="-128"/>
              </a:rPr>
              <a:t> </a:t>
            </a:r>
            <a:r>
              <a:rPr kumimoji="1" lang="en-US" altLang="ja-JP" sz="900" dirty="0" smtClean="0">
                <a:latin typeface="HGS創英角ｺﾞｼｯｸUB" panose="020B0900000000000000" pitchFamily="50" charset="-128"/>
                <a:ea typeface="HGS創英角ｺﾞｼｯｸUB" panose="020B0900000000000000" pitchFamily="50" charset="-128"/>
              </a:rPr>
              <a:t>Number</a:t>
            </a:r>
            <a:r>
              <a:rPr kumimoji="1" lang="ja-JP" altLang="en-US" sz="900" dirty="0" smtClean="0">
                <a:latin typeface="HGS創英角ｺﾞｼｯｸUB" panose="020B0900000000000000" pitchFamily="50" charset="-128"/>
                <a:ea typeface="HGS創英角ｺﾞｼｯｸUB" panose="020B0900000000000000" pitchFamily="50" charset="-128"/>
              </a:rPr>
              <a:t> </a:t>
            </a:r>
            <a:r>
              <a:rPr lang="ja-JP" altLang="en-US" sz="900" dirty="0">
                <a:latin typeface="HGS創英角ｺﾞｼｯｸUB" panose="020B0900000000000000" pitchFamily="50" charset="-128"/>
                <a:ea typeface="HGS創英角ｺﾞｼｯｸUB" panose="020B0900000000000000" pitchFamily="50" charset="-128"/>
              </a:rPr>
              <a:t>ルート</a:t>
            </a:r>
            <a:endParaRPr kumimoji="1" lang="ja-JP" altLang="en-US" sz="900" dirty="0" smtClean="0">
              <a:latin typeface="HGS創英角ｺﾞｼｯｸUB" panose="020B0900000000000000" pitchFamily="50" charset="-128"/>
              <a:ea typeface="HGS創英角ｺﾞｼｯｸUB" panose="020B0900000000000000" pitchFamily="50" charset="-128"/>
            </a:endParaRPr>
          </a:p>
        </p:txBody>
      </p:sp>
      <p:sp>
        <p:nvSpPr>
          <p:cNvPr id="22" name="右中かっこ 21"/>
          <p:cNvSpPr/>
          <p:nvPr/>
        </p:nvSpPr>
        <p:spPr>
          <a:xfrm>
            <a:off x="5793698" y="5076399"/>
            <a:ext cx="101724" cy="178360"/>
          </a:xfrm>
          <a:prstGeom prst="rightBrace">
            <a:avLst>
              <a:gd name="adj1" fmla="val 10915"/>
              <a:gd name="adj2" fmla="val 47953"/>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000" dirty="0"/>
          </a:p>
        </p:txBody>
      </p:sp>
      <p:sp>
        <p:nvSpPr>
          <p:cNvPr id="3" name="テキスト ボックス 2"/>
          <p:cNvSpPr txBox="1"/>
          <p:nvPr/>
        </p:nvSpPr>
        <p:spPr>
          <a:xfrm>
            <a:off x="4811117" y="2001021"/>
            <a:ext cx="4237307" cy="800219"/>
          </a:xfrm>
          <a:prstGeom prst="rect">
            <a:avLst/>
          </a:prstGeom>
          <a:noFill/>
          <a:ln w="19050">
            <a:solidFill>
              <a:srgbClr val="FF0000"/>
            </a:solidFill>
          </a:ln>
        </p:spPr>
        <p:txBody>
          <a:bodyPr wrap="square" rtlCol="0">
            <a:spAutoFit/>
          </a:bodyPr>
          <a:lstStyle/>
          <a:p>
            <a:pPr lvl="0" eaLnBrk="0" hangingPunct="0">
              <a:spcBef>
                <a:spcPct val="20000"/>
              </a:spcBef>
            </a:pPr>
            <a:r>
              <a:rPr lang="ja-JP" altLang="en-US"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注意事項</a:t>
            </a:r>
            <a:endParaRPr lang="en-US" altLang="ja-JP"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endParaRPr>
          </a:p>
          <a:p>
            <a:pPr lvl="0" eaLnBrk="0" hangingPunct="0">
              <a:spcBef>
                <a:spcPct val="20000"/>
              </a:spcBef>
            </a:pPr>
            <a:r>
              <a:rPr lang="ja-JP" altLang="en-US"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・混在処理を行う際、先にメイン</a:t>
            </a:r>
            <a:r>
              <a:rPr lang="en-US" altLang="ja-JP"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(RECIPE No.)</a:t>
            </a:r>
            <a:r>
              <a:rPr lang="ja-JP" altLang="en-US"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となる</a:t>
            </a:r>
            <a:r>
              <a:rPr lang="en-US" altLang="ja-JP"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で流すこと。</a:t>
            </a:r>
            <a:endParaRPr lang="en-US" altLang="ja-JP"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endParaRPr>
          </a:p>
          <a:p>
            <a:pPr lvl="0" eaLnBrk="0" hangingPunct="0">
              <a:spcBef>
                <a:spcPct val="20000"/>
              </a:spcBef>
            </a:pPr>
            <a:r>
              <a:rPr lang="en-US" altLang="ja-JP"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 (PPID:2</a:t>
            </a:r>
            <a:r>
              <a:rPr lang="ja-JP" altLang="en-US" sz="1000" dirty="0" err="1">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PPID:5</a:t>
            </a:r>
            <a:r>
              <a:rPr lang="ja-JP" altLang="en-US"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の設定で混在処理したい時、</a:t>
            </a:r>
            <a:r>
              <a:rPr lang="en-US" altLang="ja-JP"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RECIPE No.</a:t>
            </a:r>
            <a:r>
              <a:rPr lang="ja-JP" altLang="en-US"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が</a:t>
            </a:r>
            <a:endParaRPr lang="en-US" altLang="ja-JP"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endParaRPr>
          </a:p>
          <a:p>
            <a:pPr lvl="0" eaLnBrk="0" hangingPunct="0">
              <a:spcBef>
                <a:spcPct val="20000"/>
              </a:spcBef>
            </a:pPr>
            <a:r>
              <a:rPr lang="en-US" altLang="ja-JP"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  2</a:t>
            </a:r>
            <a:r>
              <a:rPr lang="ja-JP" altLang="en-US"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以外の時に先に</a:t>
            </a:r>
            <a:r>
              <a:rPr lang="en-US" altLang="ja-JP"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PPID:5</a:t>
            </a:r>
            <a:r>
              <a:rPr lang="ja-JP" altLang="en-US"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の基板を流すと</a:t>
            </a:r>
            <a:r>
              <a:rPr lang="en-US" altLang="ja-JP"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RECIPE No.:5</a:t>
            </a:r>
            <a:r>
              <a:rPr lang="ja-JP" altLang="en-US"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 で処理する。</a:t>
            </a:r>
            <a:r>
              <a:rPr lang="en-US" altLang="ja-JP" sz="10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a:t>
            </a:r>
          </a:p>
        </p:txBody>
      </p:sp>
      <p:sp>
        <p:nvSpPr>
          <p:cNvPr id="20" name="テキスト ボックス 19"/>
          <p:cNvSpPr txBox="1"/>
          <p:nvPr/>
        </p:nvSpPr>
        <p:spPr>
          <a:xfrm>
            <a:off x="5844560" y="964152"/>
            <a:ext cx="3203864" cy="938719"/>
          </a:xfrm>
          <a:prstGeom prst="rect">
            <a:avLst/>
          </a:prstGeom>
          <a:solidFill>
            <a:srgbClr val="FFFFCC"/>
          </a:solidFill>
          <a:ln w="19050">
            <a:solidFill>
              <a:srgbClr val="FF0000"/>
            </a:solidFill>
          </a:ln>
        </p:spPr>
        <p:txBody>
          <a:bodyPr wrap="square" rtlCol="0">
            <a:spAutoFit/>
          </a:bodyPr>
          <a:lstStyle/>
          <a:p>
            <a:r>
              <a:rPr lang="ja-JP" altLang="en-US" sz="1100" dirty="0" smtClean="0">
                <a:latin typeface="HGS創英角ｺﾞｼｯｸUB" panose="020B0900000000000000" pitchFamily="50" charset="-128"/>
                <a:ea typeface="HGS創英角ｺﾞｼｯｸUB" panose="020B0900000000000000" pitchFamily="50" charset="-128"/>
              </a:rPr>
              <a:t>例）</a:t>
            </a:r>
            <a:r>
              <a:rPr lang="en-US" altLang="ja-JP" sz="1100" dirty="0" smtClean="0">
                <a:latin typeface="HGS創英角ｺﾞｼｯｸUB" panose="020B0900000000000000" pitchFamily="50" charset="-128"/>
                <a:ea typeface="HGS創英角ｺﾞｼｯｸUB" panose="020B0900000000000000" pitchFamily="50" charset="-128"/>
              </a:rPr>
              <a:t>RECIPE</a:t>
            </a:r>
            <a:r>
              <a:rPr lang="ja-JP" altLang="en-US" sz="1100" dirty="0" smtClean="0">
                <a:latin typeface="HGS創英角ｺﾞｼｯｸUB" panose="020B0900000000000000" pitchFamily="50" charset="-128"/>
                <a:ea typeface="HGS創英角ｺﾞｼｯｸUB" panose="020B0900000000000000" pitchFamily="50" charset="-128"/>
              </a:rPr>
              <a:t> </a:t>
            </a:r>
            <a:r>
              <a:rPr lang="en-US" altLang="ja-JP" sz="1100" dirty="0" smtClean="0">
                <a:latin typeface="HGS創英角ｺﾞｼｯｸUB" panose="020B0900000000000000" pitchFamily="50" charset="-128"/>
                <a:ea typeface="HGS創英角ｺﾞｼｯｸUB" panose="020B0900000000000000" pitchFamily="50" charset="-128"/>
              </a:rPr>
              <a:t>NO.=X</a:t>
            </a:r>
            <a:r>
              <a:rPr lang="ja-JP" altLang="en-US" sz="1100" dirty="0" smtClean="0">
                <a:latin typeface="HGS創英角ｺﾞｼｯｸUB" panose="020B0900000000000000" pitchFamily="50" charset="-128"/>
                <a:ea typeface="HGS創英角ｺﾞｼｯｸUB" panose="020B0900000000000000" pitchFamily="50" charset="-128"/>
              </a:rPr>
              <a:t>のレシピに</a:t>
            </a:r>
            <a:r>
              <a:rPr lang="en-US" altLang="ja-JP" sz="1100" dirty="0" smtClean="0">
                <a:latin typeface="HGS創英角ｺﾞｼｯｸUB" panose="020B0900000000000000" pitchFamily="50" charset="-128"/>
                <a:ea typeface="HGS創英角ｺﾞｼｯｸUB" panose="020B0900000000000000" pitchFamily="50" charset="-128"/>
              </a:rPr>
              <a:t>DUMMY</a:t>
            </a:r>
            <a:r>
              <a:rPr lang="ja-JP" altLang="en-US" sz="1100" dirty="0" smtClean="0">
                <a:latin typeface="HGS創英角ｺﾞｼｯｸUB" panose="020B0900000000000000" pitchFamily="50" charset="-128"/>
                <a:ea typeface="HGS創英角ｺﾞｼｯｸUB" panose="020B0900000000000000" pitchFamily="50" charset="-128"/>
              </a:rPr>
              <a:t> </a:t>
            </a:r>
            <a:r>
              <a:rPr lang="en-US" altLang="ja-JP" sz="1100" dirty="0" smtClean="0">
                <a:latin typeface="HGS創英角ｺﾞｼｯｸUB" panose="020B0900000000000000" pitchFamily="50" charset="-128"/>
                <a:ea typeface="HGS創英角ｺﾞｼｯｸUB" panose="020B0900000000000000" pitchFamily="50" charset="-128"/>
              </a:rPr>
              <a:t>PPID=Y</a:t>
            </a:r>
            <a:r>
              <a:rPr lang="ja-JP" altLang="en-US" sz="1100" dirty="0" smtClean="0">
                <a:latin typeface="HGS創英角ｺﾞｼｯｸUB" panose="020B0900000000000000" pitchFamily="50" charset="-128"/>
                <a:ea typeface="HGS創英角ｺﾞｼｯｸUB" panose="020B0900000000000000" pitchFamily="50" charset="-128"/>
              </a:rPr>
              <a:t>を設定してある場合：</a:t>
            </a:r>
            <a:endParaRPr lang="en-US" altLang="ja-JP" sz="1100" dirty="0" smtClean="0">
              <a:latin typeface="HGS創英角ｺﾞｼｯｸUB" panose="020B0900000000000000" pitchFamily="50" charset="-128"/>
              <a:ea typeface="HGS創英角ｺﾞｼｯｸUB" panose="020B0900000000000000" pitchFamily="50" charset="-128"/>
            </a:endParaRPr>
          </a:p>
          <a:p>
            <a:r>
              <a:rPr lang="en-US" altLang="ja-JP" sz="1100" dirty="0" smtClean="0">
                <a:latin typeface="HGS創英角ｺﾞｼｯｸUB" panose="020B0900000000000000" pitchFamily="50" charset="-128"/>
                <a:ea typeface="HGS創英角ｺﾞｼｯｸUB" panose="020B0900000000000000" pitchFamily="50" charset="-128"/>
              </a:rPr>
              <a:t>PPID=X</a:t>
            </a:r>
            <a:r>
              <a:rPr lang="ja-JP" altLang="en-US" sz="1100" dirty="0" smtClean="0">
                <a:latin typeface="HGS創英角ｺﾞｼｯｸUB" panose="020B0900000000000000" pitchFamily="50" charset="-128"/>
                <a:ea typeface="HGS創英角ｺﾞｼｯｸUB" panose="020B0900000000000000" pitchFamily="50" charset="-128"/>
              </a:rPr>
              <a:t>の基板が流れた後、</a:t>
            </a:r>
            <a:r>
              <a:rPr lang="en-US" altLang="ja-JP" sz="1100" dirty="0" smtClean="0">
                <a:latin typeface="HGS創英角ｺﾞｼｯｸUB" panose="020B0900000000000000" pitchFamily="50" charset="-128"/>
                <a:ea typeface="HGS創英角ｺﾞｼｯｸUB" panose="020B0900000000000000" pitchFamily="50" charset="-128"/>
              </a:rPr>
              <a:t>PPID=Y</a:t>
            </a:r>
            <a:r>
              <a:rPr lang="ja-JP" altLang="en-US" sz="1100" dirty="0" smtClean="0">
                <a:latin typeface="HGS創英角ｺﾞｼｯｸUB" panose="020B0900000000000000" pitchFamily="50" charset="-128"/>
                <a:ea typeface="HGS創英角ｺﾞｼｯｸUB" panose="020B0900000000000000" pitchFamily="50" charset="-128"/>
              </a:rPr>
              <a:t>の基板が投入された場合に、レシピチェンジすることなく</a:t>
            </a:r>
            <a:endParaRPr lang="en-US" altLang="ja-JP" sz="1100" dirty="0" smtClean="0">
              <a:latin typeface="HGS創英角ｺﾞｼｯｸUB" panose="020B0900000000000000" pitchFamily="50" charset="-128"/>
              <a:ea typeface="HGS創英角ｺﾞｼｯｸUB" panose="020B0900000000000000" pitchFamily="50" charset="-128"/>
            </a:endParaRPr>
          </a:p>
          <a:p>
            <a:r>
              <a:rPr lang="en-US" altLang="ja-JP" sz="1100" dirty="0" smtClean="0">
                <a:latin typeface="HGS創英角ｺﾞｼｯｸUB" panose="020B0900000000000000" pitchFamily="50" charset="-128"/>
                <a:ea typeface="HGS創英角ｺﾞｼｯｸUB" panose="020B0900000000000000" pitchFamily="50" charset="-128"/>
              </a:rPr>
              <a:t>X</a:t>
            </a:r>
            <a:r>
              <a:rPr lang="ja-JP" altLang="en-US" sz="1100" dirty="0" smtClean="0">
                <a:latin typeface="HGS創英角ｺﾞｼｯｸUB" panose="020B0900000000000000" pitchFamily="50" charset="-128"/>
                <a:ea typeface="HGS創英角ｺﾞｼｯｸUB" panose="020B0900000000000000" pitchFamily="50" charset="-128"/>
              </a:rPr>
              <a:t>のレシピ内容で</a:t>
            </a:r>
            <a:r>
              <a:rPr lang="en-US" altLang="ja-JP" sz="1100" dirty="0" smtClean="0">
                <a:latin typeface="HGS創英角ｺﾞｼｯｸUB" panose="020B0900000000000000" pitchFamily="50" charset="-128"/>
                <a:ea typeface="HGS創英角ｺﾞｼｯｸUB" panose="020B0900000000000000" pitchFamily="50" charset="-128"/>
              </a:rPr>
              <a:t>Y</a:t>
            </a:r>
            <a:r>
              <a:rPr lang="ja-JP" altLang="en-US" sz="1100" dirty="0" smtClean="0">
                <a:latin typeface="HGS創英角ｺﾞｼｯｸUB" panose="020B0900000000000000" pitchFamily="50" charset="-128"/>
                <a:ea typeface="HGS創英角ｺﾞｼｯｸUB" panose="020B0900000000000000" pitchFamily="50" charset="-128"/>
              </a:rPr>
              <a:t>の基板を処理する。</a:t>
            </a:r>
            <a:endParaRPr lang="en-US" altLang="ja-JP" sz="1100" dirty="0" smtClean="0">
              <a:latin typeface="HGS創英角ｺﾞｼｯｸUB" panose="020B0900000000000000" pitchFamily="50" charset="-128"/>
              <a:ea typeface="HGS創英角ｺﾞｼｯｸUB" panose="020B0900000000000000" pitchFamily="50" charset="-128"/>
            </a:endParaRPr>
          </a:p>
        </p:txBody>
      </p:sp>
      <p:sp>
        <p:nvSpPr>
          <p:cNvPr id="23" name="テキスト ボックス 22"/>
          <p:cNvSpPr txBox="1"/>
          <p:nvPr/>
        </p:nvSpPr>
        <p:spPr>
          <a:xfrm>
            <a:off x="1144786" y="1571625"/>
            <a:ext cx="225029" cy="169277"/>
          </a:xfrm>
          <a:prstGeom prst="rect">
            <a:avLst/>
          </a:prstGeom>
          <a:noFill/>
          <a:ln w="12700">
            <a:noFill/>
          </a:ln>
        </p:spPr>
        <p:txBody>
          <a:bodyPr wrap="square" rtlCol="0">
            <a:spAutoFit/>
          </a:bodyPr>
          <a:lstStyle/>
          <a:p>
            <a:r>
              <a:rPr lang="en-US" altLang="ja-JP" sz="500" dirty="0">
                <a:latin typeface="HGS創英角ｺﾞｼｯｸUB" panose="020B0900000000000000" pitchFamily="50" charset="-128"/>
                <a:ea typeface="HGS創英角ｺﾞｼｯｸUB" panose="020B0900000000000000" pitchFamily="50" charset="-128"/>
              </a:rPr>
              <a:t>2</a:t>
            </a:r>
            <a:endParaRPr kumimoji="1" lang="en-US" altLang="ja-JP" sz="500" dirty="0" smtClean="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997471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BF853C-1125-4827-8612-21FA8D994494}" type="slidenum">
              <a:rPr kumimoji="1" lang="en-US" altLang="ja-JP"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5" name="フッター プレースホルダ 4"/>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ja-JP" sz="1200" b="0" i="0" u="none" strike="noStrike" kern="1200" cap="none" spc="0" normalizeH="0" baseline="0" noProof="0" dirty="0">
              <a:ln>
                <a:noFill/>
              </a:ln>
              <a:solidFill>
                <a:prstClr val="black"/>
              </a:solidFill>
              <a:effectLst/>
              <a:uLnTx/>
              <a:uFillTx/>
              <a:latin typeface="Calibri" pitchFamily="34" charset="0"/>
              <a:ea typeface="ＭＳ Ｐゴシック" charset="-128"/>
              <a:cs typeface="+mn-cs"/>
            </a:endParaRPr>
          </a:p>
        </p:txBody>
      </p:sp>
      <p:sp>
        <p:nvSpPr>
          <p:cNvPr id="16" name="コンテンツ プレースホルダ 2"/>
          <p:cNvSpPr>
            <a:spLocks noGrp="1"/>
          </p:cNvSpPr>
          <p:nvPr>
            <p:ph idx="4294967295"/>
          </p:nvPr>
        </p:nvSpPr>
        <p:spPr>
          <a:xfrm>
            <a:off x="143508" y="836712"/>
            <a:ext cx="8856984" cy="5472608"/>
          </a:xfrm>
          <a:prstGeom prst="rect">
            <a:avLst/>
          </a:prstGeom>
        </p:spPr>
        <p:txBody>
          <a:bodyPr/>
          <a:lstStyle/>
          <a:p>
            <a:pPr marL="0" indent="0">
              <a:buNone/>
            </a:pPr>
            <a:r>
              <a:rPr lang="ja-JP" altLang="en-US" sz="2400" dirty="0">
                <a:latin typeface="Meiryo UI" pitchFamily="50" charset="-128"/>
                <a:ea typeface="Meiryo UI" pitchFamily="50" charset="-128"/>
                <a:cs typeface="Meiryo UI" pitchFamily="50" charset="-128"/>
              </a:rPr>
              <a:t>■改版履歴</a:t>
            </a:r>
            <a:endParaRPr lang="en-US" altLang="ja-JP" sz="2400" dirty="0">
              <a:latin typeface="Meiryo UI" pitchFamily="50" charset="-128"/>
              <a:ea typeface="Meiryo UI" pitchFamily="50" charset="-128"/>
              <a:cs typeface="Meiryo UI" pitchFamily="50" charset="-128"/>
            </a:endParaRPr>
          </a:p>
          <a:p>
            <a:pPr marL="0" indent="0">
              <a:buNone/>
            </a:pPr>
            <a:r>
              <a:rPr lang="en-US" altLang="ja-JP" sz="1400" dirty="0">
                <a:latin typeface="Meiryo UI" pitchFamily="50" charset="-128"/>
                <a:ea typeface="Meiryo UI" pitchFamily="50" charset="-128"/>
                <a:cs typeface="Meiryo UI" pitchFamily="50" charset="-128"/>
              </a:rPr>
              <a:t>Ver.1</a:t>
            </a:r>
            <a:r>
              <a:rPr lang="ja-JP" altLang="en-US" sz="1400" dirty="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2020/05/20</a:t>
            </a:r>
            <a:r>
              <a:rPr lang="ja-JP" altLang="en-US" sz="1400" dirty="0" smtClean="0">
                <a:latin typeface="Meiryo UI" pitchFamily="50" charset="-128"/>
                <a:ea typeface="Meiryo UI" pitchFamily="50" charset="-128"/>
                <a:cs typeface="Meiryo UI" pitchFamily="50" charset="-128"/>
              </a:rPr>
              <a:t> 新規作成</a:t>
            </a:r>
            <a:endParaRPr lang="en-US" altLang="ja-JP" sz="1400" dirty="0" smtClean="0">
              <a:latin typeface="Meiryo UI" pitchFamily="50" charset="-128"/>
              <a:ea typeface="Meiryo UI" pitchFamily="50" charset="-128"/>
              <a:cs typeface="Meiryo UI" pitchFamily="50" charset="-128"/>
            </a:endParaRPr>
          </a:p>
          <a:p>
            <a:pPr marL="0" indent="0">
              <a:buNone/>
            </a:pPr>
            <a:r>
              <a:rPr lang="en-US" altLang="ja-JP" sz="1400" dirty="0" smtClean="0">
                <a:latin typeface="Meiryo UI" pitchFamily="50" charset="-128"/>
                <a:ea typeface="Meiryo UI" pitchFamily="50" charset="-128"/>
                <a:cs typeface="Meiryo UI" pitchFamily="50" charset="-128"/>
              </a:rPr>
              <a:t>Ver.</a:t>
            </a:r>
            <a:r>
              <a:rPr lang="en-US" altLang="ja-JP" sz="1400" dirty="0">
                <a:latin typeface="Meiryo UI" pitchFamily="50" charset="-128"/>
                <a:ea typeface="Meiryo UI" pitchFamily="50" charset="-128"/>
                <a:cs typeface="Meiryo UI" pitchFamily="50" charset="-128"/>
              </a:rPr>
              <a:t>2</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2020/05/22</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A/B_CUT</a:t>
            </a:r>
            <a:r>
              <a:rPr lang="ja-JP" altLang="en-US" sz="1400" dirty="0" err="1"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異種モデル記載</a:t>
            </a:r>
            <a:endParaRPr lang="en-US" altLang="ja-JP" sz="1400" dirty="0" smtClean="0">
              <a:latin typeface="Meiryo UI" pitchFamily="50" charset="-128"/>
              <a:ea typeface="Meiryo UI" pitchFamily="50" charset="-128"/>
              <a:cs typeface="Meiryo UI" pitchFamily="50" charset="-128"/>
            </a:endParaRPr>
          </a:p>
          <a:p>
            <a:pPr marL="0" indent="0">
              <a:buNone/>
            </a:pPr>
            <a:r>
              <a:rPr lang="en-US" altLang="ja-JP" sz="1400" dirty="0" smtClean="0">
                <a:latin typeface="Meiryo UI" pitchFamily="50" charset="-128"/>
                <a:ea typeface="Meiryo UI" pitchFamily="50" charset="-128"/>
                <a:cs typeface="Meiryo UI" pitchFamily="50" charset="-128"/>
              </a:rPr>
              <a:t>Ver.</a:t>
            </a:r>
            <a:r>
              <a:rPr lang="en-US" altLang="ja-JP" sz="1400" dirty="0">
                <a:latin typeface="Meiryo UI" pitchFamily="50" charset="-128"/>
                <a:ea typeface="Meiryo UI" pitchFamily="50" charset="-128"/>
                <a:cs typeface="Meiryo UI" pitchFamily="50" charset="-128"/>
              </a:rPr>
              <a:t>3</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2020/06/11</a:t>
            </a:r>
            <a:r>
              <a:rPr lang="ja-JP" altLang="en-US" sz="1400" dirty="0" smtClean="0">
                <a:latin typeface="Meiryo UI" pitchFamily="50" charset="-128"/>
                <a:ea typeface="Meiryo UI" pitchFamily="50" charset="-128"/>
                <a:cs typeface="Meiryo UI" pitchFamily="50" charset="-128"/>
              </a:rPr>
              <a:t> 異種モデルの内容変更</a:t>
            </a:r>
            <a:endParaRPr lang="en-US" altLang="ja-JP" sz="1400" dirty="0">
              <a:latin typeface="Meiryo UI" pitchFamily="50" charset="-128"/>
              <a:ea typeface="Meiryo UI" pitchFamily="50" charset="-128"/>
              <a:cs typeface="Meiryo UI" pitchFamily="50" charset="-128"/>
            </a:endParaRPr>
          </a:p>
          <a:p>
            <a:pPr marL="0" indent="0">
              <a:buNone/>
            </a:pPr>
            <a:r>
              <a:rPr lang="en-US" altLang="ja-JP" sz="1400" dirty="0" smtClean="0">
                <a:latin typeface="Meiryo UI" pitchFamily="50" charset="-128"/>
                <a:ea typeface="Meiryo UI" pitchFamily="50" charset="-128"/>
                <a:cs typeface="Meiryo UI" pitchFamily="50" charset="-128"/>
              </a:rPr>
              <a:t>Ver.4</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2020/06/15</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Route Model</a:t>
            </a:r>
            <a:r>
              <a:rPr lang="ja-JP" altLang="en-US" sz="1400" dirty="0" smtClean="0">
                <a:latin typeface="Meiryo UI" pitchFamily="50" charset="-128"/>
                <a:ea typeface="Meiryo UI" pitchFamily="50" charset="-128"/>
                <a:cs typeface="Meiryo UI" pitchFamily="50" charset="-128"/>
              </a:rPr>
              <a:t>設定追加</a:t>
            </a:r>
            <a:endParaRPr lang="en-US" altLang="ja-JP" sz="1400" dirty="0">
              <a:latin typeface="Meiryo UI" pitchFamily="50" charset="-128"/>
              <a:ea typeface="Meiryo UI" pitchFamily="50" charset="-128"/>
              <a:cs typeface="Meiryo UI" pitchFamily="50" charset="-128"/>
            </a:endParaRPr>
          </a:p>
          <a:p>
            <a:pPr marL="0" indent="0">
              <a:buNone/>
            </a:pPr>
            <a:r>
              <a:rPr lang="en-US" altLang="ja-JP" sz="1400" dirty="0" smtClean="0">
                <a:latin typeface="Meiryo UI" pitchFamily="50" charset="-128"/>
                <a:ea typeface="Meiryo UI" pitchFamily="50" charset="-128"/>
                <a:cs typeface="Meiryo UI" pitchFamily="50" charset="-128"/>
              </a:rPr>
              <a:t>Ver.5</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2020/06/22</a:t>
            </a:r>
            <a:r>
              <a:rPr lang="ja-JP" altLang="en-US" sz="1400" dirty="0" smtClean="0">
                <a:latin typeface="Meiryo UI" pitchFamily="50" charset="-128"/>
                <a:ea typeface="Meiryo UI" pitchFamily="50" charset="-128"/>
                <a:cs typeface="Meiryo UI" pitchFamily="50" charset="-128"/>
              </a:rPr>
              <a:t> </a:t>
            </a:r>
            <a:r>
              <a:rPr lang="en-US" altLang="ja-JP" sz="1400" dirty="0">
                <a:latin typeface="Meiryo UI" pitchFamily="50" charset="-128"/>
                <a:ea typeface="Meiryo UI" pitchFamily="50" charset="-128"/>
                <a:cs typeface="Meiryo UI" pitchFamily="50" charset="-128"/>
              </a:rPr>
              <a:t>Route </a:t>
            </a:r>
            <a:r>
              <a:rPr lang="en-US" altLang="ja-JP" sz="1400" dirty="0" smtClean="0">
                <a:latin typeface="Meiryo UI" pitchFamily="50" charset="-128"/>
                <a:ea typeface="Meiryo UI" pitchFamily="50" charset="-128"/>
                <a:cs typeface="Meiryo UI" pitchFamily="50" charset="-128"/>
              </a:rPr>
              <a:t>Model</a:t>
            </a:r>
            <a:r>
              <a:rPr lang="ja-JP" altLang="en-US" sz="1400" dirty="0" smtClean="0">
                <a:latin typeface="Meiryo UI" pitchFamily="50" charset="-128"/>
                <a:ea typeface="Meiryo UI" pitchFamily="50" charset="-128"/>
                <a:cs typeface="Meiryo UI" pitchFamily="50" charset="-128"/>
              </a:rPr>
              <a:t>を</a:t>
            </a:r>
            <a:r>
              <a:rPr lang="en-US" altLang="ja-JP" sz="1400" dirty="0" smtClean="0">
                <a:latin typeface="Meiryo UI" pitchFamily="50" charset="-128"/>
                <a:ea typeface="Meiryo UI" pitchFamily="50" charset="-128"/>
                <a:cs typeface="Meiryo UI" pitchFamily="50" charset="-128"/>
              </a:rPr>
              <a:t>A/</a:t>
            </a:r>
            <a:r>
              <a:rPr lang="en-US" altLang="ja-JP" sz="1400" dirty="0" err="1" smtClean="0">
                <a:latin typeface="Meiryo UI" pitchFamily="50" charset="-128"/>
                <a:ea typeface="Meiryo UI" pitchFamily="50" charset="-128"/>
                <a:cs typeface="Meiryo UI" pitchFamily="50" charset="-128"/>
              </a:rPr>
              <a:t>Bcut</a:t>
            </a:r>
            <a:r>
              <a:rPr lang="en-US" altLang="ja-JP" sz="1400" dirty="0" smtClean="0">
                <a:latin typeface="Meiryo UI" pitchFamily="50" charset="-128"/>
                <a:ea typeface="Meiryo UI" pitchFamily="50" charset="-128"/>
                <a:cs typeface="Meiryo UI" pitchFamily="50" charset="-128"/>
              </a:rPr>
              <a:t> Route</a:t>
            </a:r>
            <a:r>
              <a:rPr lang="ja-JP" altLang="en-US" sz="1400" dirty="0" smtClean="0">
                <a:latin typeface="Meiryo UI" pitchFamily="50" charset="-128"/>
                <a:ea typeface="Meiryo UI" pitchFamily="50" charset="-128"/>
                <a:cs typeface="Meiryo UI" pitchFamily="50" charset="-128"/>
              </a:rPr>
              <a:t>設定と</a:t>
            </a:r>
            <a:r>
              <a:rPr lang="en-US" altLang="ja-JP" sz="1400" dirty="0" smtClean="0">
                <a:latin typeface="Meiryo UI" pitchFamily="50" charset="-128"/>
                <a:ea typeface="Meiryo UI" pitchFamily="50" charset="-128"/>
                <a:cs typeface="Meiryo UI" pitchFamily="50" charset="-128"/>
              </a:rPr>
              <a:t>Dummy</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PPID</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ENABLE</a:t>
            </a:r>
            <a:r>
              <a:rPr lang="ja-JP" altLang="en-US" sz="1400" dirty="0" smtClean="0">
                <a:latin typeface="Meiryo UI" pitchFamily="50" charset="-128"/>
                <a:ea typeface="Meiryo UI" pitchFamily="50" charset="-128"/>
                <a:cs typeface="Meiryo UI" pitchFamily="50" charset="-128"/>
              </a:rPr>
              <a:t>スイッチに分離。</a:t>
            </a:r>
            <a:endParaRPr lang="en-US" altLang="ja-JP" sz="1400" dirty="0" smtClean="0">
              <a:latin typeface="Meiryo UI" pitchFamily="50" charset="-128"/>
              <a:ea typeface="Meiryo UI" pitchFamily="50" charset="-128"/>
              <a:cs typeface="Meiryo UI" pitchFamily="50" charset="-128"/>
            </a:endParaRPr>
          </a:p>
          <a:p>
            <a:pPr marL="0" indent="0">
              <a:buNone/>
            </a:pPr>
            <a:r>
              <a:rPr lang="en-US" altLang="ja-JP" sz="1400" dirty="0" smtClean="0">
                <a:latin typeface="Meiryo UI" pitchFamily="50" charset="-128"/>
                <a:ea typeface="Meiryo UI" pitchFamily="50" charset="-128"/>
                <a:cs typeface="Meiryo UI" pitchFamily="50" charset="-128"/>
              </a:rPr>
              <a:t>Ver.6</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2020/07/07</a:t>
            </a:r>
            <a:r>
              <a:rPr lang="ja-JP" altLang="en-US" sz="1400" dirty="0" smtClean="0">
                <a:latin typeface="Meiryo UI" pitchFamily="50" charset="-128"/>
                <a:ea typeface="Meiryo UI" pitchFamily="50" charset="-128"/>
                <a:cs typeface="Meiryo UI" pitchFamily="50" charset="-128"/>
              </a:rPr>
              <a:t> </a:t>
            </a:r>
            <a:r>
              <a:rPr lang="en-US" altLang="ja-JP" sz="1400" dirty="0">
                <a:latin typeface="Meiryo UI" pitchFamily="50" charset="-128"/>
                <a:ea typeface="Meiryo UI" pitchFamily="50" charset="-128"/>
                <a:cs typeface="Meiryo UI" pitchFamily="50" charset="-128"/>
              </a:rPr>
              <a:t>Route Model</a:t>
            </a:r>
            <a:r>
              <a:rPr lang="ja-JP" altLang="en-US" sz="1400" dirty="0" smtClean="0">
                <a:latin typeface="Meiryo UI" pitchFamily="50" charset="-128"/>
                <a:ea typeface="Meiryo UI" pitchFamily="50" charset="-128"/>
                <a:cs typeface="Meiryo UI" pitchFamily="50" charset="-128"/>
              </a:rPr>
              <a:t>設定はルート設定機能に限定。</a:t>
            </a:r>
            <a:endParaRPr lang="en-US" altLang="ja-JP" sz="1400" dirty="0" smtClean="0">
              <a:latin typeface="Meiryo UI" pitchFamily="50" charset="-128"/>
              <a:ea typeface="Meiryo UI" pitchFamily="50" charset="-128"/>
              <a:cs typeface="Meiryo UI" pitchFamily="50" charset="-128"/>
            </a:endParaRPr>
          </a:p>
          <a:p>
            <a:pPr marL="0" indent="0">
              <a:buNone/>
            </a:pPr>
            <a:r>
              <a:rPr lang="ja-JP" altLang="en-US" sz="1400" dirty="0">
                <a:latin typeface="Meiryo UI" pitchFamily="50" charset="-128"/>
                <a:ea typeface="Meiryo UI" pitchFamily="50" charset="-128"/>
                <a:cs typeface="Meiryo UI" pitchFamily="50" charset="-128"/>
              </a:rPr>
              <a:t>　</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Dummy</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PPID</a:t>
            </a:r>
            <a:r>
              <a:rPr lang="ja-JP" altLang="en-US" sz="1400" dirty="0" smtClean="0">
                <a:latin typeface="Meiryo UI" pitchFamily="50" charset="-128"/>
                <a:ea typeface="Meiryo UI" pitchFamily="50" charset="-128"/>
                <a:cs typeface="Meiryo UI" pitchFamily="50" charset="-128"/>
              </a:rPr>
              <a:t>の使用可否は各</a:t>
            </a:r>
            <a:r>
              <a:rPr lang="en-US" altLang="ja-JP" sz="1400" dirty="0" smtClean="0">
                <a:latin typeface="Meiryo UI" pitchFamily="50" charset="-128"/>
                <a:ea typeface="Meiryo UI" pitchFamily="50" charset="-128"/>
                <a:cs typeface="Meiryo UI" pitchFamily="50" charset="-128"/>
              </a:rPr>
              <a:t>BLK</a:t>
            </a:r>
            <a:r>
              <a:rPr lang="ja-JP" altLang="en-US" sz="1400" dirty="0" smtClean="0">
                <a:latin typeface="Meiryo UI" pitchFamily="50" charset="-128"/>
                <a:ea typeface="Meiryo UI" pitchFamily="50" charset="-128"/>
                <a:cs typeface="Meiryo UI" pitchFamily="50" charset="-128"/>
              </a:rPr>
              <a:t>毎指定に変更。</a:t>
            </a:r>
            <a:endParaRPr lang="en-US" altLang="ja-JP" sz="1400" dirty="0" smtClean="0">
              <a:latin typeface="Meiryo UI" pitchFamily="50" charset="-128"/>
              <a:ea typeface="Meiryo UI" pitchFamily="50" charset="-128"/>
              <a:cs typeface="Meiryo UI" pitchFamily="50" charset="-128"/>
            </a:endParaRPr>
          </a:p>
          <a:p>
            <a:pPr marL="0" indent="0">
              <a:buNone/>
            </a:pPr>
            <a:r>
              <a:rPr lang="en-US" altLang="ja-JP" sz="1400" dirty="0" smtClean="0">
                <a:latin typeface="Meiryo UI" pitchFamily="50" charset="-128"/>
                <a:ea typeface="Meiryo UI" pitchFamily="50" charset="-128"/>
                <a:cs typeface="Meiryo UI" pitchFamily="50" charset="-128"/>
              </a:rPr>
              <a:t>Ver.7</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2020/07/20</a:t>
            </a:r>
            <a:r>
              <a:rPr lang="ja-JP" altLang="en-US" sz="1400" dirty="0" smtClean="0">
                <a:latin typeface="Meiryo UI" pitchFamily="50" charset="-128"/>
                <a:ea typeface="Meiryo UI" pitchFamily="50" charset="-128"/>
                <a:cs typeface="Meiryo UI" pitchFamily="50" charset="-128"/>
              </a:rPr>
              <a:t> </a:t>
            </a:r>
            <a:r>
              <a:rPr lang="en-US" altLang="ja-JP" sz="1400" dirty="0">
                <a:latin typeface="Meiryo UI" pitchFamily="50" charset="-128"/>
                <a:ea typeface="Meiryo UI" pitchFamily="50" charset="-128"/>
                <a:cs typeface="Meiryo UI" pitchFamily="50" charset="-128"/>
              </a:rPr>
              <a:t>Route </a:t>
            </a:r>
            <a:r>
              <a:rPr lang="en-US" altLang="ja-JP" sz="1400" dirty="0" smtClean="0">
                <a:latin typeface="Meiryo UI" pitchFamily="50" charset="-128"/>
                <a:ea typeface="Meiryo UI" pitchFamily="50" charset="-128"/>
                <a:cs typeface="Meiryo UI" pitchFamily="50" charset="-128"/>
              </a:rPr>
              <a:t>Model</a:t>
            </a:r>
            <a:r>
              <a:rPr lang="ja-JP" altLang="en-US" sz="1400" dirty="0" smtClean="0">
                <a:latin typeface="Meiryo UI" pitchFamily="50" charset="-128"/>
                <a:ea typeface="Meiryo UI" pitchFamily="50" charset="-128"/>
                <a:cs typeface="Meiryo UI" pitchFamily="50" charset="-128"/>
              </a:rPr>
              <a:t>の変更可能条件を修正。</a:t>
            </a:r>
            <a:endParaRPr lang="en-US" altLang="ja-JP" sz="1400" dirty="0" smtClean="0">
              <a:latin typeface="Meiryo UI" pitchFamily="50" charset="-128"/>
              <a:ea typeface="Meiryo UI" pitchFamily="50" charset="-128"/>
              <a:cs typeface="Meiryo UI" pitchFamily="50" charset="-128"/>
            </a:endParaRPr>
          </a:p>
          <a:p>
            <a:pPr marL="0" indent="0">
              <a:buNone/>
            </a:pPr>
            <a:r>
              <a:rPr lang="ja-JP" altLang="en-US" sz="1400" dirty="0">
                <a:latin typeface="Meiryo UI" pitchFamily="50" charset="-128"/>
                <a:ea typeface="Meiryo UI" pitchFamily="50" charset="-128"/>
                <a:cs typeface="Meiryo UI" pitchFamily="50" charset="-128"/>
              </a:rPr>
              <a:t>　</a:t>
            </a:r>
            <a:r>
              <a:rPr lang="ja-JP" altLang="en-US" sz="1400" dirty="0" smtClean="0">
                <a:latin typeface="Meiryo UI" pitchFamily="50" charset="-128"/>
                <a:ea typeface="Meiryo UI" pitchFamily="50" charset="-128"/>
                <a:cs typeface="Meiryo UI" pitchFamily="50" charset="-128"/>
              </a:rPr>
              <a:t>　　　　　　　　　　　　　異種モデルの混在処理有効条件を明確化。</a:t>
            </a:r>
            <a:endParaRPr lang="en-US" altLang="ja-JP" sz="1400" dirty="0" smtClean="0">
              <a:latin typeface="Meiryo UI" pitchFamily="50" charset="-128"/>
              <a:ea typeface="Meiryo UI" pitchFamily="50" charset="-128"/>
              <a:cs typeface="Meiryo UI" pitchFamily="50" charset="-128"/>
            </a:endParaRPr>
          </a:p>
          <a:p>
            <a:pPr marL="0" indent="0">
              <a:buNone/>
            </a:pPr>
            <a:r>
              <a:rPr lang="en-US" altLang="ja-JP" sz="1400" dirty="0" smtClean="0">
                <a:latin typeface="Meiryo UI" pitchFamily="50" charset="-128"/>
                <a:ea typeface="Meiryo UI" pitchFamily="50" charset="-128"/>
                <a:cs typeface="Meiryo UI" pitchFamily="50" charset="-128"/>
              </a:rPr>
              <a:t>Ver.</a:t>
            </a:r>
            <a:r>
              <a:rPr lang="ja-JP" altLang="en-US" sz="1400" dirty="0" smtClean="0">
                <a:latin typeface="Meiryo UI" pitchFamily="50" charset="-128"/>
                <a:ea typeface="Meiryo UI" pitchFamily="50" charset="-128"/>
                <a:cs typeface="Meiryo UI" pitchFamily="50" charset="-128"/>
              </a:rPr>
              <a:t>８</a:t>
            </a:r>
            <a:r>
              <a:rPr lang="en-US" altLang="ja-JP" sz="1400" dirty="0" smtClean="0">
                <a:latin typeface="Meiryo UI" pitchFamily="50" charset="-128"/>
                <a:ea typeface="Meiryo UI" pitchFamily="50" charset="-128"/>
                <a:cs typeface="Meiryo UI" pitchFamily="50" charset="-128"/>
              </a:rPr>
              <a:t>2020/08/05</a:t>
            </a:r>
            <a:r>
              <a:rPr lang="ja-JP" altLang="en-US" sz="1400" dirty="0">
                <a:latin typeface="Meiryo UI" pitchFamily="50" charset="-128"/>
                <a:ea typeface="Meiryo UI" pitchFamily="50" charset="-128"/>
                <a:cs typeface="Meiryo UI" pitchFamily="50" charset="-128"/>
              </a:rPr>
              <a:t> </a:t>
            </a:r>
            <a:r>
              <a:rPr lang="ja-JP" altLang="en-US" sz="1400" dirty="0" smtClean="0">
                <a:latin typeface="Meiryo UI" pitchFamily="50" charset="-128"/>
                <a:ea typeface="Meiryo UI" pitchFamily="50" charset="-128"/>
                <a:cs typeface="Meiryo UI" pitchFamily="50" charset="-128"/>
              </a:rPr>
              <a:t>混在</a:t>
            </a:r>
            <a:r>
              <a:rPr lang="ja-JP" altLang="en-US" sz="1400" dirty="0">
                <a:latin typeface="Meiryo UI" pitchFamily="50" charset="-128"/>
                <a:ea typeface="Meiryo UI" pitchFamily="50" charset="-128"/>
                <a:cs typeface="Meiryo UI" pitchFamily="50" charset="-128"/>
              </a:rPr>
              <a:t>処理有効条件</a:t>
            </a:r>
            <a:r>
              <a:rPr lang="ja-JP" altLang="en-US" sz="1400" dirty="0" smtClean="0">
                <a:latin typeface="Meiryo UI" pitchFamily="50" charset="-128"/>
                <a:ea typeface="Meiryo UI" pitchFamily="50" charset="-128"/>
                <a:cs typeface="Meiryo UI" pitchFamily="50" charset="-128"/>
              </a:rPr>
              <a:t>を</a:t>
            </a:r>
            <a:r>
              <a:rPr lang="ja-JP" altLang="en-US" sz="1400" dirty="0">
                <a:latin typeface="Meiryo UI" pitchFamily="50" charset="-128"/>
                <a:ea typeface="Meiryo UI" pitchFamily="50" charset="-128"/>
                <a:cs typeface="Meiryo UI" pitchFamily="50" charset="-128"/>
              </a:rPr>
              <a:t>変更</a:t>
            </a:r>
            <a:r>
              <a:rPr lang="ja-JP" altLang="en-US" sz="1400" dirty="0" smtClean="0">
                <a:latin typeface="Meiryo UI" pitchFamily="50" charset="-128"/>
                <a:ea typeface="Meiryo UI" pitchFamily="50" charset="-128"/>
                <a:cs typeface="Meiryo UI" pitchFamily="50" charset="-128"/>
              </a:rPr>
              <a:t>。</a:t>
            </a:r>
            <a:endParaRPr lang="en-US" altLang="ja-JP" sz="1400" dirty="0" smtClean="0">
              <a:latin typeface="Meiryo UI" pitchFamily="50" charset="-128"/>
              <a:ea typeface="Meiryo UI" pitchFamily="50" charset="-128"/>
              <a:cs typeface="Meiryo UI" pitchFamily="50" charset="-128"/>
            </a:endParaRPr>
          </a:p>
          <a:p>
            <a:pPr marL="0" indent="0">
              <a:buNone/>
            </a:pPr>
            <a:r>
              <a:rPr lang="ja-JP" altLang="en-US" sz="1400" dirty="0">
                <a:latin typeface="Meiryo UI" pitchFamily="50" charset="-128"/>
                <a:ea typeface="Meiryo UI" pitchFamily="50" charset="-128"/>
                <a:cs typeface="Meiryo UI" pitchFamily="50" charset="-128"/>
              </a:rPr>
              <a:t>　</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ROUTE</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MODEL</a:t>
            </a:r>
            <a:r>
              <a:rPr lang="ja-JP" altLang="en-US" sz="1400" dirty="0" smtClean="0">
                <a:latin typeface="Meiryo UI" pitchFamily="50" charset="-128"/>
                <a:ea typeface="Meiryo UI" pitchFamily="50" charset="-128"/>
                <a:cs typeface="Meiryo UI" pitchFamily="50" charset="-128"/>
              </a:rPr>
              <a:t>の動作一覧表を追加。</a:t>
            </a:r>
            <a:endParaRPr lang="en-US" altLang="ja-JP" sz="1400" dirty="0">
              <a:latin typeface="Meiryo UI" pitchFamily="50" charset="-128"/>
              <a:ea typeface="Meiryo UI" pitchFamily="50" charset="-128"/>
              <a:cs typeface="Meiryo UI" pitchFamily="50" charset="-128"/>
            </a:endParaRPr>
          </a:p>
          <a:p>
            <a:pPr marL="0" indent="0">
              <a:buNone/>
            </a:pPr>
            <a:endParaRPr lang="en-US" altLang="ja-JP" sz="1400" dirty="0">
              <a:latin typeface="Meiryo UI" pitchFamily="50" charset="-128"/>
              <a:ea typeface="Meiryo UI" pitchFamily="50" charset="-128"/>
              <a:cs typeface="Meiryo UI" pitchFamily="50" charset="-128"/>
            </a:endParaRPr>
          </a:p>
          <a:p>
            <a:pPr marL="0" indent="0">
              <a:buNone/>
            </a:pPr>
            <a:r>
              <a:rPr lang="en-US" altLang="ja-JP" sz="1400" dirty="0" smtClean="0">
                <a:latin typeface="Meiryo UI" pitchFamily="50" charset="-128"/>
                <a:ea typeface="Meiryo UI" pitchFamily="50" charset="-128"/>
                <a:cs typeface="Meiryo UI" pitchFamily="50" charset="-128"/>
              </a:rPr>
              <a:t>Ver.</a:t>
            </a:r>
            <a:r>
              <a:rPr lang="ja-JP" altLang="en-US" sz="1400" dirty="0" smtClean="0">
                <a:latin typeface="Meiryo UI" pitchFamily="50" charset="-128"/>
                <a:ea typeface="Meiryo UI" pitchFamily="50" charset="-128"/>
                <a:cs typeface="Meiryo UI" pitchFamily="50" charset="-128"/>
              </a:rPr>
              <a:t>９</a:t>
            </a:r>
            <a:r>
              <a:rPr lang="en-US" altLang="ja-JP" sz="1400" dirty="0" smtClean="0">
                <a:latin typeface="Meiryo UI" pitchFamily="50" charset="-128"/>
                <a:ea typeface="Meiryo UI" pitchFamily="50" charset="-128"/>
                <a:cs typeface="Meiryo UI" pitchFamily="50" charset="-128"/>
              </a:rPr>
              <a:t>2020/08/07</a:t>
            </a:r>
            <a:r>
              <a:rPr lang="ja-JP" altLang="en-US" sz="1400" dirty="0" smtClean="0">
                <a:latin typeface="Meiryo UI" pitchFamily="50" charset="-128"/>
                <a:ea typeface="Meiryo UI" pitchFamily="50" charset="-128"/>
                <a:cs typeface="Meiryo UI" pitchFamily="50" charset="-128"/>
              </a:rPr>
              <a:t> </a:t>
            </a:r>
            <a:r>
              <a:rPr lang="en-US" altLang="ja-JP" sz="1400" dirty="0">
                <a:latin typeface="Meiryo UI" panose="020B0604030504040204" pitchFamily="50" charset="-128"/>
                <a:ea typeface="Meiryo UI" panose="020B0604030504040204" pitchFamily="50" charset="-128"/>
                <a:cs typeface="Meiryo UI" pitchFamily="50" charset="-128"/>
              </a:rPr>
              <a:t>1.A/B cut</a:t>
            </a:r>
            <a:r>
              <a:rPr lang="ja-JP" altLang="en-US" sz="1400" dirty="0">
                <a:latin typeface="Meiryo UI" panose="020B0604030504040204" pitchFamily="50" charset="-128"/>
                <a:ea typeface="Meiryo UI" panose="020B0604030504040204" pitchFamily="50" charset="-128"/>
                <a:cs typeface="Meiryo UI" pitchFamily="50" charset="-128"/>
              </a:rPr>
              <a:t>の分離</a:t>
            </a:r>
            <a:r>
              <a:rPr lang="ja-JP" altLang="en-US" sz="1400" dirty="0" smtClean="0">
                <a:latin typeface="Meiryo UI" panose="020B0604030504040204" pitchFamily="50" charset="-128"/>
                <a:ea typeface="Meiryo UI" panose="020B0604030504040204" pitchFamily="50" charset="-128"/>
                <a:cs typeface="Meiryo UI" pitchFamily="50" charset="-128"/>
              </a:rPr>
              <a:t>機能　</a:t>
            </a:r>
            <a:r>
              <a:rPr lang="ja-JP" altLang="en-US" sz="1400" dirty="0">
                <a:latin typeface="Meiryo UI" panose="020B0604030504040204" pitchFamily="50" charset="-128"/>
                <a:ea typeface="Meiryo UI" panose="020B0604030504040204" pitchFamily="50" charset="-128"/>
                <a:cs typeface="Meiryo UI" pitchFamily="50" charset="-128"/>
              </a:rPr>
              <a:t>振り分け不可基板の場合、</a:t>
            </a:r>
            <a:r>
              <a:rPr lang="en-US" altLang="ja-JP" sz="1400" dirty="0">
                <a:latin typeface="Meiryo UI" panose="020B0604030504040204" pitchFamily="50" charset="-128"/>
                <a:ea typeface="Meiryo UI" panose="020B0604030504040204" pitchFamily="50" charset="-128"/>
                <a:cs typeface="Meiryo UI" pitchFamily="50" charset="-128"/>
              </a:rPr>
              <a:t>LC</a:t>
            </a:r>
            <a:r>
              <a:rPr lang="ja-JP" altLang="en-US" sz="1400" dirty="0">
                <a:latin typeface="Meiryo UI" panose="020B0604030504040204" pitchFamily="50" charset="-128"/>
                <a:ea typeface="Meiryo UI" panose="020B0604030504040204" pitchFamily="50" charset="-128"/>
                <a:cs typeface="Meiryo UI" pitchFamily="50" charset="-128"/>
              </a:rPr>
              <a:t>室にて搬送</a:t>
            </a:r>
            <a:r>
              <a:rPr lang="en-US" altLang="ja-JP" sz="1400" dirty="0" smtClean="0">
                <a:latin typeface="Meiryo UI" panose="020B0604030504040204" pitchFamily="50" charset="-128"/>
                <a:ea typeface="Meiryo UI" panose="020B0604030504040204" pitchFamily="50" charset="-128"/>
                <a:cs typeface="Meiryo UI" pitchFamily="50" charset="-128"/>
              </a:rPr>
              <a:t>ALARM</a:t>
            </a:r>
            <a:r>
              <a:rPr lang="ja-JP" altLang="en-US" sz="1400" dirty="0" smtClean="0">
                <a:latin typeface="Meiryo UI" panose="020B0604030504040204" pitchFamily="50" charset="-128"/>
                <a:ea typeface="Meiryo UI" panose="020B0604030504040204" pitchFamily="50" charset="-128"/>
                <a:cs typeface="Meiryo UI" pitchFamily="50" charset="-128"/>
              </a:rPr>
              <a:t>とする旨追記</a:t>
            </a:r>
            <a:endParaRPr lang="en-US" altLang="ja-JP" sz="1400" dirty="0" smtClean="0">
              <a:latin typeface="Meiryo UI" pitchFamily="50" charset="-128"/>
              <a:ea typeface="Meiryo UI" pitchFamily="50" charset="-128"/>
              <a:cs typeface="Meiryo UI" pitchFamily="50" charset="-128"/>
            </a:endParaRPr>
          </a:p>
          <a:p>
            <a:pPr marL="0" indent="0">
              <a:buNone/>
            </a:pPr>
            <a:r>
              <a:rPr lang="ja-JP" altLang="en-US" sz="1400" dirty="0">
                <a:latin typeface="Meiryo UI" pitchFamily="50" charset="-128"/>
                <a:ea typeface="Meiryo UI" pitchFamily="50" charset="-128"/>
                <a:cs typeface="Meiryo UI" pitchFamily="50" charset="-128"/>
              </a:rPr>
              <a:t> </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anose="020B0604030504040204" pitchFamily="50" charset="-128"/>
                <a:ea typeface="Meiryo UI" panose="020B0604030504040204" pitchFamily="50" charset="-128"/>
                <a:cs typeface="Meiryo UI" pitchFamily="50" charset="-128"/>
              </a:rPr>
              <a:t>2</a:t>
            </a:r>
            <a:r>
              <a:rPr lang="en-US" altLang="ja-JP" sz="1400" dirty="0">
                <a:latin typeface="Meiryo UI" panose="020B0604030504040204" pitchFamily="50" charset="-128"/>
                <a:ea typeface="Meiryo UI" panose="020B0604030504040204" pitchFamily="50" charset="-128"/>
                <a:cs typeface="Meiryo UI" pitchFamily="50" charset="-128"/>
              </a:rPr>
              <a:t>.</a:t>
            </a:r>
            <a:r>
              <a:rPr lang="ja-JP" altLang="en-US" sz="1400" dirty="0">
                <a:latin typeface="Meiryo UI" panose="020B0604030504040204" pitchFamily="50" charset="-128"/>
                <a:ea typeface="Meiryo UI" panose="020B0604030504040204" pitchFamily="50" charset="-128"/>
                <a:cs typeface="Meiryo UI" pitchFamily="50" charset="-128"/>
              </a:rPr>
              <a:t>異種モデル機能</a:t>
            </a:r>
            <a:r>
              <a:rPr lang="ja-JP" altLang="en-US" sz="1400" dirty="0" smtClean="0">
                <a:latin typeface="Meiryo UI" pitchFamily="50" charset="-128"/>
                <a:ea typeface="Meiryo UI" pitchFamily="50" charset="-128"/>
                <a:cs typeface="Meiryo UI" pitchFamily="50" charset="-128"/>
              </a:rPr>
              <a:t>　基板情報に混在情報の追加・制限事項追加・混在無効時の動作説明追加</a:t>
            </a:r>
            <a:endParaRPr lang="en-US" altLang="ja-JP" sz="1400" dirty="0" smtClean="0">
              <a:latin typeface="Meiryo UI" pitchFamily="50" charset="-128"/>
              <a:ea typeface="Meiryo UI" pitchFamily="50" charset="-128"/>
              <a:cs typeface="Meiryo UI" pitchFamily="50" charset="-128"/>
            </a:endParaRPr>
          </a:p>
          <a:p>
            <a:pPr marL="0" indent="0">
              <a:buNone/>
            </a:pPr>
            <a:r>
              <a:rPr lang="en-US" altLang="ja-JP" sz="1400" dirty="0">
                <a:latin typeface="Meiryo UI" pitchFamily="50" charset="-128"/>
                <a:ea typeface="Meiryo UI" pitchFamily="50" charset="-128"/>
                <a:cs typeface="Meiryo UI" pitchFamily="50" charset="-128"/>
              </a:rPr>
              <a:t>Ver.10</a:t>
            </a:r>
            <a:r>
              <a:rPr lang="ja-JP" altLang="en-US" sz="1400" dirty="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2020/10/08  </a:t>
            </a:r>
            <a:r>
              <a:rPr lang="ja-JP" altLang="en-US" sz="1400" dirty="0" smtClean="0">
                <a:latin typeface="Meiryo UI" pitchFamily="50" charset="-128"/>
                <a:ea typeface="Meiryo UI" pitchFamily="50" charset="-128"/>
                <a:cs typeface="Meiryo UI" pitchFamily="50" charset="-128"/>
              </a:rPr>
              <a:t>異種モデル</a:t>
            </a:r>
            <a:r>
              <a:rPr lang="ja-JP" altLang="en-US" sz="1400" dirty="0">
                <a:latin typeface="Meiryo UI" panose="020B0604030504040204" pitchFamily="50" charset="-128"/>
                <a:ea typeface="Meiryo UI" panose="020B0604030504040204" pitchFamily="50" charset="-128"/>
                <a:cs typeface="Meiryo UI" pitchFamily="50" charset="-128"/>
              </a:rPr>
              <a:t>の</a:t>
            </a:r>
            <a:r>
              <a:rPr lang="en-US" altLang="ja-JP" sz="1400" dirty="0" smtClean="0">
                <a:latin typeface="Meiryo UI" panose="020B0604030504040204" pitchFamily="50" charset="-128"/>
                <a:ea typeface="Meiryo UI" panose="020B0604030504040204" pitchFamily="50" charset="-128"/>
                <a:cs typeface="Meiryo UI" pitchFamily="50" charset="-128"/>
              </a:rPr>
              <a:t>Random</a:t>
            </a:r>
            <a:r>
              <a:rPr lang="ja-JP" altLang="en-US" sz="1400" dirty="0">
                <a:latin typeface="Meiryo UI" pitchFamily="50" charset="-128"/>
                <a:ea typeface="Meiryo UI" pitchFamily="50" charset="-128"/>
                <a:cs typeface="Meiryo UI" pitchFamily="50" charset="-128"/>
              </a:rPr>
              <a:t>搬送に対応</a:t>
            </a:r>
            <a:r>
              <a:rPr lang="ja-JP" altLang="en-US" sz="1400" dirty="0" smtClean="0">
                <a:latin typeface="Meiryo UI" pitchFamily="50" charset="-128"/>
                <a:ea typeface="Meiryo UI" pitchFamily="50" charset="-128"/>
                <a:cs typeface="Meiryo UI" pitchFamily="50" charset="-128"/>
              </a:rPr>
              <a:t>するため、異種モデルの搬送可能なパターンを限定する。</a:t>
            </a:r>
            <a:endParaRPr lang="en-US" altLang="ja-JP" sz="1400" dirty="0">
              <a:latin typeface="Meiryo UI" panose="020B0604030504040204" pitchFamily="50" charset="-128"/>
              <a:ea typeface="Meiryo UI" panose="020B0604030504040204" pitchFamily="50" charset="-128"/>
              <a:cs typeface="Meiryo UI" pitchFamily="50" charset="-128"/>
            </a:endParaRPr>
          </a:p>
          <a:p>
            <a:pPr marL="0" indent="0">
              <a:buNone/>
            </a:pPr>
            <a:r>
              <a:rPr lang="ja-JP" altLang="en-US" sz="1400" dirty="0" smtClean="0">
                <a:latin typeface="Meiryo UI" pitchFamily="50" charset="-128"/>
                <a:ea typeface="Meiryo UI" pitchFamily="50" charset="-128"/>
                <a:cs typeface="Meiryo UI" pitchFamily="50" charset="-128"/>
              </a:rPr>
              <a:t>　　</a:t>
            </a:r>
            <a:endParaRPr lang="en-US" altLang="ja-JP" sz="1400" dirty="0">
              <a:latin typeface="Meiryo UI" pitchFamily="50" charset="-128"/>
              <a:ea typeface="Meiryo UI" pitchFamily="50" charset="-128"/>
              <a:cs typeface="Meiryo UI" pitchFamily="50" charset="-128"/>
            </a:endParaRPr>
          </a:p>
          <a:p>
            <a:pPr marL="0" indent="0">
              <a:buNone/>
            </a:pPr>
            <a:endParaRPr lang="en-US" altLang="ja-JP" sz="1400" dirty="0">
              <a:latin typeface="Meiryo UI" pitchFamily="50" charset="-128"/>
              <a:ea typeface="Meiryo UI" pitchFamily="50" charset="-128"/>
              <a:cs typeface="Meiryo UI" pitchFamily="50" charset="-128"/>
            </a:endParaRPr>
          </a:p>
          <a:p>
            <a:pPr marL="0" indent="0">
              <a:buNone/>
            </a:pPr>
            <a:endParaRPr lang="en-US" altLang="ja-JP" sz="1400" dirty="0">
              <a:latin typeface="Meiryo UI" pitchFamily="50" charset="-128"/>
              <a:ea typeface="Meiryo UI" pitchFamily="50" charset="-128"/>
              <a:cs typeface="Meiryo UI" pitchFamily="50" charset="-128"/>
            </a:endParaRPr>
          </a:p>
          <a:p>
            <a:pPr marL="0" indent="0">
              <a:buNone/>
            </a:pPr>
            <a:endParaRPr lang="en-US" altLang="ja-JP" sz="1400" dirty="0" smtClean="0">
              <a:latin typeface="Meiryo UI" pitchFamily="50" charset="-128"/>
              <a:ea typeface="Meiryo UI" pitchFamily="50" charset="-128"/>
              <a:cs typeface="Meiryo UI" pitchFamily="50" charset="-128"/>
            </a:endParaRPr>
          </a:p>
          <a:p>
            <a:pPr marL="0" indent="0">
              <a:buNone/>
            </a:pPr>
            <a:endParaRPr lang="en-US" altLang="ja-JP" sz="1400" dirty="0">
              <a:latin typeface="Meiryo UI" pitchFamily="50" charset="-128"/>
              <a:ea typeface="Meiryo UI" pitchFamily="50" charset="-128"/>
              <a:cs typeface="Meiryo UI" pitchFamily="50" charset="-128"/>
            </a:endParaRPr>
          </a:p>
          <a:p>
            <a:pPr marL="0" indent="0">
              <a:buNone/>
            </a:pPr>
            <a:endParaRPr lang="en-US" altLang="ja-JP" sz="1400" dirty="0">
              <a:latin typeface="Meiryo UI" pitchFamily="50" charset="-128"/>
              <a:ea typeface="Meiryo UI" pitchFamily="50" charset="-128"/>
              <a:cs typeface="Meiryo UI" pitchFamily="50" charset="-128"/>
            </a:endParaRPr>
          </a:p>
          <a:p>
            <a:pPr marL="0" indent="0">
              <a:buNone/>
            </a:pPr>
            <a:endParaRPr lang="en-US" altLang="ja-JP" sz="1400" dirty="0">
              <a:latin typeface="Meiryo UI" pitchFamily="50" charset="-128"/>
              <a:ea typeface="Meiryo UI" pitchFamily="50" charset="-128"/>
              <a:cs typeface="Meiryo UI" pitchFamily="50" charset="-128"/>
            </a:endParaRPr>
          </a:p>
          <a:p>
            <a:pPr marL="0" indent="0">
              <a:buNone/>
            </a:pPr>
            <a:endParaRPr lang="en-US" altLang="ja-JP" sz="1400" dirty="0">
              <a:latin typeface="Meiryo UI" pitchFamily="50" charset="-128"/>
              <a:ea typeface="Meiryo UI" pitchFamily="50" charset="-128"/>
              <a:cs typeface="Meiryo UI" pitchFamily="50" charset="-128"/>
            </a:endParaRPr>
          </a:p>
          <a:p>
            <a:pPr marL="0" indent="0">
              <a:buNone/>
            </a:pPr>
            <a:r>
              <a:rPr lang="ja-JP" altLang="en-US" sz="1400" dirty="0">
                <a:latin typeface="Meiryo UI" pitchFamily="50" charset="-128"/>
                <a:ea typeface="Meiryo UI" pitchFamily="50" charset="-128"/>
                <a:cs typeface="Meiryo UI" pitchFamily="50" charset="-128"/>
              </a:rPr>
              <a:t>　　　 　　　　　　　　　</a:t>
            </a:r>
            <a:endParaRPr lang="en-US" altLang="ja-JP" sz="1400" dirty="0">
              <a:latin typeface="Meiryo UI" pitchFamily="50" charset="-128"/>
              <a:ea typeface="Meiryo UI" pitchFamily="50" charset="-128"/>
              <a:cs typeface="Meiryo UI" pitchFamily="50" charset="-128"/>
            </a:endParaRPr>
          </a:p>
          <a:p>
            <a:pPr marL="0" indent="0">
              <a:buNone/>
            </a:pPr>
            <a:r>
              <a:rPr lang="ja-JP" altLang="en-US" sz="1400" dirty="0">
                <a:latin typeface="Meiryo UI" pitchFamily="50" charset="-128"/>
                <a:ea typeface="Meiryo UI" pitchFamily="50" charset="-128"/>
                <a:cs typeface="Meiryo UI" pitchFamily="50" charset="-128"/>
              </a:rPr>
              <a:t>　</a:t>
            </a:r>
            <a:endParaRPr lang="en-US" altLang="ja-JP" sz="1400" dirty="0">
              <a:latin typeface="Meiryo UI" pitchFamily="50" charset="-128"/>
              <a:ea typeface="Meiryo UI" pitchFamily="50" charset="-128"/>
              <a:cs typeface="Meiryo UI" pitchFamily="50" charset="-128"/>
            </a:endParaRPr>
          </a:p>
          <a:p>
            <a:pPr marL="0" indent="0">
              <a:buNone/>
            </a:pPr>
            <a:r>
              <a:rPr lang="ja-JP" altLang="en-US" sz="1400" dirty="0">
                <a:latin typeface="Meiryo UI" pitchFamily="50" charset="-128"/>
                <a:ea typeface="Meiryo UI" pitchFamily="50" charset="-128"/>
                <a:cs typeface="Meiryo UI" pitchFamily="50" charset="-128"/>
              </a:rPr>
              <a:t>　　　　 </a:t>
            </a:r>
            <a:endParaRPr lang="en-US" altLang="ja-JP" sz="1400" dirty="0">
              <a:latin typeface="Meiryo UI" pitchFamily="50" charset="-128"/>
              <a:ea typeface="Meiryo UI" pitchFamily="50" charset="-128"/>
              <a:cs typeface="Meiryo UI" pitchFamily="50" charset="-128"/>
            </a:endParaRPr>
          </a:p>
          <a:p>
            <a:pPr marL="0" indent="0">
              <a:buNone/>
            </a:pPr>
            <a:r>
              <a:rPr lang="ja-JP" altLang="en-US" sz="1400" dirty="0">
                <a:latin typeface="Meiryo UI" pitchFamily="50" charset="-128"/>
                <a:ea typeface="Meiryo UI" pitchFamily="50" charset="-128"/>
                <a:cs typeface="Meiryo UI" pitchFamily="50" charset="-128"/>
              </a:rPr>
              <a:t>　　　　</a:t>
            </a:r>
            <a:endParaRPr lang="en-US" altLang="ja-JP" sz="14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319507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a:defRPr/>
            </a:pPr>
            <a:fld id="{ECBF853C-1125-4827-8612-21FA8D994494}" type="slidenum">
              <a:rPr lang="en-US" altLang="ja-JP" smtClean="0"/>
              <a:pPr>
                <a:defRPr/>
              </a:pPr>
              <a:t>3</a:t>
            </a:fld>
            <a:endParaRPr lang="en-US" altLang="ja-JP" dirty="0"/>
          </a:p>
        </p:txBody>
      </p:sp>
      <p:sp>
        <p:nvSpPr>
          <p:cNvPr id="5" name="フッター プレースホルダ 4"/>
          <p:cNvSpPr>
            <a:spLocks noGrp="1"/>
          </p:cNvSpPr>
          <p:nvPr>
            <p:ph type="ftr" sz="quarter" idx="12"/>
          </p:nvPr>
        </p:nvSpPr>
        <p:spPr/>
        <p:txBody>
          <a:bodyPr/>
          <a:lstStyle/>
          <a:p>
            <a:pPr>
              <a:defRPr/>
            </a:pPr>
            <a:endParaRPr lang="en-US" altLang="ja-JP" dirty="0"/>
          </a:p>
        </p:txBody>
      </p:sp>
      <p:sp>
        <p:nvSpPr>
          <p:cNvPr id="11" name="テキスト ボックス 10"/>
          <p:cNvSpPr txBox="1"/>
          <p:nvPr/>
        </p:nvSpPr>
        <p:spPr>
          <a:xfrm>
            <a:off x="251520" y="260648"/>
            <a:ext cx="2160240" cy="400110"/>
          </a:xfrm>
          <a:prstGeom prst="rect">
            <a:avLst/>
          </a:prstGeom>
          <a:noFill/>
          <a:ln w="19050">
            <a:noFill/>
          </a:ln>
        </p:spPr>
        <p:txBody>
          <a:bodyPr wrap="square" rtlCol="0">
            <a:spAutoFit/>
          </a:bodyPr>
          <a:lstStyle/>
          <a:p>
            <a:r>
              <a:rPr lang="ja-JP" altLang="en-US" sz="2000" dirty="0">
                <a:latin typeface="HGP創英角ｺﾞｼｯｸUB" panose="020B0900000000000000" pitchFamily="50" charset="-128"/>
                <a:ea typeface="HGP創英角ｺﾞｼｯｸUB" panose="020B0900000000000000" pitchFamily="50" charset="-128"/>
                <a:cs typeface="Meiryo UI" pitchFamily="50" charset="-128"/>
              </a:rPr>
              <a:t>概要</a:t>
            </a:r>
            <a:endParaRPr kumimoji="1" lang="ja-JP" altLang="en-US" sz="2000" dirty="0">
              <a:latin typeface="HGP創英角ｺﾞｼｯｸUB" panose="020B0900000000000000" pitchFamily="50" charset="-128"/>
              <a:ea typeface="HGP創英角ｺﾞｼｯｸUB" panose="020B0900000000000000" pitchFamily="50" charset="-128"/>
              <a:cs typeface="Meiryo UI" pitchFamily="50" charset="-128"/>
            </a:endParaRPr>
          </a:p>
        </p:txBody>
      </p:sp>
      <p:sp>
        <p:nvSpPr>
          <p:cNvPr id="16" name="コンテンツ プレースホルダ 2"/>
          <p:cNvSpPr>
            <a:spLocks noGrp="1"/>
          </p:cNvSpPr>
          <p:nvPr>
            <p:ph idx="4294967295"/>
          </p:nvPr>
        </p:nvSpPr>
        <p:spPr>
          <a:xfrm>
            <a:off x="251520" y="764704"/>
            <a:ext cx="8748972" cy="5544616"/>
          </a:xfrm>
          <a:prstGeom prst="rect">
            <a:avLst/>
          </a:prstGeom>
        </p:spPr>
        <p:txBody>
          <a:bodyPr/>
          <a:lstStyle/>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■概要</a:t>
            </a: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分板</a:t>
            </a:r>
            <a:r>
              <a:rPr lang="en-US" altLang="zh-TW" sz="1400" dirty="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機能として以下３点を追加</a:t>
            </a:r>
            <a:endParaRPr lang="en-US" altLang="zh-TW"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1.A/B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c</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ut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の分離</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機能</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基板</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情報に付加されている</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情報を</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識別し、</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cut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別に指定したルートに搬送する機能</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2</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異種モデル機能</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・同じ</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BLK</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内の</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AB</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ラインと</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CD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ラインで異なる</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の基板</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を混在できる機能とする</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・混在を許可</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する</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を</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と</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する。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・各</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で</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搬送</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可能なチャンバを限定する。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3.Random</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機能</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a:t>
            </a:r>
            <a:r>
              <a:rPr lang="en-US" altLang="ja-JP" sz="1400" dirty="0" err="1">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搬送モードの場合、</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Random</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指定に従い有効</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CH</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に基板を搬送する。</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・異種モデル</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基板運用中</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の場合</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AB</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ラインもしくは</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CD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ライン毎</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に</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Random</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指定に</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従い</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有効</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CH</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に基板を搬送する</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対象</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：搬送系　</a:t>
            </a:r>
            <a:endParaRPr lang="en-US" altLang="ja-JP" sz="14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endParaRPr lang="ja-JP" altLang="en-US" sz="1400" dirty="0">
              <a:latin typeface="HGS創英角ｺﾞｼｯｸUB" panose="020B0900000000000000" pitchFamily="50" charset="-128"/>
              <a:ea typeface="HGS創英角ｺﾞｼｯｸUB" panose="020B0900000000000000" pitchFamily="50" charset="-128"/>
              <a:cs typeface="Meiryo UI" pitchFamily="50" charset="-128"/>
            </a:endParaRPr>
          </a:p>
        </p:txBody>
      </p:sp>
    </p:spTree>
    <p:extLst>
      <p:ext uri="{BB962C8B-B14F-4D97-AF65-F5344CB8AC3E}">
        <p14:creationId xmlns:p14="http://schemas.microsoft.com/office/powerpoint/2010/main" val="850173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a:defRPr/>
            </a:pPr>
            <a:fld id="{ECBF853C-1125-4827-8612-21FA8D994494}" type="slidenum">
              <a:rPr lang="en-US" altLang="ja-JP" smtClean="0"/>
              <a:pPr>
                <a:defRPr/>
              </a:pPr>
              <a:t>4</a:t>
            </a:fld>
            <a:endParaRPr lang="en-US" altLang="ja-JP" dirty="0"/>
          </a:p>
        </p:txBody>
      </p:sp>
      <p:sp>
        <p:nvSpPr>
          <p:cNvPr id="5" name="フッター プレースホルダ 4"/>
          <p:cNvSpPr>
            <a:spLocks noGrp="1"/>
          </p:cNvSpPr>
          <p:nvPr>
            <p:ph type="ftr" sz="quarter" idx="12"/>
          </p:nvPr>
        </p:nvSpPr>
        <p:spPr/>
        <p:txBody>
          <a:bodyPr/>
          <a:lstStyle/>
          <a:p>
            <a:pPr>
              <a:defRPr/>
            </a:pPr>
            <a:endParaRPr lang="en-US" altLang="ja-JP" dirty="0"/>
          </a:p>
        </p:txBody>
      </p:sp>
      <p:sp>
        <p:nvSpPr>
          <p:cNvPr id="11" name="テキスト ボックス 10"/>
          <p:cNvSpPr txBox="1"/>
          <p:nvPr/>
        </p:nvSpPr>
        <p:spPr>
          <a:xfrm>
            <a:off x="251520" y="260648"/>
            <a:ext cx="2160240" cy="400110"/>
          </a:xfrm>
          <a:prstGeom prst="rect">
            <a:avLst/>
          </a:prstGeom>
          <a:noFill/>
          <a:ln w="19050">
            <a:noFill/>
          </a:ln>
        </p:spPr>
        <p:txBody>
          <a:bodyPr wrap="square" rtlCol="0">
            <a:spAutoFit/>
          </a:bodyPr>
          <a:lstStyle/>
          <a:p>
            <a:r>
              <a:rPr lang="ja-JP" altLang="en-US" sz="2000" dirty="0">
                <a:latin typeface="HGP創英角ｺﾞｼｯｸUB" panose="020B0900000000000000" pitchFamily="50" charset="-128"/>
                <a:ea typeface="HGP創英角ｺﾞｼｯｸUB" panose="020B0900000000000000" pitchFamily="50" charset="-128"/>
                <a:cs typeface="Meiryo UI" pitchFamily="50" charset="-128"/>
              </a:rPr>
              <a:t>概要</a:t>
            </a:r>
            <a:endParaRPr kumimoji="1" lang="ja-JP" altLang="en-US" sz="2000" dirty="0">
              <a:latin typeface="HGP創英角ｺﾞｼｯｸUB" panose="020B0900000000000000" pitchFamily="50" charset="-128"/>
              <a:ea typeface="HGP創英角ｺﾞｼｯｸUB" panose="020B0900000000000000" pitchFamily="50" charset="-128"/>
              <a:cs typeface="Meiryo UI" pitchFamily="50" charset="-128"/>
            </a:endParaRPr>
          </a:p>
        </p:txBody>
      </p:sp>
      <p:sp>
        <p:nvSpPr>
          <p:cNvPr id="16" name="コンテンツ プレースホルダ 2"/>
          <p:cNvSpPr>
            <a:spLocks noGrp="1"/>
          </p:cNvSpPr>
          <p:nvPr>
            <p:ph idx="4294967295"/>
          </p:nvPr>
        </p:nvSpPr>
        <p:spPr>
          <a:xfrm>
            <a:off x="251520" y="764704"/>
            <a:ext cx="8748972" cy="5544616"/>
          </a:xfrm>
          <a:prstGeom prst="rect">
            <a:avLst/>
          </a:prstGeom>
        </p:spPr>
        <p:txBody>
          <a:bodyPr/>
          <a:lstStyle/>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詳細（共通）</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の基板搬送及び異種モデル別に搬送ルートを指定する機能</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MODEL)</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を</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TP</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画面に追加する。</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①通常搬送モード</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(0_NORMAL)</a:t>
            </a: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②</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a:t>
            </a:r>
            <a:r>
              <a:rPr lang="en-US" altLang="ja-JP" sz="1400" dirty="0" err="1">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搬送モード</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1_AcutAB</a:t>
            </a:r>
            <a:r>
              <a:rPr lang="ja-JP" altLang="en-US" sz="1400" dirty="0" err="1"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2_AcutAC</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③異種モデル搬送モード</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(3_Dummy PPID)</a:t>
            </a: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④異種モデル＋</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a:t>
            </a:r>
            <a:r>
              <a:rPr lang="en-US" altLang="ja-JP" sz="1400" dirty="0" err="1">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搬送</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モード</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4_Dummy </a:t>
            </a:r>
            <a:r>
              <a:rPr lang="en-US" altLang="ja-JP" sz="1400" dirty="0" err="1">
                <a:latin typeface="HGS創英角ｺﾞｼｯｸUB" panose="020B0900000000000000" pitchFamily="50" charset="-128"/>
                <a:ea typeface="HGS創英角ｺﾞｼｯｸUB" panose="020B0900000000000000" pitchFamily="50" charset="-128"/>
                <a:cs typeface="Meiryo UI" pitchFamily="50" charset="-128"/>
              </a:rPr>
              <a:t>PPID+AcutAC</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各モードの</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動作詳細</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については別途説明</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仕込室</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(LC)</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に投入された基板は</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MODEL</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設定に</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従い搬送ルートを決定する。</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以降搬送ルートの変更は</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不可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MODEL</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の変更は、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BLK_0</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内に</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基板が無い時に可能とする</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・異種モデル</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3</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or4)</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を選択時、</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E</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N</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ABLE(A,B,C,D)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はすべて有効に変更する。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有効</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無効</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MODEL</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0_NORMAL</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で無効</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通常ルート搬送</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ログ</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MODEL</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の設定値をログ</a:t>
            </a:r>
            <a:endParaRPr lang="ja-JP" altLang="en-US"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ja-JP" altLang="en-US"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endParaRPr lang="ja-JP" altLang="en-US" sz="1400" dirty="0">
              <a:latin typeface="HGS創英角ｺﾞｼｯｸUB" panose="020B0900000000000000" pitchFamily="50" charset="-128"/>
              <a:ea typeface="HGS創英角ｺﾞｼｯｸUB" panose="020B0900000000000000" pitchFamily="50" charset="-128"/>
              <a:cs typeface="Meiryo UI" pitchFamily="50" charset="-128"/>
            </a:endParaRPr>
          </a:p>
        </p:txBody>
      </p:sp>
      <p:grpSp>
        <p:nvGrpSpPr>
          <p:cNvPr id="2" name="グループ化 1"/>
          <p:cNvGrpSpPr/>
          <p:nvPr/>
        </p:nvGrpSpPr>
        <p:grpSpPr>
          <a:xfrm>
            <a:off x="4838600" y="1349363"/>
            <a:ext cx="3657143" cy="2742857"/>
            <a:chOff x="5146332" y="3336487"/>
            <a:chExt cx="3657143" cy="2742857"/>
          </a:xfrm>
        </p:grpSpPr>
        <p:pic>
          <p:nvPicPr>
            <p:cNvPr id="8" name="図 7">
              <a:extLst>
                <a:ext uri="{FF2B5EF4-FFF2-40B4-BE49-F238E27FC236}">
                  <a16:creationId xmlns:a16="http://schemas.microsoft.com/office/drawing/2014/main" id="{285D8CBC-D9C7-4759-83CD-1FF78A427147}"/>
                </a:ext>
              </a:extLst>
            </p:cNvPr>
            <p:cNvPicPr>
              <a:picLocks noChangeAspect="1"/>
            </p:cNvPicPr>
            <p:nvPr/>
          </p:nvPicPr>
          <p:blipFill>
            <a:blip r:embed="rId2"/>
            <a:stretch>
              <a:fillRect/>
            </a:stretch>
          </p:blipFill>
          <p:spPr>
            <a:xfrm>
              <a:off x="5146332" y="3336487"/>
              <a:ext cx="3657143" cy="2742857"/>
            </a:xfrm>
            <a:prstGeom prst="rect">
              <a:avLst/>
            </a:prstGeom>
          </p:spPr>
        </p:pic>
        <p:sp>
          <p:nvSpPr>
            <p:cNvPr id="9" name="テキスト ボックス 8"/>
            <p:cNvSpPr txBox="1"/>
            <p:nvPr/>
          </p:nvSpPr>
          <p:spPr>
            <a:xfrm>
              <a:off x="7290669" y="3812025"/>
              <a:ext cx="926945" cy="200055"/>
            </a:xfrm>
            <a:prstGeom prst="rect">
              <a:avLst/>
            </a:prstGeom>
            <a:solidFill>
              <a:schemeClr val="bg1">
                <a:lumMod val="50000"/>
              </a:schemeClr>
            </a:solidFill>
            <a:ln w="19050">
              <a:solidFill>
                <a:srgbClr val="FFC000"/>
              </a:solidFill>
            </a:ln>
          </p:spPr>
          <p:txBody>
            <a:bodyPr wrap="square" rtlCol="0">
              <a:spAutoFit/>
            </a:bodyPr>
            <a:lstStyle/>
            <a:p>
              <a:r>
                <a:rPr lang="en-US" altLang="ja-JP" sz="700" dirty="0" smtClean="0">
                  <a:solidFill>
                    <a:schemeClr val="bg1"/>
                  </a:solidFill>
                </a:rPr>
                <a:t>ROUTE</a:t>
              </a:r>
              <a:r>
                <a:rPr lang="ja-JP" altLang="en-US" sz="700" dirty="0" smtClean="0">
                  <a:solidFill>
                    <a:schemeClr val="bg1"/>
                  </a:solidFill>
                </a:rPr>
                <a:t>　</a:t>
              </a:r>
              <a:r>
                <a:rPr lang="en-US" altLang="ja-JP" sz="700" dirty="0" smtClean="0">
                  <a:solidFill>
                    <a:schemeClr val="bg1"/>
                  </a:solidFill>
                </a:rPr>
                <a:t>MODEL</a:t>
              </a:r>
              <a:endParaRPr kumimoji="1" lang="ja-JP" altLang="en-US" sz="700" dirty="0" err="1" smtClean="0">
                <a:solidFill>
                  <a:schemeClr val="bg1"/>
                </a:solidFill>
              </a:endParaRPr>
            </a:p>
          </p:txBody>
        </p:sp>
        <p:sp>
          <p:nvSpPr>
            <p:cNvPr id="14" name="テキスト ボックス 13"/>
            <p:cNvSpPr txBox="1"/>
            <p:nvPr/>
          </p:nvSpPr>
          <p:spPr>
            <a:xfrm>
              <a:off x="7290669" y="4012080"/>
              <a:ext cx="926945" cy="230832"/>
            </a:xfrm>
            <a:prstGeom prst="rect">
              <a:avLst/>
            </a:prstGeom>
            <a:solidFill>
              <a:srgbClr val="FFFF00"/>
            </a:solidFill>
            <a:ln w="19050">
              <a:solidFill>
                <a:srgbClr val="FFC000"/>
              </a:solidFill>
            </a:ln>
          </p:spPr>
          <p:txBody>
            <a:bodyPr wrap="square" rtlCol="0">
              <a:spAutoFit/>
            </a:bodyPr>
            <a:lstStyle/>
            <a:p>
              <a:r>
                <a:rPr lang="en-US" altLang="ja-JP" sz="900" dirty="0" smtClean="0">
                  <a:solidFill>
                    <a:srgbClr val="FF0000"/>
                  </a:solidFill>
                </a:rPr>
                <a:t>1_AcutAB</a:t>
              </a:r>
              <a:endParaRPr kumimoji="1" lang="ja-JP" altLang="en-US" sz="900" dirty="0" smtClean="0">
                <a:solidFill>
                  <a:srgbClr val="FF0000"/>
                </a:solidFill>
              </a:endParaRPr>
            </a:p>
          </p:txBody>
        </p:sp>
        <p:sp>
          <p:nvSpPr>
            <p:cNvPr id="10" name="テキスト ボックス 9"/>
            <p:cNvSpPr txBox="1"/>
            <p:nvPr/>
          </p:nvSpPr>
          <p:spPr>
            <a:xfrm>
              <a:off x="8252035" y="3819720"/>
              <a:ext cx="536361" cy="415498"/>
            </a:xfrm>
            <a:prstGeom prst="rect">
              <a:avLst/>
            </a:prstGeom>
            <a:solidFill>
              <a:schemeClr val="bg1">
                <a:lumMod val="75000"/>
              </a:schemeClr>
            </a:solidFill>
            <a:ln w="19050">
              <a:solidFill>
                <a:schemeClr val="bg1">
                  <a:lumMod val="75000"/>
                </a:schemeClr>
              </a:solidFill>
            </a:ln>
          </p:spPr>
          <p:txBody>
            <a:bodyPr wrap="square" rtlCol="0">
              <a:spAutoFit/>
            </a:bodyPr>
            <a:lstStyle/>
            <a:p>
              <a:r>
                <a:rPr kumimoji="1" lang="en-US" altLang="ja-JP" sz="700" dirty="0" smtClean="0">
                  <a:solidFill>
                    <a:schemeClr val="bg1">
                      <a:lumMod val="75000"/>
                    </a:schemeClr>
                  </a:solidFill>
                </a:rPr>
                <a:t>Dummy</a:t>
              </a:r>
              <a:r>
                <a:rPr kumimoji="1" lang="ja-JP" altLang="en-US" sz="700" dirty="0" smtClean="0">
                  <a:solidFill>
                    <a:schemeClr val="bg1">
                      <a:lumMod val="75000"/>
                    </a:schemeClr>
                  </a:solidFill>
                </a:rPr>
                <a:t> </a:t>
              </a:r>
              <a:r>
                <a:rPr kumimoji="1" lang="en-US" altLang="ja-JP" sz="700" dirty="0" smtClean="0">
                  <a:solidFill>
                    <a:schemeClr val="bg1">
                      <a:lumMod val="75000"/>
                    </a:schemeClr>
                  </a:solidFill>
                </a:rPr>
                <a:t>PPID</a:t>
              </a:r>
            </a:p>
            <a:p>
              <a:r>
                <a:rPr lang="en-US" altLang="ja-JP" sz="700" dirty="0" smtClean="0">
                  <a:solidFill>
                    <a:schemeClr val="bg1">
                      <a:lumMod val="75000"/>
                    </a:schemeClr>
                  </a:solidFill>
                </a:rPr>
                <a:t>ENABLE</a:t>
              </a:r>
              <a:endParaRPr kumimoji="1" lang="ja-JP" altLang="en-US" sz="700" dirty="0" err="1" smtClean="0">
                <a:solidFill>
                  <a:schemeClr val="bg1">
                    <a:lumMod val="75000"/>
                  </a:schemeClr>
                </a:solidFill>
              </a:endParaRPr>
            </a:p>
          </p:txBody>
        </p:sp>
      </p:grpSp>
    </p:spTree>
    <p:extLst>
      <p:ext uri="{BB962C8B-B14F-4D97-AF65-F5344CB8AC3E}">
        <p14:creationId xmlns:p14="http://schemas.microsoft.com/office/powerpoint/2010/main" val="1919189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a:defRPr/>
            </a:pPr>
            <a:fld id="{ECBF853C-1125-4827-8612-21FA8D994494}" type="slidenum">
              <a:rPr lang="en-US" altLang="ja-JP" smtClean="0"/>
              <a:pPr>
                <a:defRPr/>
              </a:pPr>
              <a:t>5</a:t>
            </a:fld>
            <a:endParaRPr lang="en-US" altLang="ja-JP" dirty="0"/>
          </a:p>
        </p:txBody>
      </p:sp>
      <p:sp>
        <p:nvSpPr>
          <p:cNvPr id="5" name="フッター プレースホルダ 4"/>
          <p:cNvSpPr>
            <a:spLocks noGrp="1"/>
          </p:cNvSpPr>
          <p:nvPr>
            <p:ph type="ftr" sz="quarter" idx="12"/>
          </p:nvPr>
        </p:nvSpPr>
        <p:spPr/>
        <p:txBody>
          <a:bodyPr/>
          <a:lstStyle/>
          <a:p>
            <a:pPr>
              <a:defRPr/>
            </a:pPr>
            <a:endParaRPr lang="en-US" altLang="ja-JP" dirty="0"/>
          </a:p>
        </p:txBody>
      </p:sp>
      <p:sp>
        <p:nvSpPr>
          <p:cNvPr id="11" name="テキスト ボックス 10"/>
          <p:cNvSpPr txBox="1"/>
          <p:nvPr/>
        </p:nvSpPr>
        <p:spPr>
          <a:xfrm>
            <a:off x="251519" y="260648"/>
            <a:ext cx="3563243" cy="400110"/>
          </a:xfrm>
          <a:prstGeom prst="rect">
            <a:avLst/>
          </a:prstGeom>
          <a:noFill/>
          <a:ln w="19050">
            <a:noFill/>
          </a:ln>
        </p:spPr>
        <p:txBody>
          <a:bodyPr wrap="square" rtlCol="0">
            <a:spAutoFit/>
          </a:bodyPr>
          <a:lstStyle/>
          <a:p>
            <a:pPr marL="0" indent="0">
              <a:buNone/>
            </a:pPr>
            <a:r>
              <a:rPr lang="en-US" altLang="ja-JP" sz="2000" dirty="0">
                <a:latin typeface="HGS創英角ｺﾞｼｯｸUB" panose="020B0900000000000000" pitchFamily="50" charset="-128"/>
                <a:ea typeface="HGS創英角ｺﾞｼｯｸUB" panose="020B0900000000000000" pitchFamily="50" charset="-128"/>
                <a:cs typeface="Meiryo UI" pitchFamily="50" charset="-128"/>
              </a:rPr>
              <a:t>1.A/B cut</a:t>
            </a:r>
            <a:r>
              <a:rPr lang="ja-JP" altLang="en-US" sz="2000" dirty="0">
                <a:latin typeface="HGS創英角ｺﾞｼｯｸUB" panose="020B0900000000000000" pitchFamily="50" charset="-128"/>
                <a:ea typeface="HGS創英角ｺﾞｼｯｸUB" panose="020B0900000000000000" pitchFamily="50" charset="-128"/>
                <a:cs typeface="Meiryo UI" pitchFamily="50" charset="-128"/>
              </a:rPr>
              <a:t>の分離機能</a:t>
            </a:r>
            <a:endParaRPr lang="en-US" altLang="ja-JP" sz="2000" dirty="0">
              <a:latin typeface="HGS創英角ｺﾞｼｯｸUB" panose="020B0900000000000000" pitchFamily="50" charset="-128"/>
              <a:ea typeface="HGS創英角ｺﾞｼｯｸUB" panose="020B0900000000000000" pitchFamily="50" charset="-128"/>
              <a:cs typeface="Meiryo UI" pitchFamily="50" charset="-128"/>
            </a:endParaRPr>
          </a:p>
        </p:txBody>
      </p:sp>
      <p:sp>
        <p:nvSpPr>
          <p:cNvPr id="16" name="コンテンツ プレースホルダ 2"/>
          <p:cNvSpPr>
            <a:spLocks noGrp="1"/>
          </p:cNvSpPr>
          <p:nvPr>
            <p:ph idx="4294967295"/>
          </p:nvPr>
        </p:nvSpPr>
        <p:spPr>
          <a:xfrm>
            <a:off x="251520" y="764704"/>
            <a:ext cx="8748972" cy="5544616"/>
          </a:xfrm>
          <a:prstGeom prst="rect">
            <a:avLst/>
          </a:prstGeom>
        </p:spPr>
        <p:txBody>
          <a:bodyPr/>
          <a:lstStyle/>
          <a:p>
            <a:pPr marL="0" indent="0">
              <a:buNone/>
            </a:pP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1.A/B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cut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の分離</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機能</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概要</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基板</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情報に付加されている</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情報を</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識別し、</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cut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別</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に指定</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したルートに搬送する機能</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対象</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：搬送系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■詳細</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MODEL</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設定により使用する搬送ルートを固定する。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基板情報に付加されている</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A/B</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cut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情報を確認し、</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LC</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室でルートを振り分ける</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1_AcutAB</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Acut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基板は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ルートに搬送固定。</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基板は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C</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ルートに搬送固定。</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2_AcutAC</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Acut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基板は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C</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ルートに搬送固定。</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基板は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ルートに搬送固定。</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通常ルート設定と同様に、</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A,C,B,D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ルートの優先順番</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で装置に投入する</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・振り分け不可基板の場合</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LC</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室にて搬送</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ALARM</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と</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する</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①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1_AcutAB</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もしくは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2_AcutAC</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が設定されているのに</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基板情報</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に</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a:t>
            </a:r>
            <a:r>
              <a:rPr lang="en-US" altLang="ja-JP" sz="1400" dirty="0" err="1">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情報が</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無い場合</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②</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設定されたルートの</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ENABLE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設定が</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OFF</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の場合</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有効</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無効</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 ROUTE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MODEL </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0_NORMAL</a:t>
            </a:r>
            <a:r>
              <a:rPr lang="ja-JP" altLang="en-US" sz="1400" dirty="0" err="1"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 3_Dummy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で無効</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ログ</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・搬送ルート</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設定、搬送</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CH</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をログ（既存）</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ja-JP" altLang="en-US"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endParaRPr lang="ja-JP" altLang="en-US" sz="1400" dirty="0">
              <a:latin typeface="HGS創英角ｺﾞｼｯｸUB" panose="020B0900000000000000" pitchFamily="50" charset="-128"/>
              <a:ea typeface="HGS創英角ｺﾞｼｯｸUB" panose="020B0900000000000000" pitchFamily="50" charset="-128"/>
              <a:cs typeface="Meiryo UI" pitchFamily="50" charset="-128"/>
            </a:endParaRPr>
          </a:p>
        </p:txBody>
      </p:sp>
      <p:grpSp>
        <p:nvGrpSpPr>
          <p:cNvPr id="2" name="グループ化 1"/>
          <p:cNvGrpSpPr/>
          <p:nvPr/>
        </p:nvGrpSpPr>
        <p:grpSpPr>
          <a:xfrm>
            <a:off x="4861070" y="3352763"/>
            <a:ext cx="4303626" cy="2757519"/>
            <a:chOff x="4861070" y="3352763"/>
            <a:chExt cx="4303626" cy="2757519"/>
          </a:xfrm>
        </p:grpSpPr>
        <p:grpSp>
          <p:nvGrpSpPr>
            <p:cNvPr id="20" name="グループ化 19"/>
            <p:cNvGrpSpPr/>
            <p:nvPr/>
          </p:nvGrpSpPr>
          <p:grpSpPr>
            <a:xfrm>
              <a:off x="4861070" y="3352763"/>
              <a:ext cx="4303626" cy="2513339"/>
              <a:chOff x="4924483" y="1946213"/>
              <a:chExt cx="4303626" cy="2513339"/>
            </a:xfrm>
          </p:grpSpPr>
          <p:grpSp>
            <p:nvGrpSpPr>
              <p:cNvPr id="21" name="グループ化 20"/>
              <p:cNvGrpSpPr/>
              <p:nvPr/>
            </p:nvGrpSpPr>
            <p:grpSpPr>
              <a:xfrm>
                <a:off x="7037476" y="1946213"/>
                <a:ext cx="2190633" cy="2513339"/>
                <a:chOff x="0" y="0"/>
                <a:chExt cx="2381772" cy="2828649"/>
              </a:xfrm>
            </p:grpSpPr>
            <p:sp>
              <p:nvSpPr>
                <p:cNvPr id="72" name="正方形/長方形 71">
                  <a:extLst>
                    <a:ext uri="{FF2B5EF4-FFF2-40B4-BE49-F238E27FC236}">
                      <a16:creationId xmlns:a16="http://schemas.microsoft.com/office/drawing/2014/main" id="{F95D3024-BF6A-4022-B854-7D3320228FE3}"/>
                    </a:ext>
                  </a:extLst>
                </p:cNvPr>
                <p:cNvSpPr/>
                <p:nvPr/>
              </p:nvSpPr>
              <p:spPr>
                <a:xfrm>
                  <a:off x="1035778" y="325082"/>
                  <a:ext cx="399939" cy="577606"/>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73" name="テキスト ボックス 42">
                  <a:extLst>
                    <a:ext uri="{FF2B5EF4-FFF2-40B4-BE49-F238E27FC236}">
                      <a16:creationId xmlns:a16="http://schemas.microsoft.com/office/drawing/2014/main" id="{F796663F-8755-436D-A423-89FE62E88FC3}"/>
                    </a:ext>
                  </a:extLst>
                </p:cNvPr>
                <p:cNvSpPr txBox="1"/>
                <p:nvPr/>
              </p:nvSpPr>
              <p:spPr>
                <a:xfrm>
                  <a:off x="269488" y="346089"/>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1A</a:t>
                  </a:r>
                  <a:endParaRPr kumimoji="1" lang="ja-JP" altLang="en-US" sz="1000">
                    <a:latin typeface="Meiryo UI" pitchFamily="50" charset="-128"/>
                    <a:ea typeface="Meiryo UI" pitchFamily="50" charset="-128"/>
                    <a:cs typeface="Meiryo UI" pitchFamily="50" charset="-128"/>
                  </a:endParaRPr>
                </a:p>
              </p:txBody>
            </p:sp>
            <p:sp>
              <p:nvSpPr>
                <p:cNvPr id="74" name="八角形 73">
                  <a:extLst>
                    <a:ext uri="{FF2B5EF4-FFF2-40B4-BE49-F238E27FC236}">
                      <a16:creationId xmlns:a16="http://schemas.microsoft.com/office/drawing/2014/main" id="{B80A2388-0876-4E2C-A6AA-2CE69F6FB852}"/>
                    </a:ext>
                  </a:extLst>
                </p:cNvPr>
                <p:cNvSpPr>
                  <a:spLocks noChangeAspect="1"/>
                </p:cNvSpPr>
                <p:nvPr/>
              </p:nvSpPr>
              <p:spPr>
                <a:xfrm>
                  <a:off x="755662" y="910686"/>
                  <a:ext cx="953274" cy="977934"/>
                </a:xfrm>
                <a:prstGeom prst="octagon">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75" name="正方形/長方形 74">
                  <a:extLst>
                    <a:ext uri="{FF2B5EF4-FFF2-40B4-BE49-F238E27FC236}">
                      <a16:creationId xmlns:a16="http://schemas.microsoft.com/office/drawing/2014/main" id="{81903809-1980-4859-9CB2-89FE59A27B34}"/>
                    </a:ext>
                  </a:extLst>
                </p:cNvPr>
                <p:cNvSpPr/>
                <p:nvPr/>
              </p:nvSpPr>
              <p:spPr>
                <a:xfrm rot="5400000">
                  <a:off x="335206" y="1183492"/>
                  <a:ext cx="398394" cy="426534"/>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76" name="正方形/長方形 75">
                  <a:extLst>
                    <a:ext uri="{FF2B5EF4-FFF2-40B4-BE49-F238E27FC236}">
                      <a16:creationId xmlns:a16="http://schemas.microsoft.com/office/drawing/2014/main" id="{4C57E672-17C8-4F6E-B9AD-983A090694B3}"/>
                    </a:ext>
                  </a:extLst>
                </p:cNvPr>
                <p:cNvSpPr/>
                <p:nvPr/>
              </p:nvSpPr>
              <p:spPr>
                <a:xfrm rot="5400000">
                  <a:off x="1733246" y="1183493"/>
                  <a:ext cx="398394" cy="426533"/>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77" name="正方形/長方形 76">
                  <a:extLst>
                    <a:ext uri="{FF2B5EF4-FFF2-40B4-BE49-F238E27FC236}">
                      <a16:creationId xmlns:a16="http://schemas.microsoft.com/office/drawing/2014/main" id="{2940ABB2-FAB7-4834-B20C-69995942EFCD}"/>
                    </a:ext>
                  </a:extLst>
                </p:cNvPr>
                <p:cNvSpPr/>
                <p:nvPr/>
              </p:nvSpPr>
              <p:spPr>
                <a:xfrm rot="2700000">
                  <a:off x="1551428" y="631960"/>
                  <a:ext cx="394279" cy="485667"/>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78" name="正方形/長方形 77">
                  <a:extLst>
                    <a:ext uri="{FF2B5EF4-FFF2-40B4-BE49-F238E27FC236}">
                      <a16:creationId xmlns:a16="http://schemas.microsoft.com/office/drawing/2014/main" id="{838792D3-4A0F-4E07-AC13-E723AC4B01DF}"/>
                    </a:ext>
                  </a:extLst>
                </p:cNvPr>
                <p:cNvSpPr/>
                <p:nvPr/>
              </p:nvSpPr>
              <p:spPr>
                <a:xfrm rot="2700000">
                  <a:off x="521443" y="1685723"/>
                  <a:ext cx="394279" cy="489767"/>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79" name="正方形/長方形 78">
                  <a:extLst>
                    <a:ext uri="{FF2B5EF4-FFF2-40B4-BE49-F238E27FC236}">
                      <a16:creationId xmlns:a16="http://schemas.microsoft.com/office/drawing/2014/main" id="{0856D9F3-70EB-4E5E-B176-13150EBA7694}"/>
                    </a:ext>
                  </a:extLst>
                </p:cNvPr>
                <p:cNvSpPr/>
                <p:nvPr/>
              </p:nvSpPr>
              <p:spPr>
                <a:xfrm rot="8100000">
                  <a:off x="1556485" y="1678068"/>
                  <a:ext cx="393458" cy="4864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80" name="正方形/長方形 79">
                  <a:extLst>
                    <a:ext uri="{FF2B5EF4-FFF2-40B4-BE49-F238E27FC236}">
                      <a16:creationId xmlns:a16="http://schemas.microsoft.com/office/drawing/2014/main" id="{1389825A-833D-4409-BD53-BDC4AED8180D}"/>
                    </a:ext>
                  </a:extLst>
                </p:cNvPr>
                <p:cNvSpPr/>
                <p:nvPr/>
              </p:nvSpPr>
              <p:spPr>
                <a:xfrm rot="8100000">
                  <a:off x="519805" y="631549"/>
                  <a:ext cx="397558" cy="4864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cxnSp>
              <p:nvCxnSpPr>
                <p:cNvPr id="81" name="直線コネクタ 80">
                  <a:extLst>
                    <a:ext uri="{FF2B5EF4-FFF2-40B4-BE49-F238E27FC236}">
                      <a16:creationId xmlns:a16="http://schemas.microsoft.com/office/drawing/2014/main" id="{0F063A4A-FC82-4B65-999F-E9BFD4CCDE45}"/>
                    </a:ext>
                  </a:extLst>
                </p:cNvPr>
                <p:cNvCxnSpPr>
                  <a:stCxn id="77" idx="2"/>
                  <a:endCxn id="77" idx="0"/>
                </p:cNvCxnSpPr>
                <p:nvPr/>
              </p:nvCxnSpPr>
              <p:spPr>
                <a:xfrm flipV="1">
                  <a:off x="1577459" y="701634"/>
                  <a:ext cx="342218" cy="344678"/>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21831F0B-DC2B-4F16-9549-7036D0B2B0E2}"/>
                    </a:ext>
                  </a:extLst>
                </p:cNvPr>
                <p:cNvCxnSpPr>
                  <a:stCxn id="78" idx="2"/>
                  <a:endCxn id="78" idx="0"/>
                </p:cNvCxnSpPr>
                <p:nvPr/>
              </p:nvCxnSpPr>
              <p:spPr>
                <a:xfrm flipV="1">
                  <a:off x="545424" y="1761262"/>
                  <a:ext cx="346318" cy="342503"/>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1466409-15F1-4F7C-BD81-352F8C621198}"/>
                    </a:ext>
                  </a:extLst>
                </p:cNvPr>
                <p:cNvCxnSpPr>
                  <a:stCxn id="79" idx="2"/>
                  <a:endCxn id="79" idx="0"/>
                </p:cNvCxnSpPr>
                <p:nvPr/>
              </p:nvCxnSpPr>
              <p:spPr>
                <a:xfrm>
                  <a:off x="1582105" y="1749793"/>
                  <a:ext cx="342218" cy="344678"/>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2B0A7D0-3E9F-44EE-A492-0B0A33D27741}"/>
                    </a:ext>
                  </a:extLst>
                </p:cNvPr>
                <p:cNvCxnSpPr>
                  <a:stCxn id="80" idx="2"/>
                  <a:endCxn id="80" idx="0"/>
                </p:cNvCxnSpPr>
                <p:nvPr/>
              </p:nvCxnSpPr>
              <p:spPr>
                <a:xfrm>
                  <a:off x="543887" y="703911"/>
                  <a:ext cx="349394" cy="341764"/>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85" name="テキスト ボックス 42">
                  <a:extLst>
                    <a:ext uri="{FF2B5EF4-FFF2-40B4-BE49-F238E27FC236}">
                      <a16:creationId xmlns:a16="http://schemas.microsoft.com/office/drawing/2014/main" id="{63A78225-08B8-4D66-8E94-12DF6CCA26E9}"/>
                    </a:ext>
                  </a:extLst>
                </p:cNvPr>
                <p:cNvSpPr txBox="1"/>
                <p:nvPr/>
              </p:nvSpPr>
              <p:spPr>
                <a:xfrm>
                  <a:off x="0" y="700577"/>
                  <a:ext cx="433315" cy="334479"/>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1B</a:t>
                  </a:r>
                  <a:endParaRPr kumimoji="1" lang="ja-JP" altLang="en-US" sz="1000">
                    <a:latin typeface="Meiryo UI" pitchFamily="50" charset="-128"/>
                    <a:ea typeface="Meiryo UI" pitchFamily="50" charset="-128"/>
                    <a:cs typeface="Meiryo UI" pitchFamily="50" charset="-128"/>
                  </a:endParaRPr>
                </a:p>
              </p:txBody>
            </p:sp>
            <p:sp>
              <p:nvSpPr>
                <p:cNvPr id="86" name="テキスト ボックス 42">
                  <a:extLst>
                    <a:ext uri="{FF2B5EF4-FFF2-40B4-BE49-F238E27FC236}">
                      <a16:creationId xmlns:a16="http://schemas.microsoft.com/office/drawing/2014/main" id="{A8F2BE24-2CC3-4A2F-BA36-7490217A528D}"/>
                    </a:ext>
                  </a:extLst>
                </p:cNvPr>
                <p:cNvSpPr txBox="1"/>
                <p:nvPr/>
              </p:nvSpPr>
              <p:spPr>
                <a:xfrm>
                  <a:off x="1948457" y="700577"/>
                  <a:ext cx="433315" cy="334479"/>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2A</a:t>
                  </a:r>
                  <a:endParaRPr kumimoji="1" lang="ja-JP" altLang="en-US" sz="1000">
                    <a:latin typeface="Meiryo UI" pitchFamily="50" charset="-128"/>
                    <a:ea typeface="Meiryo UI" pitchFamily="50" charset="-128"/>
                    <a:cs typeface="Meiryo UI" pitchFamily="50" charset="-128"/>
                  </a:endParaRPr>
                </a:p>
              </p:txBody>
            </p:sp>
            <p:sp>
              <p:nvSpPr>
                <p:cNvPr id="87" name="テキスト ボックス 42">
                  <a:extLst>
                    <a:ext uri="{FF2B5EF4-FFF2-40B4-BE49-F238E27FC236}">
                      <a16:creationId xmlns:a16="http://schemas.microsoft.com/office/drawing/2014/main" id="{AA8D82BB-2B12-4F33-8D2E-5B404DDD6AF6}"/>
                    </a:ext>
                  </a:extLst>
                </p:cNvPr>
                <p:cNvSpPr txBox="1"/>
                <p:nvPr/>
              </p:nvSpPr>
              <p:spPr>
                <a:xfrm>
                  <a:off x="1734179" y="355381"/>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2B</a:t>
                  </a:r>
                  <a:endParaRPr kumimoji="1" lang="ja-JP" altLang="en-US" sz="1000">
                    <a:latin typeface="Meiryo UI" pitchFamily="50" charset="-128"/>
                    <a:ea typeface="Meiryo UI" pitchFamily="50" charset="-128"/>
                    <a:cs typeface="Meiryo UI" pitchFamily="50" charset="-128"/>
                  </a:endParaRPr>
                </a:p>
              </p:txBody>
            </p:sp>
            <p:sp>
              <p:nvSpPr>
                <p:cNvPr id="88" name="テキスト ボックス 42">
                  <a:extLst>
                    <a:ext uri="{FF2B5EF4-FFF2-40B4-BE49-F238E27FC236}">
                      <a16:creationId xmlns:a16="http://schemas.microsoft.com/office/drawing/2014/main" id="{2E95CAE4-7954-4EFB-8321-9A1B4588DF88}"/>
                    </a:ext>
                  </a:extLst>
                </p:cNvPr>
                <p:cNvSpPr txBox="1"/>
                <p:nvPr/>
              </p:nvSpPr>
              <p:spPr>
                <a:xfrm>
                  <a:off x="65048" y="1928305"/>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1C</a:t>
                  </a:r>
                  <a:endParaRPr kumimoji="1" lang="ja-JP" altLang="en-US" sz="1000">
                    <a:latin typeface="Meiryo UI" pitchFamily="50" charset="-128"/>
                    <a:ea typeface="Meiryo UI" pitchFamily="50" charset="-128"/>
                    <a:cs typeface="Meiryo UI" pitchFamily="50" charset="-128"/>
                  </a:endParaRPr>
                </a:p>
              </p:txBody>
            </p:sp>
            <p:sp>
              <p:nvSpPr>
                <p:cNvPr id="89" name="テキスト ボックス 42">
                  <a:extLst>
                    <a:ext uri="{FF2B5EF4-FFF2-40B4-BE49-F238E27FC236}">
                      <a16:creationId xmlns:a16="http://schemas.microsoft.com/office/drawing/2014/main" id="{80C8AFE4-CAA9-4F72-A930-5FC3666C4D67}"/>
                    </a:ext>
                  </a:extLst>
                </p:cNvPr>
                <p:cNvSpPr txBox="1"/>
                <p:nvPr/>
              </p:nvSpPr>
              <p:spPr>
                <a:xfrm>
                  <a:off x="343829" y="2126458"/>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1D</a:t>
                  </a:r>
                  <a:endParaRPr kumimoji="1" lang="ja-JP" altLang="en-US" sz="1000">
                    <a:latin typeface="Meiryo UI" pitchFamily="50" charset="-128"/>
                    <a:ea typeface="Meiryo UI" pitchFamily="50" charset="-128"/>
                    <a:cs typeface="Meiryo UI" pitchFamily="50" charset="-128"/>
                  </a:endParaRPr>
                </a:p>
              </p:txBody>
            </p:sp>
            <p:sp>
              <p:nvSpPr>
                <p:cNvPr id="90" name="テキスト ボックス 42">
                  <a:extLst>
                    <a:ext uri="{FF2B5EF4-FFF2-40B4-BE49-F238E27FC236}">
                      <a16:creationId xmlns:a16="http://schemas.microsoft.com/office/drawing/2014/main" id="{9F95F624-5BA6-444E-B56F-DDBA5B39B224}"/>
                    </a:ext>
                  </a:extLst>
                </p:cNvPr>
                <p:cNvSpPr txBox="1"/>
                <p:nvPr/>
              </p:nvSpPr>
              <p:spPr>
                <a:xfrm>
                  <a:off x="1460045" y="2121811"/>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2C</a:t>
                  </a:r>
                  <a:endParaRPr kumimoji="1" lang="ja-JP" altLang="en-US" sz="1000">
                    <a:latin typeface="Meiryo UI" pitchFamily="50" charset="-128"/>
                    <a:ea typeface="Meiryo UI" pitchFamily="50" charset="-128"/>
                    <a:cs typeface="Meiryo UI" pitchFamily="50" charset="-128"/>
                  </a:endParaRPr>
                </a:p>
              </p:txBody>
            </p:sp>
            <p:sp>
              <p:nvSpPr>
                <p:cNvPr id="91" name="テキスト ボックス 42">
                  <a:extLst>
                    <a:ext uri="{FF2B5EF4-FFF2-40B4-BE49-F238E27FC236}">
                      <a16:creationId xmlns:a16="http://schemas.microsoft.com/office/drawing/2014/main" id="{5167B369-D118-4A07-93AA-E33EC76E4620}"/>
                    </a:ext>
                  </a:extLst>
                </p:cNvPr>
                <p:cNvSpPr txBox="1"/>
                <p:nvPr/>
              </p:nvSpPr>
              <p:spPr>
                <a:xfrm>
                  <a:off x="1911286" y="1891134"/>
                  <a:ext cx="4333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2D</a:t>
                  </a:r>
                  <a:endParaRPr kumimoji="1" lang="ja-JP" altLang="en-US" sz="1000">
                    <a:latin typeface="Meiryo UI" pitchFamily="50" charset="-128"/>
                    <a:ea typeface="Meiryo UI" pitchFamily="50" charset="-128"/>
                    <a:cs typeface="Meiryo UI" pitchFamily="50" charset="-128"/>
                  </a:endParaRPr>
                </a:p>
              </p:txBody>
            </p:sp>
            <p:sp>
              <p:nvSpPr>
                <p:cNvPr id="92" name="正方形/長方形 91">
                  <a:extLst>
                    <a:ext uri="{FF2B5EF4-FFF2-40B4-BE49-F238E27FC236}">
                      <a16:creationId xmlns:a16="http://schemas.microsoft.com/office/drawing/2014/main" id="{C7480933-E36B-4AD9-A00B-6123F0BCAF77}"/>
                    </a:ext>
                  </a:extLst>
                </p:cNvPr>
                <p:cNvSpPr/>
                <p:nvPr/>
              </p:nvSpPr>
              <p:spPr>
                <a:xfrm>
                  <a:off x="1035778" y="1899078"/>
                  <a:ext cx="399939" cy="577606"/>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93" name="テキスト ボックス 42">
                  <a:extLst>
                    <a:ext uri="{FF2B5EF4-FFF2-40B4-BE49-F238E27FC236}">
                      <a16:creationId xmlns:a16="http://schemas.microsoft.com/office/drawing/2014/main" id="{337BD124-453A-46B1-A32F-5C50C9D1D5AD}"/>
                    </a:ext>
                  </a:extLst>
                </p:cNvPr>
                <p:cNvSpPr txBox="1"/>
                <p:nvPr/>
              </p:nvSpPr>
              <p:spPr>
                <a:xfrm>
                  <a:off x="975027" y="0"/>
                  <a:ext cx="530673" cy="328013"/>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MS1</a:t>
                  </a:r>
                  <a:endParaRPr kumimoji="1" lang="ja-JP" altLang="en-US" sz="1000">
                    <a:latin typeface="Meiryo UI" pitchFamily="50" charset="-128"/>
                    <a:ea typeface="Meiryo UI" pitchFamily="50" charset="-128"/>
                    <a:cs typeface="Meiryo UI" pitchFamily="50" charset="-128"/>
                  </a:endParaRPr>
                </a:p>
              </p:txBody>
            </p:sp>
            <p:sp>
              <p:nvSpPr>
                <p:cNvPr id="94" name="テキスト ボックス 42">
                  <a:extLst>
                    <a:ext uri="{FF2B5EF4-FFF2-40B4-BE49-F238E27FC236}">
                      <a16:creationId xmlns:a16="http://schemas.microsoft.com/office/drawing/2014/main" id="{EA18481D-43EC-4843-B943-BB916BBD6C91}"/>
                    </a:ext>
                  </a:extLst>
                </p:cNvPr>
                <p:cNvSpPr txBox="1"/>
                <p:nvPr/>
              </p:nvSpPr>
              <p:spPr>
                <a:xfrm>
                  <a:off x="975027" y="2500636"/>
                  <a:ext cx="530673" cy="328013"/>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MS2</a:t>
                  </a:r>
                  <a:endParaRPr kumimoji="1" lang="ja-JP" altLang="en-US" sz="1000">
                    <a:latin typeface="Meiryo UI" pitchFamily="50" charset="-128"/>
                    <a:ea typeface="Meiryo UI" pitchFamily="50" charset="-128"/>
                    <a:cs typeface="Meiryo UI" pitchFamily="50" charset="-128"/>
                  </a:endParaRPr>
                </a:p>
              </p:txBody>
            </p:sp>
          </p:grpSp>
          <p:grpSp>
            <p:nvGrpSpPr>
              <p:cNvPr id="22" name="グループ化 21"/>
              <p:cNvGrpSpPr/>
              <p:nvPr/>
            </p:nvGrpSpPr>
            <p:grpSpPr>
              <a:xfrm>
                <a:off x="4924483" y="1946213"/>
                <a:ext cx="2190633" cy="2513339"/>
                <a:chOff x="0" y="0"/>
                <a:chExt cx="2381772" cy="2828649"/>
              </a:xfrm>
            </p:grpSpPr>
            <p:sp>
              <p:nvSpPr>
                <p:cNvPr id="49" name="正方形/長方形 48">
                  <a:extLst>
                    <a:ext uri="{FF2B5EF4-FFF2-40B4-BE49-F238E27FC236}">
                      <a16:creationId xmlns:a16="http://schemas.microsoft.com/office/drawing/2014/main" id="{F95D3024-BF6A-4022-B854-7D3320228FE3}"/>
                    </a:ext>
                  </a:extLst>
                </p:cNvPr>
                <p:cNvSpPr/>
                <p:nvPr/>
              </p:nvSpPr>
              <p:spPr>
                <a:xfrm>
                  <a:off x="1035778" y="325082"/>
                  <a:ext cx="399939" cy="577606"/>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50" name="テキスト ボックス 42">
                  <a:extLst>
                    <a:ext uri="{FF2B5EF4-FFF2-40B4-BE49-F238E27FC236}">
                      <a16:creationId xmlns:a16="http://schemas.microsoft.com/office/drawing/2014/main" id="{F796663F-8755-436D-A423-89FE62E88FC3}"/>
                    </a:ext>
                  </a:extLst>
                </p:cNvPr>
                <p:cNvSpPr txBox="1"/>
                <p:nvPr/>
              </p:nvSpPr>
              <p:spPr>
                <a:xfrm>
                  <a:off x="269488" y="346089"/>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1A</a:t>
                  </a:r>
                  <a:endParaRPr kumimoji="1" lang="ja-JP" altLang="en-US" sz="1000">
                    <a:latin typeface="Meiryo UI" pitchFamily="50" charset="-128"/>
                    <a:ea typeface="Meiryo UI" pitchFamily="50" charset="-128"/>
                    <a:cs typeface="Meiryo UI" pitchFamily="50" charset="-128"/>
                  </a:endParaRPr>
                </a:p>
              </p:txBody>
            </p:sp>
            <p:sp>
              <p:nvSpPr>
                <p:cNvPr id="51" name="八角形 50">
                  <a:extLst>
                    <a:ext uri="{FF2B5EF4-FFF2-40B4-BE49-F238E27FC236}">
                      <a16:creationId xmlns:a16="http://schemas.microsoft.com/office/drawing/2014/main" id="{B80A2388-0876-4E2C-A6AA-2CE69F6FB852}"/>
                    </a:ext>
                  </a:extLst>
                </p:cNvPr>
                <p:cNvSpPr>
                  <a:spLocks noChangeAspect="1"/>
                </p:cNvSpPr>
                <p:nvPr/>
              </p:nvSpPr>
              <p:spPr>
                <a:xfrm>
                  <a:off x="755662" y="910686"/>
                  <a:ext cx="953274" cy="977934"/>
                </a:xfrm>
                <a:prstGeom prst="octagon">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52" name="正方形/長方形 51">
                  <a:extLst>
                    <a:ext uri="{FF2B5EF4-FFF2-40B4-BE49-F238E27FC236}">
                      <a16:creationId xmlns:a16="http://schemas.microsoft.com/office/drawing/2014/main" id="{81903809-1980-4859-9CB2-89FE59A27B34}"/>
                    </a:ext>
                  </a:extLst>
                </p:cNvPr>
                <p:cNvSpPr/>
                <p:nvPr/>
              </p:nvSpPr>
              <p:spPr>
                <a:xfrm rot="5400000">
                  <a:off x="335206" y="1183492"/>
                  <a:ext cx="398394" cy="426534"/>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53" name="正方形/長方形 52">
                  <a:extLst>
                    <a:ext uri="{FF2B5EF4-FFF2-40B4-BE49-F238E27FC236}">
                      <a16:creationId xmlns:a16="http://schemas.microsoft.com/office/drawing/2014/main" id="{4C57E672-17C8-4F6E-B9AD-983A090694B3}"/>
                    </a:ext>
                  </a:extLst>
                </p:cNvPr>
                <p:cNvSpPr/>
                <p:nvPr/>
              </p:nvSpPr>
              <p:spPr>
                <a:xfrm rot="5400000">
                  <a:off x="1733246" y="1183493"/>
                  <a:ext cx="398394" cy="426533"/>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54" name="正方形/長方形 53">
                  <a:extLst>
                    <a:ext uri="{FF2B5EF4-FFF2-40B4-BE49-F238E27FC236}">
                      <a16:creationId xmlns:a16="http://schemas.microsoft.com/office/drawing/2014/main" id="{2940ABB2-FAB7-4834-B20C-69995942EFCD}"/>
                    </a:ext>
                  </a:extLst>
                </p:cNvPr>
                <p:cNvSpPr/>
                <p:nvPr/>
              </p:nvSpPr>
              <p:spPr>
                <a:xfrm rot="2700000">
                  <a:off x="1551428" y="631960"/>
                  <a:ext cx="394279" cy="485667"/>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55" name="正方形/長方形 54">
                  <a:extLst>
                    <a:ext uri="{FF2B5EF4-FFF2-40B4-BE49-F238E27FC236}">
                      <a16:creationId xmlns:a16="http://schemas.microsoft.com/office/drawing/2014/main" id="{838792D3-4A0F-4E07-AC13-E723AC4B01DF}"/>
                    </a:ext>
                  </a:extLst>
                </p:cNvPr>
                <p:cNvSpPr/>
                <p:nvPr/>
              </p:nvSpPr>
              <p:spPr>
                <a:xfrm rot="2700000">
                  <a:off x="521443" y="1685723"/>
                  <a:ext cx="394279" cy="489767"/>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56" name="正方形/長方形 55">
                  <a:extLst>
                    <a:ext uri="{FF2B5EF4-FFF2-40B4-BE49-F238E27FC236}">
                      <a16:creationId xmlns:a16="http://schemas.microsoft.com/office/drawing/2014/main" id="{0856D9F3-70EB-4E5E-B176-13150EBA7694}"/>
                    </a:ext>
                  </a:extLst>
                </p:cNvPr>
                <p:cNvSpPr/>
                <p:nvPr/>
              </p:nvSpPr>
              <p:spPr>
                <a:xfrm rot="8100000">
                  <a:off x="1556485" y="1678068"/>
                  <a:ext cx="393458" cy="4864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57" name="正方形/長方形 56">
                  <a:extLst>
                    <a:ext uri="{FF2B5EF4-FFF2-40B4-BE49-F238E27FC236}">
                      <a16:creationId xmlns:a16="http://schemas.microsoft.com/office/drawing/2014/main" id="{1389825A-833D-4409-BD53-BDC4AED8180D}"/>
                    </a:ext>
                  </a:extLst>
                </p:cNvPr>
                <p:cNvSpPr/>
                <p:nvPr/>
              </p:nvSpPr>
              <p:spPr>
                <a:xfrm rot="8100000">
                  <a:off x="519805" y="631549"/>
                  <a:ext cx="397558" cy="4864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cxnSp>
              <p:nvCxnSpPr>
                <p:cNvPr id="58" name="直線コネクタ 57">
                  <a:extLst>
                    <a:ext uri="{FF2B5EF4-FFF2-40B4-BE49-F238E27FC236}">
                      <a16:creationId xmlns:a16="http://schemas.microsoft.com/office/drawing/2014/main" id="{0F063A4A-FC82-4B65-999F-E9BFD4CCDE45}"/>
                    </a:ext>
                  </a:extLst>
                </p:cNvPr>
                <p:cNvCxnSpPr>
                  <a:stCxn id="54" idx="2"/>
                  <a:endCxn id="54" idx="0"/>
                </p:cNvCxnSpPr>
                <p:nvPr/>
              </p:nvCxnSpPr>
              <p:spPr>
                <a:xfrm flipV="1">
                  <a:off x="1577459" y="701634"/>
                  <a:ext cx="342218" cy="344678"/>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21831F0B-DC2B-4F16-9549-7036D0B2B0E2}"/>
                    </a:ext>
                  </a:extLst>
                </p:cNvPr>
                <p:cNvCxnSpPr>
                  <a:stCxn id="55" idx="2"/>
                  <a:endCxn id="55" idx="0"/>
                </p:cNvCxnSpPr>
                <p:nvPr/>
              </p:nvCxnSpPr>
              <p:spPr>
                <a:xfrm flipV="1">
                  <a:off x="545424" y="1761262"/>
                  <a:ext cx="346318" cy="342503"/>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31466409-15F1-4F7C-BD81-352F8C621198}"/>
                    </a:ext>
                  </a:extLst>
                </p:cNvPr>
                <p:cNvCxnSpPr>
                  <a:stCxn id="56" idx="2"/>
                  <a:endCxn id="56" idx="0"/>
                </p:cNvCxnSpPr>
                <p:nvPr/>
              </p:nvCxnSpPr>
              <p:spPr>
                <a:xfrm>
                  <a:off x="1582105" y="1749793"/>
                  <a:ext cx="342218" cy="344678"/>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02B0A7D0-3E9F-44EE-A492-0B0A33D27741}"/>
                    </a:ext>
                  </a:extLst>
                </p:cNvPr>
                <p:cNvCxnSpPr>
                  <a:stCxn id="57" idx="2"/>
                  <a:endCxn id="57" idx="0"/>
                </p:cNvCxnSpPr>
                <p:nvPr/>
              </p:nvCxnSpPr>
              <p:spPr>
                <a:xfrm>
                  <a:off x="543887" y="703911"/>
                  <a:ext cx="349394" cy="341764"/>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62" name="テキスト ボックス 42">
                  <a:extLst>
                    <a:ext uri="{FF2B5EF4-FFF2-40B4-BE49-F238E27FC236}">
                      <a16:creationId xmlns:a16="http://schemas.microsoft.com/office/drawing/2014/main" id="{63A78225-08B8-4D66-8E94-12DF6CCA26E9}"/>
                    </a:ext>
                  </a:extLst>
                </p:cNvPr>
                <p:cNvSpPr txBox="1"/>
                <p:nvPr/>
              </p:nvSpPr>
              <p:spPr>
                <a:xfrm>
                  <a:off x="0" y="700577"/>
                  <a:ext cx="433315" cy="334479"/>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1B</a:t>
                  </a:r>
                  <a:endParaRPr kumimoji="1" lang="ja-JP" altLang="en-US" sz="1000">
                    <a:latin typeface="Meiryo UI" pitchFamily="50" charset="-128"/>
                    <a:ea typeface="Meiryo UI" pitchFamily="50" charset="-128"/>
                    <a:cs typeface="Meiryo UI" pitchFamily="50" charset="-128"/>
                  </a:endParaRPr>
                </a:p>
              </p:txBody>
            </p:sp>
            <p:sp>
              <p:nvSpPr>
                <p:cNvPr id="63" name="テキスト ボックス 42">
                  <a:extLst>
                    <a:ext uri="{FF2B5EF4-FFF2-40B4-BE49-F238E27FC236}">
                      <a16:creationId xmlns:a16="http://schemas.microsoft.com/office/drawing/2014/main" id="{A8F2BE24-2CC3-4A2F-BA36-7490217A528D}"/>
                    </a:ext>
                  </a:extLst>
                </p:cNvPr>
                <p:cNvSpPr txBox="1"/>
                <p:nvPr/>
              </p:nvSpPr>
              <p:spPr>
                <a:xfrm>
                  <a:off x="1948457" y="700577"/>
                  <a:ext cx="433315" cy="334479"/>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2A</a:t>
                  </a:r>
                  <a:endParaRPr kumimoji="1" lang="ja-JP" altLang="en-US" sz="1000">
                    <a:latin typeface="Meiryo UI" pitchFamily="50" charset="-128"/>
                    <a:ea typeface="Meiryo UI" pitchFamily="50" charset="-128"/>
                    <a:cs typeface="Meiryo UI" pitchFamily="50" charset="-128"/>
                  </a:endParaRPr>
                </a:p>
              </p:txBody>
            </p:sp>
            <p:sp>
              <p:nvSpPr>
                <p:cNvPr id="64" name="テキスト ボックス 42">
                  <a:extLst>
                    <a:ext uri="{FF2B5EF4-FFF2-40B4-BE49-F238E27FC236}">
                      <a16:creationId xmlns:a16="http://schemas.microsoft.com/office/drawing/2014/main" id="{AA8D82BB-2B12-4F33-8D2E-5B404DDD6AF6}"/>
                    </a:ext>
                  </a:extLst>
                </p:cNvPr>
                <p:cNvSpPr txBox="1"/>
                <p:nvPr/>
              </p:nvSpPr>
              <p:spPr>
                <a:xfrm>
                  <a:off x="1734179" y="355381"/>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2B</a:t>
                  </a:r>
                  <a:endParaRPr kumimoji="1" lang="ja-JP" altLang="en-US" sz="1000">
                    <a:latin typeface="Meiryo UI" pitchFamily="50" charset="-128"/>
                    <a:ea typeface="Meiryo UI" pitchFamily="50" charset="-128"/>
                    <a:cs typeface="Meiryo UI" pitchFamily="50" charset="-128"/>
                  </a:endParaRPr>
                </a:p>
              </p:txBody>
            </p:sp>
            <p:sp>
              <p:nvSpPr>
                <p:cNvPr id="65" name="テキスト ボックス 42">
                  <a:extLst>
                    <a:ext uri="{FF2B5EF4-FFF2-40B4-BE49-F238E27FC236}">
                      <a16:creationId xmlns:a16="http://schemas.microsoft.com/office/drawing/2014/main" id="{2E95CAE4-7954-4EFB-8321-9A1B4588DF88}"/>
                    </a:ext>
                  </a:extLst>
                </p:cNvPr>
                <p:cNvSpPr txBox="1"/>
                <p:nvPr/>
              </p:nvSpPr>
              <p:spPr>
                <a:xfrm>
                  <a:off x="65048" y="1928305"/>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1C</a:t>
                  </a:r>
                  <a:endParaRPr kumimoji="1" lang="ja-JP" altLang="en-US" sz="1000">
                    <a:latin typeface="Meiryo UI" pitchFamily="50" charset="-128"/>
                    <a:ea typeface="Meiryo UI" pitchFamily="50" charset="-128"/>
                    <a:cs typeface="Meiryo UI" pitchFamily="50" charset="-128"/>
                  </a:endParaRPr>
                </a:p>
              </p:txBody>
            </p:sp>
            <p:sp>
              <p:nvSpPr>
                <p:cNvPr id="66" name="テキスト ボックス 42">
                  <a:extLst>
                    <a:ext uri="{FF2B5EF4-FFF2-40B4-BE49-F238E27FC236}">
                      <a16:creationId xmlns:a16="http://schemas.microsoft.com/office/drawing/2014/main" id="{80C8AFE4-CAA9-4F72-A930-5FC3666C4D67}"/>
                    </a:ext>
                  </a:extLst>
                </p:cNvPr>
                <p:cNvSpPr txBox="1"/>
                <p:nvPr/>
              </p:nvSpPr>
              <p:spPr>
                <a:xfrm>
                  <a:off x="343829" y="2126458"/>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a:latin typeface="Meiryo UI" pitchFamily="50" charset="-128"/>
                      <a:ea typeface="Meiryo UI" pitchFamily="50" charset="-128"/>
                      <a:cs typeface="Meiryo UI" pitchFamily="50" charset="-128"/>
                    </a:rPr>
                    <a:t>1D</a:t>
                  </a:r>
                  <a:endParaRPr kumimoji="1" lang="ja-JP" altLang="en-US" sz="1000">
                    <a:latin typeface="Meiryo UI" pitchFamily="50" charset="-128"/>
                    <a:ea typeface="Meiryo UI" pitchFamily="50" charset="-128"/>
                    <a:cs typeface="Meiryo UI" pitchFamily="50" charset="-128"/>
                  </a:endParaRPr>
                </a:p>
              </p:txBody>
            </p:sp>
            <p:sp>
              <p:nvSpPr>
                <p:cNvPr id="67" name="テキスト ボックス 42">
                  <a:extLst>
                    <a:ext uri="{FF2B5EF4-FFF2-40B4-BE49-F238E27FC236}">
                      <a16:creationId xmlns:a16="http://schemas.microsoft.com/office/drawing/2014/main" id="{9F95F624-5BA6-444E-B56F-DDBA5B39B224}"/>
                    </a:ext>
                  </a:extLst>
                </p:cNvPr>
                <p:cNvSpPr txBox="1"/>
                <p:nvPr/>
              </p:nvSpPr>
              <p:spPr>
                <a:xfrm>
                  <a:off x="1460045" y="2121811"/>
                  <a:ext cx="4292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2C</a:t>
                  </a:r>
                  <a:endParaRPr kumimoji="1" lang="ja-JP" altLang="en-US" sz="1000">
                    <a:latin typeface="Meiryo UI" pitchFamily="50" charset="-128"/>
                    <a:ea typeface="Meiryo UI" pitchFamily="50" charset="-128"/>
                    <a:cs typeface="Meiryo UI" pitchFamily="50" charset="-128"/>
                  </a:endParaRPr>
                </a:p>
              </p:txBody>
            </p:sp>
            <p:sp>
              <p:nvSpPr>
                <p:cNvPr id="68" name="テキスト ボックス 42">
                  <a:extLst>
                    <a:ext uri="{FF2B5EF4-FFF2-40B4-BE49-F238E27FC236}">
                      <a16:creationId xmlns:a16="http://schemas.microsoft.com/office/drawing/2014/main" id="{5167B369-D118-4A07-93AA-E33EC76E4620}"/>
                    </a:ext>
                  </a:extLst>
                </p:cNvPr>
                <p:cNvSpPr txBox="1"/>
                <p:nvPr/>
              </p:nvSpPr>
              <p:spPr>
                <a:xfrm>
                  <a:off x="1911286" y="1891134"/>
                  <a:ext cx="433315" cy="334478"/>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2D</a:t>
                  </a:r>
                  <a:endParaRPr kumimoji="1" lang="ja-JP" altLang="en-US" sz="1000">
                    <a:latin typeface="Meiryo UI" pitchFamily="50" charset="-128"/>
                    <a:ea typeface="Meiryo UI" pitchFamily="50" charset="-128"/>
                    <a:cs typeface="Meiryo UI" pitchFamily="50" charset="-128"/>
                  </a:endParaRPr>
                </a:p>
              </p:txBody>
            </p:sp>
            <p:sp>
              <p:nvSpPr>
                <p:cNvPr id="69" name="正方形/長方形 68">
                  <a:extLst>
                    <a:ext uri="{FF2B5EF4-FFF2-40B4-BE49-F238E27FC236}">
                      <a16:creationId xmlns:a16="http://schemas.microsoft.com/office/drawing/2014/main" id="{C7480933-E36B-4AD9-A00B-6123F0BCAF77}"/>
                    </a:ext>
                  </a:extLst>
                </p:cNvPr>
                <p:cNvSpPr/>
                <p:nvPr/>
              </p:nvSpPr>
              <p:spPr>
                <a:xfrm>
                  <a:off x="1035778" y="1899078"/>
                  <a:ext cx="399939" cy="577606"/>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70" name="テキスト ボックス 42">
                  <a:extLst>
                    <a:ext uri="{FF2B5EF4-FFF2-40B4-BE49-F238E27FC236}">
                      <a16:creationId xmlns:a16="http://schemas.microsoft.com/office/drawing/2014/main" id="{337BD124-453A-46B1-A32F-5C50C9D1D5AD}"/>
                    </a:ext>
                  </a:extLst>
                </p:cNvPr>
                <p:cNvSpPr txBox="1"/>
                <p:nvPr/>
              </p:nvSpPr>
              <p:spPr>
                <a:xfrm>
                  <a:off x="975027" y="0"/>
                  <a:ext cx="530673" cy="328013"/>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MS1</a:t>
                  </a:r>
                  <a:endParaRPr kumimoji="1" lang="ja-JP" altLang="en-US" sz="1000">
                    <a:latin typeface="Meiryo UI" pitchFamily="50" charset="-128"/>
                    <a:ea typeface="Meiryo UI" pitchFamily="50" charset="-128"/>
                    <a:cs typeface="Meiryo UI" pitchFamily="50" charset="-128"/>
                  </a:endParaRPr>
                </a:p>
              </p:txBody>
            </p:sp>
            <p:sp>
              <p:nvSpPr>
                <p:cNvPr id="71" name="テキスト ボックス 42">
                  <a:extLst>
                    <a:ext uri="{FF2B5EF4-FFF2-40B4-BE49-F238E27FC236}">
                      <a16:creationId xmlns:a16="http://schemas.microsoft.com/office/drawing/2014/main" id="{EA18481D-43EC-4843-B943-BB916BBD6C91}"/>
                    </a:ext>
                  </a:extLst>
                </p:cNvPr>
                <p:cNvSpPr txBox="1"/>
                <p:nvPr/>
              </p:nvSpPr>
              <p:spPr>
                <a:xfrm>
                  <a:off x="975027" y="2500636"/>
                  <a:ext cx="530673" cy="328013"/>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a:latin typeface="Meiryo UI" pitchFamily="50" charset="-128"/>
                      <a:ea typeface="Meiryo UI" pitchFamily="50" charset="-128"/>
                      <a:cs typeface="Meiryo UI" pitchFamily="50" charset="-128"/>
                    </a:rPr>
                    <a:t>MS2</a:t>
                  </a:r>
                  <a:endParaRPr kumimoji="1" lang="ja-JP" altLang="en-US" sz="1000">
                    <a:latin typeface="Meiryo UI" pitchFamily="50" charset="-128"/>
                    <a:ea typeface="Meiryo UI" pitchFamily="50" charset="-128"/>
                    <a:cs typeface="Meiryo UI" pitchFamily="50" charset="-128"/>
                  </a:endParaRPr>
                </a:p>
              </p:txBody>
            </p:sp>
          </p:grpSp>
          <p:grpSp>
            <p:nvGrpSpPr>
              <p:cNvPr id="23" name="グループ化 22"/>
              <p:cNvGrpSpPr/>
              <p:nvPr/>
            </p:nvGrpSpPr>
            <p:grpSpPr>
              <a:xfrm>
                <a:off x="7432589" y="2465319"/>
                <a:ext cx="531748" cy="1389595"/>
                <a:chOff x="2299701" y="557699"/>
                <a:chExt cx="531748" cy="1389595"/>
              </a:xfrm>
            </p:grpSpPr>
            <p:sp>
              <p:nvSpPr>
                <p:cNvPr id="41" name="正方形/長方形 40">
                  <a:extLst>
                    <a:ext uri="{FF2B5EF4-FFF2-40B4-BE49-F238E27FC236}">
                      <a16:creationId xmlns:a16="http://schemas.microsoft.com/office/drawing/2014/main" id="{31CF6253-AD76-4A92-AC2E-195183C8D5CC}"/>
                    </a:ext>
                  </a:extLst>
                </p:cNvPr>
                <p:cNvSpPr/>
                <p:nvPr/>
              </p:nvSpPr>
              <p:spPr>
                <a:xfrm rot="2700000">
                  <a:off x="2382604" y="1525653"/>
                  <a:ext cx="358537" cy="484745"/>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42" name="正方形/長方形 41">
                  <a:extLst>
                    <a:ext uri="{FF2B5EF4-FFF2-40B4-BE49-F238E27FC236}">
                      <a16:creationId xmlns:a16="http://schemas.microsoft.com/office/drawing/2014/main" id="{CFD94850-A7B3-4067-B8F9-FB6CDDB5DD0B}"/>
                    </a:ext>
                  </a:extLst>
                </p:cNvPr>
                <p:cNvSpPr/>
                <p:nvPr/>
              </p:nvSpPr>
              <p:spPr>
                <a:xfrm rot="8100000">
                  <a:off x="2365134" y="586728"/>
                  <a:ext cx="393481" cy="4423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cxnSp>
              <p:nvCxnSpPr>
                <p:cNvPr id="43" name="直線コネクタ 42">
                  <a:extLst>
                    <a:ext uri="{FF2B5EF4-FFF2-40B4-BE49-F238E27FC236}">
                      <a16:creationId xmlns:a16="http://schemas.microsoft.com/office/drawing/2014/main" id="{AB82DBC7-00A0-46F7-AB53-3A937E8EA1FA}"/>
                    </a:ext>
                  </a:extLst>
                </p:cNvPr>
                <p:cNvCxnSpPr>
                  <a:stCxn id="41" idx="2"/>
                  <a:endCxn id="41" idx="0"/>
                </p:cNvCxnSpPr>
                <p:nvPr/>
              </p:nvCxnSpPr>
              <p:spPr>
                <a:xfrm flipV="1">
                  <a:off x="2390490" y="1614032"/>
                  <a:ext cx="342767" cy="311455"/>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B20F382-BE79-43B0-AA6A-61DFE91776F5}"/>
                    </a:ext>
                  </a:extLst>
                </p:cNvPr>
                <p:cNvCxnSpPr>
                  <a:stCxn id="42" idx="2"/>
                  <a:endCxn id="42" idx="0"/>
                </p:cNvCxnSpPr>
                <p:nvPr/>
              </p:nvCxnSpPr>
              <p:spPr>
                <a:xfrm>
                  <a:off x="2388969" y="652530"/>
                  <a:ext cx="345811" cy="310783"/>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0F8E2270-2524-4C40-8D5C-AB0C5D05323E}"/>
                    </a:ext>
                  </a:extLst>
                </p:cNvPr>
                <p:cNvSpPr/>
                <p:nvPr/>
              </p:nvSpPr>
              <p:spPr>
                <a:xfrm rot="2700000">
                  <a:off x="2449063" y="672760"/>
                  <a:ext cx="368047" cy="137926"/>
                </a:xfrm>
                <a:prstGeom prst="rect">
                  <a:avLst/>
                </a:prstGeom>
                <a:solidFill>
                  <a:srgbClr val="FFC000"/>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46" name="正方形/長方形 45">
                  <a:extLst>
                    <a:ext uri="{FF2B5EF4-FFF2-40B4-BE49-F238E27FC236}">
                      <a16:creationId xmlns:a16="http://schemas.microsoft.com/office/drawing/2014/main" id="{626309C2-3F07-4A19-8454-0D5507D35E53}"/>
                    </a:ext>
                  </a:extLst>
                </p:cNvPr>
                <p:cNvSpPr/>
                <p:nvPr/>
              </p:nvSpPr>
              <p:spPr>
                <a:xfrm rot="18900000">
                  <a:off x="2299701" y="1636226"/>
                  <a:ext cx="400587" cy="126723"/>
                </a:xfrm>
                <a:prstGeom prst="rect">
                  <a:avLst/>
                </a:prstGeom>
                <a:solidFill>
                  <a:srgbClr val="FFC000"/>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47" name="正方形/長方形 46">
                  <a:extLst>
                    <a:ext uri="{FF2B5EF4-FFF2-40B4-BE49-F238E27FC236}">
                      <a16:creationId xmlns:a16="http://schemas.microsoft.com/office/drawing/2014/main" id="{25065D92-64FD-4BD7-8A33-CBB515589A64}"/>
                    </a:ext>
                  </a:extLst>
                </p:cNvPr>
                <p:cNvSpPr/>
                <p:nvPr/>
              </p:nvSpPr>
              <p:spPr>
                <a:xfrm rot="18900000">
                  <a:off x="2427004" y="1767368"/>
                  <a:ext cx="404445" cy="131153"/>
                </a:xfrm>
                <a:prstGeom prst="rect">
                  <a:avLst/>
                </a:prstGeom>
                <a:solidFill>
                  <a:srgbClr val="0000FF"/>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48" name="正方形/長方形 47">
                  <a:extLst>
                    <a:ext uri="{FF2B5EF4-FFF2-40B4-BE49-F238E27FC236}">
                      <a16:creationId xmlns:a16="http://schemas.microsoft.com/office/drawing/2014/main" id="{6E6744FA-5B59-446F-A67A-B93F93234636}"/>
                    </a:ext>
                  </a:extLst>
                </p:cNvPr>
                <p:cNvSpPr/>
                <p:nvPr/>
              </p:nvSpPr>
              <p:spPr>
                <a:xfrm rot="2700000">
                  <a:off x="2307487" y="806117"/>
                  <a:ext cx="372479" cy="137926"/>
                </a:xfrm>
                <a:prstGeom prst="rect">
                  <a:avLst/>
                </a:prstGeom>
                <a:solidFill>
                  <a:srgbClr val="0000FF"/>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grpSp>
          <p:grpSp>
            <p:nvGrpSpPr>
              <p:cNvPr id="24" name="グループ化 23"/>
              <p:cNvGrpSpPr/>
              <p:nvPr/>
            </p:nvGrpSpPr>
            <p:grpSpPr>
              <a:xfrm>
                <a:off x="5324037" y="2479225"/>
                <a:ext cx="520031" cy="1375427"/>
                <a:chOff x="3354221" y="448757"/>
                <a:chExt cx="531748" cy="1389595"/>
              </a:xfrm>
            </p:grpSpPr>
            <p:sp>
              <p:nvSpPr>
                <p:cNvPr id="33" name="正方形/長方形 32">
                  <a:extLst>
                    <a:ext uri="{FF2B5EF4-FFF2-40B4-BE49-F238E27FC236}">
                      <a16:creationId xmlns:a16="http://schemas.microsoft.com/office/drawing/2014/main" id="{31CF6253-AD76-4A92-AC2E-195183C8D5CC}"/>
                    </a:ext>
                  </a:extLst>
                </p:cNvPr>
                <p:cNvSpPr/>
                <p:nvPr/>
              </p:nvSpPr>
              <p:spPr>
                <a:xfrm rot="2700000">
                  <a:off x="3437124" y="1416711"/>
                  <a:ext cx="358537" cy="484745"/>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34" name="正方形/長方形 33">
                  <a:extLst>
                    <a:ext uri="{FF2B5EF4-FFF2-40B4-BE49-F238E27FC236}">
                      <a16:creationId xmlns:a16="http://schemas.microsoft.com/office/drawing/2014/main" id="{CFD94850-A7B3-4067-B8F9-FB6CDDB5DD0B}"/>
                    </a:ext>
                  </a:extLst>
                </p:cNvPr>
                <p:cNvSpPr/>
                <p:nvPr/>
              </p:nvSpPr>
              <p:spPr>
                <a:xfrm rot="8100000">
                  <a:off x="3419654" y="477786"/>
                  <a:ext cx="393481" cy="442388"/>
                </a:xfrm>
                <a:prstGeom prst="rect">
                  <a:avLst/>
                </a:prstGeom>
                <a:solidFill>
                  <a:schemeClr val="bg1">
                    <a:lumMod val="85000"/>
                    <a:alpha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cxnSp>
              <p:nvCxnSpPr>
                <p:cNvPr id="35" name="直線コネクタ 34">
                  <a:extLst>
                    <a:ext uri="{FF2B5EF4-FFF2-40B4-BE49-F238E27FC236}">
                      <a16:creationId xmlns:a16="http://schemas.microsoft.com/office/drawing/2014/main" id="{AB82DBC7-00A0-46F7-AB53-3A937E8EA1FA}"/>
                    </a:ext>
                  </a:extLst>
                </p:cNvPr>
                <p:cNvCxnSpPr>
                  <a:stCxn id="33" idx="2"/>
                  <a:endCxn id="33" idx="0"/>
                </p:cNvCxnSpPr>
                <p:nvPr/>
              </p:nvCxnSpPr>
              <p:spPr>
                <a:xfrm flipV="1">
                  <a:off x="3445010" y="1505090"/>
                  <a:ext cx="342767" cy="311455"/>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B20F382-BE79-43B0-AA6A-61DFE91776F5}"/>
                    </a:ext>
                  </a:extLst>
                </p:cNvPr>
                <p:cNvCxnSpPr>
                  <a:stCxn id="34" idx="2"/>
                  <a:endCxn id="34" idx="0"/>
                </p:cNvCxnSpPr>
                <p:nvPr/>
              </p:nvCxnSpPr>
              <p:spPr>
                <a:xfrm>
                  <a:off x="3443489" y="543588"/>
                  <a:ext cx="345811" cy="310783"/>
                </a:xfrm>
                <a:prstGeom prst="line">
                  <a:avLst/>
                </a:prstGeom>
                <a:ln w="317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0F8E2270-2524-4C40-8D5C-AB0C5D05323E}"/>
                    </a:ext>
                  </a:extLst>
                </p:cNvPr>
                <p:cNvSpPr/>
                <p:nvPr/>
              </p:nvSpPr>
              <p:spPr>
                <a:xfrm rot="2700000">
                  <a:off x="3503583" y="563818"/>
                  <a:ext cx="368047" cy="137926"/>
                </a:xfrm>
                <a:prstGeom prst="rect">
                  <a:avLst/>
                </a:prstGeom>
                <a:solidFill>
                  <a:srgbClr val="FFC000"/>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38" name="正方形/長方形 37">
                  <a:extLst>
                    <a:ext uri="{FF2B5EF4-FFF2-40B4-BE49-F238E27FC236}">
                      <a16:creationId xmlns:a16="http://schemas.microsoft.com/office/drawing/2014/main" id="{626309C2-3F07-4A19-8454-0D5507D35E53}"/>
                    </a:ext>
                  </a:extLst>
                </p:cNvPr>
                <p:cNvSpPr/>
                <p:nvPr/>
              </p:nvSpPr>
              <p:spPr>
                <a:xfrm rot="18900000">
                  <a:off x="3354221" y="1527284"/>
                  <a:ext cx="400587" cy="126723"/>
                </a:xfrm>
                <a:prstGeom prst="rect">
                  <a:avLst/>
                </a:prstGeom>
                <a:solidFill>
                  <a:srgbClr val="0000FF"/>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39" name="正方形/長方形 38">
                  <a:extLst>
                    <a:ext uri="{FF2B5EF4-FFF2-40B4-BE49-F238E27FC236}">
                      <a16:creationId xmlns:a16="http://schemas.microsoft.com/office/drawing/2014/main" id="{25065D92-64FD-4BD7-8A33-CBB515589A64}"/>
                    </a:ext>
                  </a:extLst>
                </p:cNvPr>
                <p:cNvSpPr/>
                <p:nvPr/>
              </p:nvSpPr>
              <p:spPr>
                <a:xfrm rot="18900000">
                  <a:off x="3481524" y="1658426"/>
                  <a:ext cx="404445" cy="131153"/>
                </a:xfrm>
                <a:prstGeom prst="rect">
                  <a:avLst/>
                </a:prstGeom>
                <a:solidFill>
                  <a:srgbClr val="0000FF"/>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sp>
              <p:nvSpPr>
                <p:cNvPr id="40" name="正方形/長方形 39">
                  <a:extLst>
                    <a:ext uri="{FF2B5EF4-FFF2-40B4-BE49-F238E27FC236}">
                      <a16:creationId xmlns:a16="http://schemas.microsoft.com/office/drawing/2014/main" id="{6E6744FA-5B59-446F-A67A-B93F93234636}"/>
                    </a:ext>
                  </a:extLst>
                </p:cNvPr>
                <p:cNvSpPr/>
                <p:nvPr/>
              </p:nvSpPr>
              <p:spPr>
                <a:xfrm rot="2700000">
                  <a:off x="3362007" y="697175"/>
                  <a:ext cx="372479" cy="137926"/>
                </a:xfrm>
                <a:prstGeom prst="rect">
                  <a:avLst/>
                </a:prstGeom>
                <a:solidFill>
                  <a:srgbClr val="FFC000"/>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900" b="1">
                    <a:solidFill>
                      <a:schemeClr val="tx1"/>
                    </a:solidFill>
                    <a:latin typeface="Meiryo UI" pitchFamily="50" charset="-128"/>
                    <a:ea typeface="Meiryo UI" pitchFamily="50" charset="-128"/>
                    <a:cs typeface="Meiryo UI" pitchFamily="50" charset="-128"/>
                  </a:endParaRPr>
                </a:p>
              </p:txBody>
            </p:sp>
          </p:grpSp>
          <p:sp>
            <p:nvSpPr>
              <p:cNvPr id="25" name="テキスト ボックス 42">
                <a:extLst>
                  <a:ext uri="{FF2B5EF4-FFF2-40B4-BE49-F238E27FC236}">
                    <a16:creationId xmlns:a16="http://schemas.microsoft.com/office/drawing/2014/main" id="{83488523-69CD-4453-8847-19FC60E9A11A}"/>
                  </a:ext>
                </a:extLst>
              </p:cNvPr>
              <p:cNvSpPr txBox="1"/>
              <p:nvPr/>
            </p:nvSpPr>
            <p:spPr>
              <a:xfrm>
                <a:off x="7564142" y="2474839"/>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dirty="0" smtClean="0">
                    <a:solidFill>
                      <a:srgbClr val="FF0000"/>
                    </a:solidFill>
                    <a:latin typeface="Meiryo UI" pitchFamily="50" charset="-128"/>
                    <a:ea typeface="Meiryo UI" pitchFamily="50" charset="-128"/>
                    <a:cs typeface="Meiryo UI" pitchFamily="50" charset="-128"/>
                  </a:rPr>
                  <a:t>A</a:t>
                </a:r>
                <a:endParaRPr kumimoji="1" lang="ja-JP" altLang="en-US" sz="1000" dirty="0">
                  <a:solidFill>
                    <a:srgbClr val="FF0000"/>
                  </a:solidFill>
                  <a:latin typeface="Meiryo UI" pitchFamily="50" charset="-128"/>
                  <a:ea typeface="Meiryo UI" pitchFamily="50" charset="-128"/>
                  <a:cs typeface="Meiryo UI" pitchFamily="50" charset="-128"/>
                </a:endParaRPr>
              </a:p>
            </p:txBody>
          </p:sp>
          <p:sp>
            <p:nvSpPr>
              <p:cNvPr id="26" name="テキスト ボックス 42">
                <a:extLst>
                  <a:ext uri="{FF2B5EF4-FFF2-40B4-BE49-F238E27FC236}">
                    <a16:creationId xmlns:a16="http://schemas.microsoft.com/office/drawing/2014/main" id="{83488523-69CD-4453-8847-19FC60E9A11A}"/>
                  </a:ext>
                </a:extLst>
              </p:cNvPr>
              <p:cNvSpPr txBox="1"/>
              <p:nvPr/>
            </p:nvSpPr>
            <p:spPr>
              <a:xfrm>
                <a:off x="7389345" y="3462029"/>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dirty="0" smtClean="0">
                    <a:solidFill>
                      <a:srgbClr val="FF0000"/>
                    </a:solidFill>
                    <a:latin typeface="Meiryo UI" pitchFamily="50" charset="-128"/>
                    <a:ea typeface="Meiryo UI" pitchFamily="50" charset="-128"/>
                    <a:cs typeface="Meiryo UI" pitchFamily="50" charset="-128"/>
                  </a:rPr>
                  <a:t>A</a:t>
                </a:r>
                <a:endParaRPr kumimoji="1" lang="ja-JP" altLang="en-US" sz="1000" dirty="0">
                  <a:solidFill>
                    <a:srgbClr val="FF0000"/>
                  </a:solidFill>
                  <a:latin typeface="Meiryo UI" pitchFamily="50" charset="-128"/>
                  <a:ea typeface="Meiryo UI" pitchFamily="50" charset="-128"/>
                  <a:cs typeface="Meiryo UI" pitchFamily="50" charset="-128"/>
                </a:endParaRPr>
              </a:p>
            </p:txBody>
          </p:sp>
          <p:sp>
            <p:nvSpPr>
              <p:cNvPr id="27" name="テキスト ボックス 42">
                <a:extLst>
                  <a:ext uri="{FF2B5EF4-FFF2-40B4-BE49-F238E27FC236}">
                    <a16:creationId xmlns:a16="http://schemas.microsoft.com/office/drawing/2014/main" id="{83488523-69CD-4453-8847-19FC60E9A11A}"/>
                  </a:ext>
                </a:extLst>
              </p:cNvPr>
              <p:cNvSpPr txBox="1"/>
              <p:nvPr/>
            </p:nvSpPr>
            <p:spPr>
              <a:xfrm>
                <a:off x="7398661" y="2607052"/>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dirty="0">
                    <a:solidFill>
                      <a:srgbClr val="FF0000"/>
                    </a:solidFill>
                    <a:latin typeface="Meiryo UI" pitchFamily="50" charset="-128"/>
                    <a:ea typeface="Meiryo UI" pitchFamily="50" charset="-128"/>
                    <a:cs typeface="Meiryo UI" pitchFamily="50" charset="-128"/>
                  </a:rPr>
                  <a:t>B</a:t>
                </a:r>
                <a:endParaRPr kumimoji="1" lang="ja-JP" altLang="en-US" sz="1000" dirty="0">
                  <a:solidFill>
                    <a:srgbClr val="FF0000"/>
                  </a:solidFill>
                  <a:latin typeface="Meiryo UI" pitchFamily="50" charset="-128"/>
                  <a:ea typeface="Meiryo UI" pitchFamily="50" charset="-128"/>
                  <a:cs typeface="Meiryo UI" pitchFamily="50" charset="-128"/>
                </a:endParaRPr>
              </a:p>
            </p:txBody>
          </p:sp>
          <p:sp>
            <p:nvSpPr>
              <p:cNvPr id="28" name="テキスト ボックス 42">
                <a:extLst>
                  <a:ext uri="{FF2B5EF4-FFF2-40B4-BE49-F238E27FC236}">
                    <a16:creationId xmlns:a16="http://schemas.microsoft.com/office/drawing/2014/main" id="{83488523-69CD-4453-8847-19FC60E9A11A}"/>
                  </a:ext>
                </a:extLst>
              </p:cNvPr>
              <p:cNvSpPr txBox="1"/>
              <p:nvPr/>
            </p:nvSpPr>
            <p:spPr>
              <a:xfrm>
                <a:off x="7540383" y="3614712"/>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dirty="0" smtClean="0">
                    <a:solidFill>
                      <a:srgbClr val="FF0000"/>
                    </a:solidFill>
                    <a:latin typeface="Meiryo UI" pitchFamily="50" charset="-128"/>
                    <a:ea typeface="Meiryo UI" pitchFamily="50" charset="-128"/>
                    <a:cs typeface="Meiryo UI" pitchFamily="50" charset="-128"/>
                  </a:rPr>
                  <a:t>B</a:t>
                </a:r>
                <a:endParaRPr kumimoji="1" lang="ja-JP" altLang="en-US" sz="1000" dirty="0">
                  <a:solidFill>
                    <a:srgbClr val="FF0000"/>
                  </a:solidFill>
                  <a:latin typeface="Meiryo UI" pitchFamily="50" charset="-128"/>
                  <a:ea typeface="Meiryo UI" pitchFamily="50" charset="-128"/>
                  <a:cs typeface="Meiryo UI" pitchFamily="50" charset="-128"/>
                </a:endParaRPr>
              </a:p>
            </p:txBody>
          </p:sp>
          <p:sp>
            <p:nvSpPr>
              <p:cNvPr id="29" name="テキスト ボックス 42">
                <a:extLst>
                  <a:ext uri="{FF2B5EF4-FFF2-40B4-BE49-F238E27FC236}">
                    <a16:creationId xmlns:a16="http://schemas.microsoft.com/office/drawing/2014/main" id="{83488523-69CD-4453-8847-19FC60E9A11A}"/>
                  </a:ext>
                </a:extLst>
              </p:cNvPr>
              <p:cNvSpPr txBox="1"/>
              <p:nvPr/>
            </p:nvSpPr>
            <p:spPr>
              <a:xfrm>
                <a:off x="5272924" y="3464981"/>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000" dirty="0" smtClean="0">
                    <a:solidFill>
                      <a:srgbClr val="FF0000"/>
                    </a:solidFill>
                    <a:latin typeface="Meiryo UI" pitchFamily="50" charset="-128"/>
                    <a:ea typeface="Meiryo UI" pitchFamily="50" charset="-128"/>
                    <a:cs typeface="Meiryo UI" pitchFamily="50" charset="-128"/>
                  </a:rPr>
                  <a:t>B</a:t>
                </a:r>
                <a:endParaRPr kumimoji="1" lang="ja-JP" altLang="en-US" sz="1000" dirty="0">
                  <a:solidFill>
                    <a:srgbClr val="FF0000"/>
                  </a:solidFill>
                  <a:latin typeface="Meiryo UI" pitchFamily="50" charset="-128"/>
                  <a:ea typeface="Meiryo UI" pitchFamily="50" charset="-128"/>
                  <a:cs typeface="Meiryo UI" pitchFamily="50" charset="-128"/>
                </a:endParaRPr>
              </a:p>
            </p:txBody>
          </p:sp>
          <p:sp>
            <p:nvSpPr>
              <p:cNvPr id="30" name="テキスト ボックス 42">
                <a:extLst>
                  <a:ext uri="{FF2B5EF4-FFF2-40B4-BE49-F238E27FC236}">
                    <a16:creationId xmlns:a16="http://schemas.microsoft.com/office/drawing/2014/main" id="{83488523-69CD-4453-8847-19FC60E9A11A}"/>
                  </a:ext>
                </a:extLst>
              </p:cNvPr>
              <p:cNvSpPr txBox="1"/>
              <p:nvPr/>
            </p:nvSpPr>
            <p:spPr>
              <a:xfrm>
                <a:off x="5282240" y="2610004"/>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dirty="0" smtClean="0">
                    <a:solidFill>
                      <a:srgbClr val="FF0000"/>
                    </a:solidFill>
                    <a:latin typeface="Meiryo UI" pitchFamily="50" charset="-128"/>
                    <a:ea typeface="Meiryo UI" pitchFamily="50" charset="-128"/>
                    <a:cs typeface="Meiryo UI" pitchFamily="50" charset="-128"/>
                  </a:rPr>
                  <a:t>A</a:t>
                </a:r>
              </a:p>
            </p:txBody>
          </p:sp>
          <p:sp>
            <p:nvSpPr>
              <p:cNvPr id="31" name="テキスト ボックス 42">
                <a:extLst>
                  <a:ext uri="{FF2B5EF4-FFF2-40B4-BE49-F238E27FC236}">
                    <a16:creationId xmlns:a16="http://schemas.microsoft.com/office/drawing/2014/main" id="{83488523-69CD-4453-8847-19FC60E9A11A}"/>
                  </a:ext>
                </a:extLst>
              </p:cNvPr>
              <p:cNvSpPr txBox="1"/>
              <p:nvPr/>
            </p:nvSpPr>
            <p:spPr>
              <a:xfrm>
                <a:off x="5425324" y="3617381"/>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dirty="0" smtClean="0">
                    <a:solidFill>
                      <a:srgbClr val="FF0000"/>
                    </a:solidFill>
                    <a:latin typeface="Meiryo UI" pitchFamily="50" charset="-128"/>
                    <a:ea typeface="Meiryo UI" pitchFamily="50" charset="-128"/>
                    <a:cs typeface="Meiryo UI" pitchFamily="50" charset="-128"/>
                  </a:rPr>
                  <a:t>B</a:t>
                </a:r>
              </a:p>
            </p:txBody>
          </p:sp>
          <p:sp>
            <p:nvSpPr>
              <p:cNvPr id="32" name="テキスト ボックス 42">
                <a:extLst>
                  <a:ext uri="{FF2B5EF4-FFF2-40B4-BE49-F238E27FC236}">
                    <a16:creationId xmlns:a16="http://schemas.microsoft.com/office/drawing/2014/main" id="{83488523-69CD-4453-8847-19FC60E9A11A}"/>
                  </a:ext>
                </a:extLst>
              </p:cNvPr>
              <p:cNvSpPr txBox="1"/>
              <p:nvPr/>
            </p:nvSpPr>
            <p:spPr>
              <a:xfrm>
                <a:off x="5449349" y="2497746"/>
                <a:ext cx="424813" cy="304157"/>
              </a:xfrm>
              <a:prstGeom prst="rect">
                <a:avLst/>
              </a:prstGeom>
              <a:noFill/>
              <a:ln w="3175">
                <a:noFill/>
              </a:ln>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000" dirty="0" smtClean="0">
                    <a:solidFill>
                      <a:srgbClr val="FF0000"/>
                    </a:solidFill>
                    <a:latin typeface="Meiryo UI" pitchFamily="50" charset="-128"/>
                    <a:ea typeface="Meiryo UI" pitchFamily="50" charset="-128"/>
                    <a:cs typeface="Meiryo UI" pitchFamily="50" charset="-128"/>
                  </a:rPr>
                  <a:t>A</a:t>
                </a:r>
                <a:endParaRPr kumimoji="1" lang="ja-JP" altLang="en-US" sz="1000" dirty="0">
                  <a:solidFill>
                    <a:srgbClr val="FF0000"/>
                  </a:solidFill>
                  <a:latin typeface="Meiryo UI" pitchFamily="50" charset="-128"/>
                  <a:ea typeface="Meiryo UI" pitchFamily="50" charset="-128"/>
                  <a:cs typeface="Meiryo UI" pitchFamily="50" charset="-128"/>
                </a:endParaRPr>
              </a:p>
            </p:txBody>
          </p:sp>
        </p:grpSp>
        <p:sp>
          <p:nvSpPr>
            <p:cNvPr id="170" name="テキスト ボックス 169"/>
            <p:cNvSpPr txBox="1"/>
            <p:nvPr/>
          </p:nvSpPr>
          <p:spPr>
            <a:xfrm>
              <a:off x="5070720" y="5848672"/>
              <a:ext cx="1906878" cy="261610"/>
            </a:xfrm>
            <a:prstGeom prst="rect">
              <a:avLst/>
            </a:prstGeom>
            <a:solidFill>
              <a:srgbClr val="FFFF00"/>
            </a:solidFill>
            <a:ln w="19050">
              <a:solidFill>
                <a:srgbClr val="FFC000"/>
              </a:solidFill>
            </a:ln>
          </p:spPr>
          <p:txBody>
            <a:bodyPr wrap="square" rtlCol="0">
              <a:spAutoFit/>
            </a:bodyPr>
            <a:lstStyle/>
            <a:p>
              <a:r>
                <a:rPr lang="en-US" altLang="ja-JP" sz="1100" dirty="0" smtClean="0">
                  <a:solidFill>
                    <a:srgbClr val="FF0000"/>
                  </a:solidFill>
                  <a:latin typeface="HGS創英角ｺﾞｼｯｸUB" panose="020B0900000000000000" pitchFamily="50" charset="-128"/>
                  <a:ea typeface="HGS創英角ｺﾞｼｯｸUB" panose="020B0900000000000000" pitchFamily="50" charset="-128"/>
                </a:rPr>
                <a:t>ROUTE</a:t>
              </a:r>
              <a:r>
                <a:rPr lang="ja-JP" altLang="en-US" sz="1100" dirty="0" smtClean="0">
                  <a:solidFill>
                    <a:srgbClr val="FF0000"/>
                  </a:solidFill>
                  <a:latin typeface="HGS創英角ｺﾞｼｯｸUB" panose="020B0900000000000000" pitchFamily="50" charset="-128"/>
                  <a:ea typeface="HGS創英角ｺﾞｼｯｸUB" panose="020B0900000000000000" pitchFamily="50" charset="-128"/>
                </a:rPr>
                <a:t> </a:t>
              </a:r>
              <a:r>
                <a:rPr lang="en-US" altLang="ja-JP" sz="1100" dirty="0" smtClean="0">
                  <a:solidFill>
                    <a:srgbClr val="FF0000"/>
                  </a:solidFill>
                  <a:latin typeface="HGS創英角ｺﾞｼｯｸUB" panose="020B0900000000000000" pitchFamily="50" charset="-128"/>
                  <a:ea typeface="HGS創英角ｺﾞｼｯｸUB" panose="020B0900000000000000" pitchFamily="50" charset="-128"/>
                </a:rPr>
                <a:t>MODEL</a:t>
              </a:r>
              <a:r>
                <a:rPr lang="ja-JP" altLang="en-US" sz="1100" dirty="0" smtClean="0">
                  <a:solidFill>
                    <a:srgbClr val="FF0000"/>
                  </a:solidFill>
                  <a:latin typeface="HGS創英角ｺﾞｼｯｸUB" panose="020B0900000000000000" pitchFamily="50" charset="-128"/>
                  <a:ea typeface="HGS創英角ｺﾞｼｯｸUB" panose="020B0900000000000000" pitchFamily="50" charset="-128"/>
                </a:rPr>
                <a:t>：</a:t>
              </a:r>
              <a:r>
                <a:rPr lang="en-US" altLang="ja-JP" sz="1100" dirty="0" smtClean="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1_AcutAB</a:t>
              </a:r>
              <a:endParaRPr kumimoji="1" lang="ja-JP" altLang="en-US" sz="1100" dirty="0" smtClean="0">
                <a:solidFill>
                  <a:srgbClr val="FF0000"/>
                </a:solidFill>
                <a:latin typeface="HGS創英角ｺﾞｼｯｸUB" panose="020B0900000000000000" pitchFamily="50" charset="-128"/>
                <a:ea typeface="HGS創英角ｺﾞｼｯｸUB" panose="020B0900000000000000" pitchFamily="50" charset="-128"/>
              </a:endParaRPr>
            </a:p>
          </p:txBody>
        </p:sp>
        <p:sp>
          <p:nvSpPr>
            <p:cNvPr id="171" name="テキスト ボックス 170"/>
            <p:cNvSpPr txBox="1"/>
            <p:nvPr/>
          </p:nvSpPr>
          <p:spPr>
            <a:xfrm>
              <a:off x="7133933" y="5848672"/>
              <a:ext cx="1906878" cy="261610"/>
            </a:xfrm>
            <a:prstGeom prst="rect">
              <a:avLst/>
            </a:prstGeom>
            <a:solidFill>
              <a:srgbClr val="FFFF00"/>
            </a:solidFill>
            <a:ln w="19050">
              <a:solidFill>
                <a:srgbClr val="FFC000"/>
              </a:solidFill>
            </a:ln>
          </p:spPr>
          <p:txBody>
            <a:bodyPr wrap="square" rtlCol="0">
              <a:spAutoFit/>
            </a:bodyPr>
            <a:lstStyle/>
            <a:p>
              <a:r>
                <a:rPr lang="en-US" altLang="ja-JP" sz="1100" dirty="0" smtClean="0">
                  <a:solidFill>
                    <a:srgbClr val="FF0000"/>
                  </a:solidFill>
                  <a:latin typeface="HGS創英角ｺﾞｼｯｸUB" panose="020B0900000000000000" pitchFamily="50" charset="-128"/>
                  <a:ea typeface="HGS創英角ｺﾞｼｯｸUB" panose="020B0900000000000000" pitchFamily="50" charset="-128"/>
                </a:rPr>
                <a:t>ROUTE</a:t>
              </a:r>
              <a:r>
                <a:rPr lang="ja-JP" altLang="en-US" sz="1100" dirty="0" smtClean="0">
                  <a:solidFill>
                    <a:srgbClr val="FF0000"/>
                  </a:solidFill>
                  <a:latin typeface="HGS創英角ｺﾞｼｯｸUB" panose="020B0900000000000000" pitchFamily="50" charset="-128"/>
                  <a:ea typeface="HGS創英角ｺﾞｼｯｸUB" panose="020B0900000000000000" pitchFamily="50" charset="-128"/>
                </a:rPr>
                <a:t> </a:t>
              </a:r>
              <a:r>
                <a:rPr lang="en-US" altLang="ja-JP" sz="1100" dirty="0" smtClean="0">
                  <a:solidFill>
                    <a:srgbClr val="FF0000"/>
                  </a:solidFill>
                  <a:latin typeface="HGS創英角ｺﾞｼｯｸUB" panose="020B0900000000000000" pitchFamily="50" charset="-128"/>
                  <a:ea typeface="HGS創英角ｺﾞｼｯｸUB" panose="020B0900000000000000" pitchFamily="50" charset="-128"/>
                </a:rPr>
                <a:t>MODEL</a:t>
              </a:r>
              <a:r>
                <a:rPr lang="ja-JP" altLang="en-US" sz="1100" dirty="0" smtClean="0">
                  <a:solidFill>
                    <a:srgbClr val="FF0000"/>
                  </a:solidFill>
                  <a:latin typeface="HGS創英角ｺﾞｼｯｸUB" panose="020B0900000000000000" pitchFamily="50" charset="-128"/>
                  <a:ea typeface="HGS創英角ｺﾞｼｯｸUB" panose="020B0900000000000000" pitchFamily="50" charset="-128"/>
                </a:rPr>
                <a:t>：</a:t>
              </a:r>
              <a:r>
                <a:rPr lang="en-US" altLang="ja-JP" sz="1100" dirty="0" smtClean="0">
                  <a:solidFill>
                    <a:srgbClr val="FF0000"/>
                  </a:solidFill>
                  <a:latin typeface="HGS創英角ｺﾞｼｯｸUB" panose="020B0900000000000000" pitchFamily="50" charset="-128"/>
                  <a:ea typeface="HGS創英角ｺﾞｼｯｸUB" panose="020B0900000000000000" pitchFamily="50" charset="-128"/>
                </a:rPr>
                <a:t>2</a:t>
              </a:r>
              <a:r>
                <a:rPr lang="en-US" altLang="ja-JP" sz="1100" dirty="0" smtClean="0">
                  <a:solidFill>
                    <a:srgbClr val="FF0000"/>
                  </a:solidFill>
                  <a:latin typeface="HGS創英角ｺﾞｼｯｸUB" panose="020B0900000000000000" pitchFamily="50" charset="-128"/>
                  <a:ea typeface="HGS創英角ｺﾞｼｯｸUB" panose="020B0900000000000000" pitchFamily="50" charset="-128"/>
                  <a:cs typeface="Meiryo UI" pitchFamily="50" charset="-128"/>
                </a:rPr>
                <a:t>_AcutAC</a:t>
              </a:r>
              <a:endParaRPr kumimoji="1" lang="ja-JP" altLang="en-US" sz="1100" dirty="0" smtClean="0">
                <a:solidFill>
                  <a:srgbClr val="FF0000"/>
                </a:solidFill>
                <a:latin typeface="HGS創英角ｺﾞｼｯｸUB" panose="020B0900000000000000" pitchFamily="50" charset="-128"/>
                <a:ea typeface="HGS創英角ｺﾞｼｯｸUB" panose="020B0900000000000000" pitchFamily="50" charset="-128"/>
              </a:endParaRPr>
            </a:p>
          </p:txBody>
        </p:sp>
      </p:grpSp>
    </p:spTree>
    <p:extLst>
      <p:ext uri="{BB962C8B-B14F-4D97-AF65-F5344CB8AC3E}">
        <p14:creationId xmlns:p14="http://schemas.microsoft.com/office/powerpoint/2010/main" val="1797227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a:defRPr/>
            </a:pPr>
            <a:fld id="{ECBF853C-1125-4827-8612-21FA8D994494}" type="slidenum">
              <a:rPr lang="en-US" altLang="ja-JP" smtClean="0"/>
              <a:pPr>
                <a:defRPr/>
              </a:pPr>
              <a:t>6</a:t>
            </a:fld>
            <a:endParaRPr lang="en-US" altLang="ja-JP" dirty="0"/>
          </a:p>
        </p:txBody>
      </p:sp>
      <p:sp>
        <p:nvSpPr>
          <p:cNvPr id="5" name="フッター プレースホルダ 4"/>
          <p:cNvSpPr>
            <a:spLocks noGrp="1"/>
          </p:cNvSpPr>
          <p:nvPr>
            <p:ph type="ftr" sz="quarter" idx="12"/>
          </p:nvPr>
        </p:nvSpPr>
        <p:spPr/>
        <p:txBody>
          <a:bodyPr/>
          <a:lstStyle/>
          <a:p>
            <a:pPr>
              <a:defRPr/>
            </a:pPr>
            <a:endParaRPr lang="en-US" altLang="ja-JP" dirty="0"/>
          </a:p>
        </p:txBody>
      </p:sp>
      <p:sp>
        <p:nvSpPr>
          <p:cNvPr id="11" name="テキスト ボックス 10"/>
          <p:cNvSpPr txBox="1"/>
          <p:nvPr/>
        </p:nvSpPr>
        <p:spPr>
          <a:xfrm>
            <a:off x="251519" y="260648"/>
            <a:ext cx="3167955" cy="400110"/>
          </a:xfrm>
          <a:prstGeom prst="rect">
            <a:avLst/>
          </a:prstGeom>
          <a:noFill/>
          <a:ln w="19050">
            <a:noFill/>
          </a:ln>
        </p:spPr>
        <p:txBody>
          <a:bodyPr wrap="square" rtlCol="0">
            <a:spAutoFit/>
          </a:bodyPr>
          <a:lstStyle/>
          <a:p>
            <a:r>
              <a:rPr lang="en-US" altLang="ja-JP" sz="2000" dirty="0">
                <a:latin typeface="HGS創英角ｺﾞｼｯｸUB" panose="020B0900000000000000" pitchFamily="50" charset="-128"/>
                <a:ea typeface="HGS創英角ｺﾞｼｯｸUB" panose="020B0900000000000000" pitchFamily="50" charset="-128"/>
                <a:cs typeface="Meiryo UI" pitchFamily="50" charset="-128"/>
              </a:rPr>
              <a:t>2.</a:t>
            </a:r>
            <a:r>
              <a:rPr lang="ja-JP" altLang="en-US" sz="2000" dirty="0">
                <a:latin typeface="HGS創英角ｺﾞｼｯｸUB" panose="020B0900000000000000" pitchFamily="50" charset="-128"/>
                <a:ea typeface="HGS創英角ｺﾞｼｯｸUB" panose="020B0900000000000000" pitchFamily="50" charset="-128"/>
                <a:cs typeface="Meiryo UI" pitchFamily="50" charset="-128"/>
              </a:rPr>
              <a:t>異種モデル機能</a:t>
            </a:r>
            <a:endParaRPr kumimoji="1" lang="ja-JP" altLang="en-US" sz="2000" dirty="0">
              <a:latin typeface="HGP創英角ｺﾞｼｯｸUB" panose="020B0900000000000000" pitchFamily="50" charset="-128"/>
              <a:ea typeface="HGP創英角ｺﾞｼｯｸUB" panose="020B0900000000000000" pitchFamily="50" charset="-128"/>
              <a:cs typeface="Meiryo UI" pitchFamily="50" charset="-128"/>
            </a:endParaRPr>
          </a:p>
        </p:txBody>
      </p:sp>
      <p:sp>
        <p:nvSpPr>
          <p:cNvPr id="16" name="コンテンツ プレースホルダ 2"/>
          <p:cNvSpPr>
            <a:spLocks noGrp="1"/>
          </p:cNvSpPr>
          <p:nvPr>
            <p:ph idx="4294967295"/>
          </p:nvPr>
        </p:nvSpPr>
        <p:spPr>
          <a:xfrm>
            <a:off x="251520" y="764704"/>
            <a:ext cx="8748972" cy="5544616"/>
          </a:xfrm>
          <a:prstGeom prst="rect">
            <a:avLst/>
          </a:prstGeom>
        </p:spPr>
        <p:txBody>
          <a:bodyPr/>
          <a:lstStyle/>
          <a:p>
            <a:pPr marL="0" indent="0">
              <a:buNone/>
            </a:pP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2</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異種モデル機能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■概要</a:t>
            </a: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同じ</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BLK</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内の</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AB</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ラインと</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CD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ライン</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で異なる</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の基板を混在できる機能とする。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混在を許可</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する</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を</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とする。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BLK</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のレシピ毎に設定可能とする。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各</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で</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搬送</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可能</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なチャンバを限定する。</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対象</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：搬送</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系</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詳細</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・レシピで指定した</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2</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種類</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を</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同</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BLK</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内</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で</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混在可能とする。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上位</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(CIM)</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からは基板情報として</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のみが付加される。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基板情報に混在情報（</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Main</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or</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）の指定を追加する。</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・搬送ルートは、異種モデル搬送モード</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(3or4)</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で投入された</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BLK0</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Rceipe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Number</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基板を</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AB</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ルート、</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Number</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の基板を</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CD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ルートに固定する</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を複合して使用する場合、</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Acut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基板：</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A,C</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a:t>
            </a:r>
            <a:r>
              <a:rPr lang="en-US" altLang="ja-JP" sz="1400" dirty="0" err="1" smtClean="0">
                <a:latin typeface="HGS創英角ｺﾞｼｯｸUB" panose="020B0900000000000000" pitchFamily="50" charset="-128"/>
                <a:ea typeface="HGS創英角ｺﾞｼｯｸUB" panose="020B0900000000000000" pitchFamily="50" charset="-128"/>
                <a:cs typeface="Meiryo UI" pitchFamily="50" charset="-128"/>
              </a:rPr>
              <a:t>Bcut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基板：</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ルートのみ有効とする。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LC</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室へ基板搬入時に</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MODEL</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設定を内部的に記憶する。（基板情報</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のトッキエリア</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に付加。）</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BLK</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内で</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2</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種類の</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の混在を許可するスイッチ</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ENABLE)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を各</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BLK</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に設ける。</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・自</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BLK</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内に基板が無い時、</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ENABLE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の有効無効切替を可能とする。</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制限事項</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・複数</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Recipe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に同一の</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Number</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は設定不可とする。</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p:txBody>
      </p:sp>
      <p:grpSp>
        <p:nvGrpSpPr>
          <p:cNvPr id="3" name="グループ化 2"/>
          <p:cNvGrpSpPr/>
          <p:nvPr/>
        </p:nvGrpSpPr>
        <p:grpSpPr>
          <a:xfrm>
            <a:off x="5359400" y="1633546"/>
            <a:ext cx="3641092" cy="1673850"/>
            <a:chOff x="5597845" y="2691995"/>
            <a:chExt cx="3774654" cy="1673850"/>
          </a:xfrm>
        </p:grpSpPr>
        <p:pic>
          <p:nvPicPr>
            <p:cNvPr id="2" name="図 1"/>
            <p:cNvPicPr>
              <a:picLocks noChangeAspect="1"/>
            </p:cNvPicPr>
            <p:nvPr/>
          </p:nvPicPr>
          <p:blipFill>
            <a:blip r:embed="rId3"/>
            <a:stretch>
              <a:fillRect/>
            </a:stretch>
          </p:blipFill>
          <p:spPr>
            <a:xfrm>
              <a:off x="5597846" y="2691995"/>
              <a:ext cx="3774653" cy="1673850"/>
            </a:xfrm>
            <a:prstGeom prst="rect">
              <a:avLst/>
            </a:prstGeom>
          </p:spPr>
        </p:pic>
        <p:sp>
          <p:nvSpPr>
            <p:cNvPr id="17" name="テキスト ボックス 16"/>
            <p:cNvSpPr txBox="1"/>
            <p:nvPr/>
          </p:nvSpPr>
          <p:spPr>
            <a:xfrm>
              <a:off x="5597845" y="2968968"/>
              <a:ext cx="1838452" cy="162000"/>
            </a:xfrm>
            <a:prstGeom prst="rect">
              <a:avLst/>
            </a:prstGeom>
            <a:solidFill>
              <a:srgbClr val="FFFF00"/>
            </a:solidFill>
            <a:ln w="19050">
              <a:solidFill>
                <a:srgbClr val="FFC000"/>
              </a:solidFill>
            </a:ln>
          </p:spPr>
          <p:txBody>
            <a:bodyPr wrap="square" rtlCol="0">
              <a:spAutoFit/>
            </a:bodyPr>
            <a:lstStyle/>
            <a:p>
              <a:pPr>
                <a:lnSpc>
                  <a:spcPts val="800"/>
                </a:lnSpc>
              </a:pPr>
              <a:r>
                <a:rPr kumimoji="1" lang="en-US" altLang="ja-JP" sz="800" dirty="0" smtClean="0">
                  <a:latin typeface="HGS創英角ｺﾞｼｯｸUB" panose="020B0900000000000000" pitchFamily="50" charset="-128"/>
                  <a:ea typeface="HGS創英角ｺﾞｼｯｸUB" panose="020B0900000000000000" pitchFamily="50" charset="-128"/>
                </a:rPr>
                <a:t>Dummy</a:t>
              </a:r>
              <a:r>
                <a:rPr kumimoji="1" lang="ja-JP" altLang="en-US" sz="800" dirty="0" smtClean="0">
                  <a:latin typeface="HGS創英角ｺﾞｼｯｸUB" panose="020B0900000000000000" pitchFamily="50" charset="-128"/>
                  <a:ea typeface="HGS創英角ｺﾞｼｯｸUB" panose="020B0900000000000000" pitchFamily="50" charset="-128"/>
                </a:rPr>
                <a:t> </a:t>
              </a:r>
              <a:r>
                <a:rPr kumimoji="1" lang="en-US" altLang="ja-JP" sz="800" dirty="0" smtClean="0">
                  <a:latin typeface="HGS創英角ｺﾞｼｯｸUB" panose="020B0900000000000000" pitchFamily="50" charset="-128"/>
                  <a:ea typeface="HGS創英角ｺﾞｼｯｸUB" panose="020B0900000000000000" pitchFamily="50" charset="-128"/>
                </a:rPr>
                <a:t>PPID</a:t>
              </a:r>
              <a:r>
                <a:rPr kumimoji="1" lang="ja-JP" altLang="en-US" sz="800" dirty="0" smtClean="0">
                  <a:latin typeface="HGS創英角ｺﾞｼｯｸUB" panose="020B0900000000000000" pitchFamily="50" charset="-128"/>
                  <a:ea typeface="HGS創英角ｺﾞｼｯｸUB" panose="020B0900000000000000" pitchFamily="50" charset="-128"/>
                </a:rPr>
                <a:t> </a:t>
              </a:r>
              <a:r>
                <a:rPr lang="en-US" altLang="ja-JP" sz="800" dirty="0" smtClean="0">
                  <a:latin typeface="HGS創英角ｺﾞｼｯｸUB" panose="020B0900000000000000" pitchFamily="50" charset="-128"/>
                  <a:ea typeface="HGS創英角ｺﾞｼｯｸUB" panose="020B0900000000000000" pitchFamily="50" charset="-128"/>
                </a:rPr>
                <a:t>Number</a:t>
              </a:r>
              <a:r>
                <a:rPr lang="ja-JP" altLang="en-US" sz="800" dirty="0" smtClean="0">
                  <a:latin typeface="HGS創英角ｺﾞｼｯｸUB" panose="020B0900000000000000" pitchFamily="50" charset="-128"/>
                  <a:ea typeface="HGS創英角ｺﾞｼｯｸUB" panose="020B0900000000000000" pitchFamily="50" charset="-128"/>
                </a:rPr>
                <a:t>　：　</a:t>
              </a:r>
              <a:r>
                <a:rPr lang="en-US" altLang="ja-JP" sz="800" dirty="0" smtClean="0">
                  <a:latin typeface="HGS創英角ｺﾞｼｯｸUB" panose="020B0900000000000000" pitchFamily="50" charset="-128"/>
                  <a:ea typeface="HGS創英角ｺﾞｼｯｸUB" panose="020B0900000000000000" pitchFamily="50" charset="-128"/>
                </a:rPr>
                <a:t>005</a:t>
              </a:r>
              <a:endParaRPr kumimoji="1" lang="ja-JP" altLang="en-US" sz="800" dirty="0" err="1" smtClean="0">
                <a:latin typeface="HGS創英角ｺﾞｼｯｸUB" panose="020B0900000000000000" pitchFamily="50" charset="-128"/>
                <a:ea typeface="HGS創英角ｺﾞｼｯｸUB" panose="020B0900000000000000" pitchFamily="50" charset="-128"/>
              </a:endParaRPr>
            </a:p>
          </p:txBody>
        </p:sp>
      </p:grpSp>
    </p:spTree>
    <p:extLst>
      <p:ext uri="{BB962C8B-B14F-4D97-AF65-F5344CB8AC3E}">
        <p14:creationId xmlns:p14="http://schemas.microsoft.com/office/powerpoint/2010/main" val="2705632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a:defRPr/>
            </a:pPr>
            <a:fld id="{ECBF853C-1125-4827-8612-21FA8D994494}" type="slidenum">
              <a:rPr lang="en-US" altLang="ja-JP" smtClean="0"/>
              <a:pPr>
                <a:defRPr/>
              </a:pPr>
              <a:t>7</a:t>
            </a:fld>
            <a:endParaRPr lang="en-US" altLang="ja-JP" dirty="0"/>
          </a:p>
        </p:txBody>
      </p:sp>
      <p:sp>
        <p:nvSpPr>
          <p:cNvPr id="5" name="フッター プレースホルダ 4"/>
          <p:cNvSpPr>
            <a:spLocks noGrp="1"/>
          </p:cNvSpPr>
          <p:nvPr>
            <p:ph type="ftr" sz="quarter" idx="12"/>
          </p:nvPr>
        </p:nvSpPr>
        <p:spPr/>
        <p:txBody>
          <a:bodyPr/>
          <a:lstStyle/>
          <a:p>
            <a:pPr>
              <a:defRPr/>
            </a:pPr>
            <a:endParaRPr lang="en-US" altLang="ja-JP" dirty="0"/>
          </a:p>
        </p:txBody>
      </p:sp>
      <p:sp>
        <p:nvSpPr>
          <p:cNvPr id="11" name="テキスト ボックス 10"/>
          <p:cNvSpPr txBox="1"/>
          <p:nvPr/>
        </p:nvSpPr>
        <p:spPr>
          <a:xfrm>
            <a:off x="251520" y="260648"/>
            <a:ext cx="2825056" cy="400110"/>
          </a:xfrm>
          <a:prstGeom prst="rect">
            <a:avLst/>
          </a:prstGeom>
          <a:noFill/>
          <a:ln w="19050">
            <a:noFill/>
          </a:ln>
        </p:spPr>
        <p:txBody>
          <a:bodyPr wrap="square" rtlCol="0">
            <a:spAutoFit/>
          </a:bodyPr>
          <a:lstStyle/>
          <a:p>
            <a:r>
              <a:rPr lang="en-US" altLang="ja-JP" sz="2000" dirty="0">
                <a:latin typeface="HGS創英角ｺﾞｼｯｸUB" panose="020B0900000000000000" pitchFamily="50" charset="-128"/>
                <a:ea typeface="HGS創英角ｺﾞｼｯｸUB" panose="020B0900000000000000" pitchFamily="50" charset="-128"/>
                <a:cs typeface="Meiryo UI" pitchFamily="50" charset="-128"/>
              </a:rPr>
              <a:t>2.</a:t>
            </a:r>
            <a:r>
              <a:rPr lang="ja-JP" altLang="en-US" sz="2000" dirty="0">
                <a:latin typeface="HGS創英角ｺﾞｼｯｸUB" panose="020B0900000000000000" pitchFamily="50" charset="-128"/>
                <a:ea typeface="HGS創英角ｺﾞｼｯｸUB" panose="020B0900000000000000" pitchFamily="50" charset="-128"/>
                <a:cs typeface="Meiryo UI" pitchFamily="50" charset="-128"/>
              </a:rPr>
              <a:t>異種モデル機能</a:t>
            </a:r>
            <a:endParaRPr kumimoji="1" lang="ja-JP" altLang="en-US" sz="2000" dirty="0">
              <a:latin typeface="HGP創英角ｺﾞｼｯｸUB" panose="020B0900000000000000" pitchFamily="50" charset="-128"/>
              <a:ea typeface="HGP創英角ｺﾞｼｯｸUB" panose="020B0900000000000000" pitchFamily="50" charset="-128"/>
              <a:cs typeface="Meiryo UI" pitchFamily="50" charset="-128"/>
            </a:endParaRPr>
          </a:p>
        </p:txBody>
      </p:sp>
      <p:sp>
        <p:nvSpPr>
          <p:cNvPr id="16" name="コンテンツ プレースホルダ 2"/>
          <p:cNvSpPr>
            <a:spLocks noGrp="1"/>
          </p:cNvSpPr>
          <p:nvPr>
            <p:ph idx="4294967295"/>
          </p:nvPr>
        </p:nvSpPr>
        <p:spPr>
          <a:xfrm>
            <a:off x="251520" y="764704"/>
            <a:ext cx="8748972" cy="5688484"/>
          </a:xfrm>
          <a:prstGeom prst="rect">
            <a:avLst/>
          </a:prstGeom>
        </p:spPr>
        <p:txBody>
          <a:bodyPr/>
          <a:lstStyle/>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BLK</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内で基板</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混在を有効にする条件（</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BLK1</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以降の各</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BLK</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（１つでも満たしていないと混在処理が無効となる。）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①</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ENABLE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が</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ON</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のこと。</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②基板</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が該当</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BLK</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Recipe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No.</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もしくは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No</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設定</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と同じこと。</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③異種モデル搬送モード</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(3or4)</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で</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LC</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室に投入された基板であること。</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混在有効</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時の動作</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Recip</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Number</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と同じ</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の基板は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Recipe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Number</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のレシピで処理される。</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Dummy PPID Number</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と同じ</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の基板は、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Recipe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Number</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の基板</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と混在して</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BLK</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内に搬送され、</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オートレシピチェンジを行わずに</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Recipe</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Number</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のレシピパラメータで処理される。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No.</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のレシピのパラメータは使用されない。）</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混在無効</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時の動作</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p>
          <a:p>
            <a:pPr marL="0" indent="0">
              <a:buNone/>
            </a:pP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・通常動作となる。</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(BLK</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内の</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1</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種類のみ。</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変更毎に</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Auto</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Recipe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Change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を実施する</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搬送ルートは</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LC</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室搬入時に指定されたルート</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を</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使用</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する。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・混在情報で</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に指定された基板の</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が該当</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BLK</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で持っている</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情報と不一致の場合、</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オートレシピチェンジを行い、この基板の</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が</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として設定されている</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Recipe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Number</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レシピパラメータで処理する。</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2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2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1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100" dirty="0">
              <a:latin typeface="HGS創英角ｺﾞｼｯｸUB" panose="020B0900000000000000" pitchFamily="50" charset="-128"/>
              <a:ea typeface="HGS創英角ｺﾞｼｯｸUB" panose="020B0900000000000000" pitchFamily="50" charset="-128"/>
              <a:cs typeface="Meiryo UI" pitchFamily="50" charset="-128"/>
            </a:endParaRPr>
          </a:p>
        </p:txBody>
      </p:sp>
      <p:grpSp>
        <p:nvGrpSpPr>
          <p:cNvPr id="3" name="グループ化 2"/>
          <p:cNvGrpSpPr/>
          <p:nvPr/>
        </p:nvGrpSpPr>
        <p:grpSpPr>
          <a:xfrm>
            <a:off x="6142973" y="817720"/>
            <a:ext cx="2657345" cy="1808030"/>
            <a:chOff x="7557169" y="1389783"/>
            <a:chExt cx="2874631" cy="2160098"/>
          </a:xfrm>
        </p:grpSpPr>
        <p:grpSp>
          <p:nvGrpSpPr>
            <p:cNvPr id="23" name="グループ化 22"/>
            <p:cNvGrpSpPr/>
            <p:nvPr/>
          </p:nvGrpSpPr>
          <p:grpSpPr>
            <a:xfrm>
              <a:off x="7557169" y="1389783"/>
              <a:ext cx="2874631" cy="2160098"/>
              <a:chOff x="5848156" y="877400"/>
              <a:chExt cx="2971034" cy="2228275"/>
            </a:xfrm>
          </p:grpSpPr>
          <p:grpSp>
            <p:nvGrpSpPr>
              <p:cNvPr id="26" name="グループ化 25"/>
              <p:cNvGrpSpPr/>
              <p:nvPr/>
            </p:nvGrpSpPr>
            <p:grpSpPr>
              <a:xfrm>
                <a:off x="5848156" y="877400"/>
                <a:ext cx="2971034" cy="2228275"/>
                <a:chOff x="5848156" y="877400"/>
                <a:chExt cx="2971034" cy="2228275"/>
              </a:xfrm>
            </p:grpSpPr>
            <p:pic>
              <p:nvPicPr>
                <p:cNvPr id="30" name="図 29"/>
                <p:cNvPicPr>
                  <a:picLocks noChangeAspect="1"/>
                </p:cNvPicPr>
                <p:nvPr/>
              </p:nvPicPr>
              <p:blipFill>
                <a:blip r:embed="rId2"/>
                <a:stretch>
                  <a:fillRect/>
                </a:stretch>
              </p:blipFill>
              <p:spPr>
                <a:xfrm>
                  <a:off x="5848156" y="877400"/>
                  <a:ext cx="2971033" cy="2228275"/>
                </a:xfrm>
                <a:prstGeom prst="rect">
                  <a:avLst/>
                </a:prstGeom>
              </p:spPr>
            </p:pic>
            <p:sp>
              <p:nvSpPr>
                <p:cNvPr id="31" name="テキスト ボックス 30"/>
                <p:cNvSpPr txBox="1"/>
                <p:nvPr/>
              </p:nvSpPr>
              <p:spPr>
                <a:xfrm>
                  <a:off x="8093414" y="1991538"/>
                  <a:ext cx="725776" cy="455177"/>
                </a:xfrm>
                <a:prstGeom prst="rect">
                  <a:avLst/>
                </a:prstGeom>
                <a:solidFill>
                  <a:srgbClr val="FFFF00"/>
                </a:solidFill>
                <a:ln w="19050">
                  <a:solidFill>
                    <a:srgbClr val="FFC000"/>
                  </a:solidFill>
                </a:ln>
              </p:spPr>
              <p:txBody>
                <a:bodyPr wrap="square" rtlCol="0">
                  <a:spAutoFit/>
                </a:bodyPr>
                <a:lstStyle/>
                <a:p>
                  <a:r>
                    <a:rPr kumimoji="1" lang="en-US" altLang="ja-JP" sz="600" dirty="0" smtClean="0">
                      <a:solidFill>
                        <a:srgbClr val="FF0000"/>
                      </a:solidFill>
                    </a:rPr>
                    <a:t>Dummy</a:t>
                  </a:r>
                  <a:r>
                    <a:rPr kumimoji="1" lang="ja-JP" altLang="en-US" sz="600" dirty="0" smtClean="0">
                      <a:solidFill>
                        <a:srgbClr val="FF0000"/>
                      </a:solidFill>
                    </a:rPr>
                    <a:t> </a:t>
                  </a:r>
                  <a:r>
                    <a:rPr kumimoji="1" lang="en-US" altLang="ja-JP" sz="600" dirty="0" smtClean="0">
                      <a:solidFill>
                        <a:srgbClr val="FF0000"/>
                      </a:solidFill>
                    </a:rPr>
                    <a:t>PPID</a:t>
                  </a:r>
                </a:p>
                <a:p>
                  <a:r>
                    <a:rPr lang="en-US" altLang="ja-JP" sz="600" dirty="0" smtClean="0">
                      <a:solidFill>
                        <a:srgbClr val="FF0000"/>
                      </a:solidFill>
                    </a:rPr>
                    <a:t>ENABLE</a:t>
                  </a:r>
                </a:p>
                <a:p>
                  <a:endParaRPr kumimoji="1" lang="ja-JP" altLang="en-US" sz="600" dirty="0" err="1" smtClean="0">
                    <a:solidFill>
                      <a:srgbClr val="FF0000"/>
                    </a:solidFill>
                  </a:endParaRPr>
                </a:p>
              </p:txBody>
            </p:sp>
          </p:grpSp>
          <p:sp>
            <p:nvSpPr>
              <p:cNvPr id="27" name="テキスト ボックス 26"/>
              <p:cNvSpPr txBox="1"/>
              <p:nvPr/>
            </p:nvSpPr>
            <p:spPr>
              <a:xfrm>
                <a:off x="6595687" y="1245174"/>
                <a:ext cx="746407" cy="184666"/>
              </a:xfrm>
              <a:prstGeom prst="rect">
                <a:avLst/>
              </a:prstGeom>
              <a:solidFill>
                <a:schemeClr val="bg1">
                  <a:lumMod val="50000"/>
                </a:schemeClr>
              </a:solidFill>
              <a:ln w="19050">
                <a:solidFill>
                  <a:srgbClr val="FFC000"/>
                </a:solidFill>
              </a:ln>
            </p:spPr>
            <p:txBody>
              <a:bodyPr wrap="square" rtlCol="0">
                <a:spAutoFit/>
              </a:bodyPr>
              <a:lstStyle/>
              <a:p>
                <a:r>
                  <a:rPr lang="en-US" altLang="ja-JP" sz="600" dirty="0" smtClean="0">
                    <a:solidFill>
                      <a:schemeClr val="bg1"/>
                    </a:solidFill>
                  </a:rPr>
                  <a:t>Dummy</a:t>
                </a:r>
                <a:r>
                  <a:rPr lang="ja-JP" altLang="en-US" sz="600" dirty="0" smtClean="0">
                    <a:solidFill>
                      <a:schemeClr val="bg1"/>
                    </a:solidFill>
                  </a:rPr>
                  <a:t> </a:t>
                </a:r>
                <a:r>
                  <a:rPr lang="en-US" altLang="ja-JP" sz="600" dirty="0" smtClean="0">
                    <a:solidFill>
                      <a:schemeClr val="bg1"/>
                    </a:solidFill>
                  </a:rPr>
                  <a:t>PPID</a:t>
                </a:r>
                <a:endParaRPr kumimoji="1" lang="ja-JP" altLang="en-US" sz="600" dirty="0" err="1" smtClean="0">
                  <a:solidFill>
                    <a:schemeClr val="bg1"/>
                  </a:solidFill>
                </a:endParaRPr>
              </a:p>
            </p:txBody>
          </p:sp>
          <p:sp>
            <p:nvSpPr>
              <p:cNvPr id="28" name="テキスト ボックス 27"/>
              <p:cNvSpPr txBox="1"/>
              <p:nvPr/>
            </p:nvSpPr>
            <p:spPr>
              <a:xfrm>
                <a:off x="6595687" y="1429840"/>
                <a:ext cx="746407" cy="215444"/>
              </a:xfrm>
              <a:prstGeom prst="rect">
                <a:avLst/>
              </a:prstGeom>
              <a:solidFill>
                <a:srgbClr val="FFFF00"/>
              </a:solidFill>
              <a:ln w="19050">
                <a:solidFill>
                  <a:srgbClr val="FFC000"/>
                </a:solidFill>
              </a:ln>
            </p:spPr>
            <p:txBody>
              <a:bodyPr wrap="square" rtlCol="0">
                <a:spAutoFit/>
              </a:bodyPr>
              <a:lstStyle/>
              <a:p>
                <a:pPr algn="ctr"/>
                <a:r>
                  <a:rPr lang="en-US" altLang="ja-JP" sz="800" dirty="0" smtClean="0">
                    <a:solidFill>
                      <a:srgbClr val="FF0000"/>
                    </a:solidFill>
                  </a:rPr>
                  <a:t>005</a:t>
                </a:r>
                <a:endParaRPr kumimoji="1" lang="ja-JP" altLang="en-US" sz="800" dirty="0" smtClean="0">
                  <a:solidFill>
                    <a:srgbClr val="FF0000"/>
                  </a:solidFill>
                </a:endParaRPr>
              </a:p>
            </p:txBody>
          </p:sp>
          <p:sp>
            <p:nvSpPr>
              <p:cNvPr id="29" name="テキスト ボックス 28"/>
              <p:cNvSpPr txBox="1"/>
              <p:nvPr/>
            </p:nvSpPr>
            <p:spPr>
              <a:xfrm>
                <a:off x="5849279" y="1425548"/>
                <a:ext cx="746407" cy="215444"/>
              </a:xfrm>
              <a:prstGeom prst="rect">
                <a:avLst/>
              </a:prstGeom>
              <a:solidFill>
                <a:schemeClr val="bg1"/>
              </a:solidFill>
              <a:ln w="19050">
                <a:solidFill>
                  <a:srgbClr val="FFC000"/>
                </a:solidFill>
              </a:ln>
            </p:spPr>
            <p:txBody>
              <a:bodyPr wrap="square" rtlCol="0">
                <a:spAutoFit/>
              </a:bodyPr>
              <a:lstStyle/>
              <a:p>
                <a:pPr algn="ctr"/>
                <a:r>
                  <a:rPr lang="en-US" altLang="ja-JP" sz="800" dirty="0" smtClean="0">
                    <a:solidFill>
                      <a:srgbClr val="FF0000"/>
                    </a:solidFill>
                  </a:rPr>
                  <a:t>002</a:t>
                </a:r>
                <a:endParaRPr kumimoji="1" lang="ja-JP" altLang="en-US" sz="800" dirty="0" smtClean="0">
                  <a:solidFill>
                    <a:srgbClr val="FF0000"/>
                  </a:solidFill>
                </a:endParaRPr>
              </a:p>
            </p:txBody>
          </p:sp>
        </p:grpSp>
        <p:sp>
          <p:nvSpPr>
            <p:cNvPr id="24" name="テキスト ボックス 23"/>
            <p:cNvSpPr txBox="1"/>
            <p:nvPr/>
          </p:nvSpPr>
          <p:spPr>
            <a:xfrm>
              <a:off x="8982006" y="2476679"/>
              <a:ext cx="747567" cy="169277"/>
            </a:xfrm>
            <a:prstGeom prst="rect">
              <a:avLst/>
            </a:prstGeom>
            <a:solidFill>
              <a:schemeClr val="bg1">
                <a:lumMod val="50000"/>
              </a:schemeClr>
            </a:solidFill>
            <a:ln w="19050">
              <a:solidFill>
                <a:srgbClr val="FFC000"/>
              </a:solidFill>
            </a:ln>
          </p:spPr>
          <p:txBody>
            <a:bodyPr wrap="square" rtlCol="0">
              <a:spAutoFit/>
            </a:bodyPr>
            <a:lstStyle/>
            <a:p>
              <a:r>
                <a:rPr lang="en-US" altLang="ja-JP" sz="500" dirty="0" smtClean="0">
                  <a:solidFill>
                    <a:schemeClr val="bg1"/>
                  </a:solidFill>
                </a:rPr>
                <a:t>ROUTE</a:t>
              </a:r>
              <a:r>
                <a:rPr lang="ja-JP" altLang="en-US" sz="500" dirty="0" smtClean="0">
                  <a:solidFill>
                    <a:schemeClr val="bg1"/>
                  </a:solidFill>
                </a:rPr>
                <a:t> </a:t>
              </a:r>
              <a:r>
                <a:rPr lang="en-US" altLang="ja-JP" sz="500" dirty="0" smtClean="0">
                  <a:solidFill>
                    <a:schemeClr val="bg1"/>
                  </a:solidFill>
                </a:rPr>
                <a:t>MODEL</a:t>
              </a:r>
              <a:endParaRPr kumimoji="1" lang="ja-JP" altLang="en-US" sz="500" dirty="0" err="1" smtClean="0">
                <a:solidFill>
                  <a:schemeClr val="bg1"/>
                </a:solidFill>
              </a:endParaRPr>
            </a:p>
          </p:txBody>
        </p:sp>
        <p:sp>
          <p:nvSpPr>
            <p:cNvPr id="25" name="テキスト ボックス 24"/>
            <p:cNvSpPr txBox="1"/>
            <p:nvPr/>
          </p:nvSpPr>
          <p:spPr>
            <a:xfrm>
              <a:off x="8982006" y="2640490"/>
              <a:ext cx="747567" cy="208852"/>
            </a:xfrm>
            <a:prstGeom prst="rect">
              <a:avLst/>
            </a:prstGeom>
            <a:solidFill>
              <a:srgbClr val="FFFF00"/>
            </a:solidFill>
            <a:ln w="19050">
              <a:solidFill>
                <a:srgbClr val="FFC000"/>
              </a:solidFill>
            </a:ln>
          </p:spPr>
          <p:txBody>
            <a:bodyPr wrap="square" rtlCol="0">
              <a:spAutoFit/>
            </a:bodyPr>
            <a:lstStyle/>
            <a:p>
              <a:pPr algn="ctr"/>
              <a:r>
                <a:rPr lang="ja-JP" altLang="en-US" sz="800" dirty="0">
                  <a:solidFill>
                    <a:srgbClr val="FF0000"/>
                  </a:solidFill>
                </a:rPr>
                <a:t>３</a:t>
              </a:r>
              <a:endParaRPr kumimoji="1" lang="ja-JP" altLang="en-US" sz="800" dirty="0" smtClean="0">
                <a:solidFill>
                  <a:srgbClr val="FF0000"/>
                </a:solidFill>
              </a:endParaRPr>
            </a:p>
          </p:txBody>
        </p:sp>
      </p:grpSp>
    </p:spTree>
    <p:extLst>
      <p:ext uri="{BB962C8B-B14F-4D97-AF65-F5344CB8AC3E}">
        <p14:creationId xmlns:p14="http://schemas.microsoft.com/office/powerpoint/2010/main" val="408150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BF853C-1125-4827-8612-21FA8D994494}" type="slidenum">
              <a:rPr kumimoji="1" lang="en-US" altLang="ja-JP"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5" name="フッター プレースホルダ 4"/>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ja-JP" sz="1200" b="0" i="0" u="none" strike="noStrike" kern="1200" cap="none" spc="0" normalizeH="0" baseline="0" noProof="0" dirty="0">
              <a:ln>
                <a:noFill/>
              </a:ln>
              <a:solidFill>
                <a:prstClr val="black"/>
              </a:solidFill>
              <a:effectLst/>
              <a:uLnTx/>
              <a:uFillTx/>
              <a:latin typeface="Calibri" pitchFamily="34" charset="0"/>
              <a:ea typeface="ＭＳ Ｐゴシック" charset="-128"/>
              <a:cs typeface="+mn-cs"/>
            </a:endParaRPr>
          </a:p>
        </p:txBody>
      </p:sp>
      <p:grpSp>
        <p:nvGrpSpPr>
          <p:cNvPr id="60" name="グループ化 59"/>
          <p:cNvGrpSpPr/>
          <p:nvPr/>
        </p:nvGrpSpPr>
        <p:grpSpPr>
          <a:xfrm>
            <a:off x="1637250" y="4811868"/>
            <a:ext cx="374592" cy="154111"/>
            <a:chOff x="0" y="0"/>
            <a:chExt cx="1360714" cy="503464"/>
          </a:xfrm>
        </p:grpSpPr>
        <p:sp>
          <p:nvSpPr>
            <p:cNvPr id="61" name="正方形/長方形 60"/>
            <p:cNvSpPr/>
            <p:nvPr/>
          </p:nvSpPr>
          <p:spPr>
            <a:xfrm>
              <a:off x="0" y="0"/>
              <a:ext cx="1360714" cy="503464"/>
            </a:xfrm>
            <a:prstGeom prst="rect">
              <a:avLst/>
            </a:prstGeom>
            <a:solidFill>
              <a:schemeClr val="bg1">
                <a:lumMod val="95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2" name="直線コネクタ 61"/>
            <p:cNvCxnSpPr/>
            <p:nvPr/>
          </p:nvCxnSpPr>
          <p:spPr>
            <a:xfrm flipV="1">
              <a:off x="0" y="0"/>
              <a:ext cx="1360714" cy="503464"/>
            </a:xfrm>
            <a:prstGeom prst="line">
              <a:avLst/>
            </a:prstGeom>
            <a:ln w="127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正方形/長方形 62"/>
          <p:cNvSpPr/>
          <p:nvPr/>
        </p:nvSpPr>
        <p:spPr>
          <a:xfrm>
            <a:off x="1964431" y="4781201"/>
            <a:ext cx="1239442" cy="215444"/>
          </a:xfrm>
          <a:prstGeom prst="rect">
            <a:avLst/>
          </a:prstGeom>
        </p:spPr>
        <p:txBody>
          <a:bodyPr wrap="none">
            <a:spAutoFit/>
          </a:bodyPr>
          <a:lstStyle/>
          <a:p>
            <a:r>
              <a:rPr lang="ja-JP" altLang="en-US" sz="800" dirty="0"/>
              <a:t>は確認対象外設定</a:t>
            </a:r>
            <a:r>
              <a:rPr lang="en-US" altLang="ja-JP" sz="800" dirty="0"/>
              <a:t>/</a:t>
            </a:r>
            <a:r>
              <a:rPr lang="ja-JP" altLang="en-US" sz="800" dirty="0"/>
              <a:t>情報</a:t>
            </a:r>
          </a:p>
        </p:txBody>
      </p:sp>
      <p:sp>
        <p:nvSpPr>
          <p:cNvPr id="76" name="テキスト ボックス 75"/>
          <p:cNvSpPr txBox="1"/>
          <p:nvPr/>
        </p:nvSpPr>
        <p:spPr>
          <a:xfrm>
            <a:off x="251520" y="260648"/>
            <a:ext cx="5533330" cy="400110"/>
          </a:xfrm>
          <a:prstGeom prst="rect">
            <a:avLst/>
          </a:prstGeom>
          <a:noFill/>
          <a:ln w="19050">
            <a:noFill/>
          </a:ln>
        </p:spPr>
        <p:txBody>
          <a:bodyPr wrap="square" rtlCol="0">
            <a:spAutoFit/>
          </a:bodyPr>
          <a:lstStyle/>
          <a:p>
            <a:pPr marL="0" indent="0">
              <a:buNone/>
            </a:pPr>
            <a:r>
              <a:rPr lang="en-US" altLang="ja-JP" sz="2000" dirty="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20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2000" dirty="0">
                <a:latin typeface="HGS創英角ｺﾞｼｯｸUB" panose="020B0900000000000000" pitchFamily="50" charset="-128"/>
                <a:ea typeface="HGS創英角ｺﾞｼｯｸUB" panose="020B0900000000000000" pitchFamily="50" charset="-128"/>
                <a:cs typeface="Meiryo UI" pitchFamily="50" charset="-128"/>
              </a:rPr>
              <a:t>MODEL</a:t>
            </a:r>
            <a:r>
              <a:rPr lang="ja-JP" altLang="en-US" sz="2000" dirty="0" smtClean="0">
                <a:latin typeface="HGS創英角ｺﾞｼｯｸUB" panose="020B0900000000000000" pitchFamily="50" charset="-128"/>
                <a:ea typeface="HGS創英角ｺﾞｼｯｸUB" panose="020B0900000000000000" pitchFamily="50" charset="-128"/>
                <a:cs typeface="Meiryo UI" pitchFamily="50" charset="-128"/>
              </a:rPr>
              <a:t>の</a:t>
            </a:r>
            <a:r>
              <a:rPr lang="en-US" altLang="ja-JP" sz="2000" dirty="0" smtClean="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20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20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2000" dirty="0" smtClean="0">
                <a:latin typeface="HGS創英角ｺﾞｼｯｸUB" panose="020B0900000000000000" pitchFamily="50" charset="-128"/>
                <a:ea typeface="HGS創英角ｺﾞｼｯｸUB" panose="020B0900000000000000" pitchFamily="50" charset="-128"/>
                <a:cs typeface="Meiryo UI" pitchFamily="50" charset="-128"/>
              </a:rPr>
              <a:t>動作</a:t>
            </a:r>
            <a:r>
              <a:rPr lang="ja-JP" altLang="en-US" sz="2000" dirty="0">
                <a:latin typeface="HGS創英角ｺﾞｼｯｸUB" panose="020B0900000000000000" pitchFamily="50" charset="-128"/>
                <a:ea typeface="HGS創英角ｺﾞｼｯｸUB" panose="020B0900000000000000" pitchFamily="50" charset="-128"/>
                <a:cs typeface="Meiryo UI" pitchFamily="50" charset="-128"/>
              </a:rPr>
              <a:t>一覧表</a:t>
            </a:r>
            <a:endParaRPr lang="en-US" altLang="ja-JP" sz="2000" dirty="0">
              <a:latin typeface="HGS創英角ｺﾞｼｯｸUB" panose="020B0900000000000000" pitchFamily="50" charset="-128"/>
              <a:ea typeface="HGS創英角ｺﾞｼｯｸUB" panose="020B0900000000000000" pitchFamily="50" charset="-128"/>
              <a:cs typeface="Meiryo UI"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2673306708"/>
              </p:ext>
            </p:extLst>
          </p:nvPr>
        </p:nvGraphicFramePr>
        <p:xfrm>
          <a:off x="4694737" y="1099184"/>
          <a:ext cx="4291027" cy="3302998"/>
        </p:xfrm>
        <a:graphic>
          <a:graphicData uri="http://schemas.openxmlformats.org/drawingml/2006/table">
            <a:tbl>
              <a:tblPr/>
              <a:tblGrid>
                <a:gridCol w="726082">
                  <a:extLst>
                    <a:ext uri="{9D8B030D-6E8A-4147-A177-3AD203B41FA5}">
                      <a16:colId xmlns:a16="http://schemas.microsoft.com/office/drawing/2014/main" val="3217240204"/>
                    </a:ext>
                  </a:extLst>
                </a:gridCol>
                <a:gridCol w="729293">
                  <a:extLst>
                    <a:ext uri="{9D8B030D-6E8A-4147-A177-3AD203B41FA5}">
                      <a16:colId xmlns:a16="http://schemas.microsoft.com/office/drawing/2014/main" val="2531066006"/>
                    </a:ext>
                  </a:extLst>
                </a:gridCol>
                <a:gridCol w="850842">
                  <a:extLst>
                    <a:ext uri="{9D8B030D-6E8A-4147-A177-3AD203B41FA5}">
                      <a16:colId xmlns:a16="http://schemas.microsoft.com/office/drawing/2014/main" val="3184241520"/>
                    </a:ext>
                  </a:extLst>
                </a:gridCol>
                <a:gridCol w="830265">
                  <a:extLst>
                    <a:ext uri="{9D8B030D-6E8A-4147-A177-3AD203B41FA5}">
                      <a16:colId xmlns:a16="http://schemas.microsoft.com/office/drawing/2014/main" val="856397796"/>
                    </a:ext>
                  </a:extLst>
                </a:gridCol>
                <a:gridCol w="1154545">
                  <a:extLst>
                    <a:ext uri="{9D8B030D-6E8A-4147-A177-3AD203B41FA5}">
                      <a16:colId xmlns:a16="http://schemas.microsoft.com/office/drawing/2014/main" val="2396832353"/>
                    </a:ext>
                  </a:extLst>
                </a:gridCol>
              </a:tblGrid>
              <a:tr h="122298">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BLK0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936652"/>
                  </a:ext>
                </a:extLst>
              </a:tr>
              <a:tr h="122298">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異種モデル判断</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rowSpan="3">
                  <a:txBody>
                    <a:bodyPr/>
                    <a:lstStyle/>
                    <a:p>
                      <a:pPr algn="ctr" fontAlgn="ct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備考</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1597905"/>
                  </a:ext>
                </a:extLst>
              </a:tr>
              <a:tr h="122298">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TP</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設定</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TP</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設定</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基板情報</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レシピチェンジ</a:t>
                      </a:r>
                      <a:b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b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装置内</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RCP≠PPID</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時</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90348855"/>
                  </a:ext>
                </a:extLst>
              </a:tr>
              <a:tr h="337277">
                <a:tc>
                  <a:txBody>
                    <a:bodyPr/>
                    <a:lstStyle/>
                    <a:p>
                      <a:pPr algn="ctr" fontAlgn="ct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BLK0</a:t>
                      </a:r>
                      <a:br>
                        <a:rPr lang="en-US" sz="6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ROUTE </a:t>
                      </a:r>
                      <a:r>
                        <a:rPr lang="en-US" sz="600" b="0" i="0" u="none" strike="noStrike" dirty="0" smtClean="0">
                          <a:solidFill>
                            <a:srgbClr val="000000"/>
                          </a:solidFill>
                          <a:effectLst/>
                          <a:latin typeface="游ゴシック" panose="020B0400000000000000" pitchFamily="50" charset="-128"/>
                          <a:ea typeface="游ゴシック" panose="020B0400000000000000" pitchFamily="50" charset="-128"/>
                        </a:rPr>
                        <a:t>MODEL</a:t>
                      </a:r>
                    </a:p>
                    <a:p>
                      <a:pPr algn="ctr" fontAlgn="ctr"/>
                      <a:r>
                        <a:rPr lang="ja-JP" altLang="en-US" sz="600" b="0" i="0" u="none" strike="noStrike" dirty="0" smtClean="0">
                          <a:solidFill>
                            <a:srgbClr val="000000"/>
                          </a:solidFill>
                          <a:effectLst/>
                          <a:latin typeface="游ゴシック" panose="020B0400000000000000" pitchFamily="50" charset="-128"/>
                          <a:ea typeface="游ゴシック" panose="020B0400000000000000" pitchFamily="50" charset="-128"/>
                        </a:rPr>
                        <a:t>設定</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各 </a:t>
                      </a:r>
                      <a:r>
                        <a:rPr lang="en-US" sz="600" b="0" i="0" u="none" strike="noStrike">
                          <a:solidFill>
                            <a:srgbClr val="000000"/>
                          </a:solidFill>
                          <a:effectLst/>
                          <a:latin typeface="游ゴシック" panose="020B0400000000000000" pitchFamily="50" charset="-128"/>
                          <a:ea typeface="游ゴシック" panose="020B0400000000000000" pitchFamily="50" charset="-128"/>
                        </a:rPr>
                        <a:t>BLK Dummy PPID</a:t>
                      </a:r>
                      <a:br>
                        <a:rPr lang="en-US" sz="600" b="0" i="0" u="none" strike="noStrike">
                          <a:solidFill>
                            <a:srgbClr val="000000"/>
                          </a:solidFill>
                          <a:effectLst/>
                          <a:latin typeface="游ゴシック" panose="020B0400000000000000" pitchFamily="50" charset="-128"/>
                          <a:ea typeface="游ゴシック" panose="020B0400000000000000" pitchFamily="50" charset="-128"/>
                        </a:rPr>
                      </a:br>
                      <a:r>
                        <a:rPr lang="en-US" sz="600" b="0" i="0" u="none" strike="noStrike">
                          <a:solidFill>
                            <a:srgbClr val="000000"/>
                          </a:solidFill>
                          <a:effectLst/>
                          <a:latin typeface="游ゴシック" panose="020B0400000000000000" pitchFamily="50" charset="-128"/>
                          <a:ea typeface="游ゴシック" panose="020B0400000000000000" pitchFamily="50" charset="-128"/>
                        </a:rPr>
                        <a:t>ENABLE</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設定</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基板</a:t>
                      </a: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PPID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801803516"/>
                  </a:ext>
                </a:extLst>
              </a:tr>
              <a:tr h="148046">
                <a:tc rowSpan="2">
                  <a:txBody>
                    <a:bodyPr/>
                    <a:lstStyle/>
                    <a:p>
                      <a:pPr algn="ctr" fontAlgn="ct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0_NORMAL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8139024"/>
                  </a:ext>
                </a:extLst>
              </a:tr>
              <a:tr h="130132">
                <a:tc vMerge="1">
                  <a:txBody>
                    <a:bodyPr/>
                    <a:lstStyle/>
                    <a:p>
                      <a:endParaRPr kumimoji="1" lang="ja-JP" altLang="en-US"/>
                    </a:p>
                  </a:txBody>
                  <a:tcPr/>
                </a:tc>
                <a:tc>
                  <a:txBody>
                    <a:bodyPr/>
                    <a:lstStyle/>
                    <a:p>
                      <a:pPr algn="ctr" fontAlgn="ct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1511689"/>
                  </a:ext>
                </a:extLst>
              </a:tr>
              <a:tr h="147288">
                <a:tc rowSpan="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1_AcutAB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2454794"/>
                  </a:ext>
                </a:extLst>
              </a:tr>
              <a:tr h="147867">
                <a:tc vMerge="1">
                  <a:txBody>
                    <a:bodyPr/>
                    <a:lstStyle/>
                    <a:p>
                      <a:endParaRPr kumimoji="1" lang="ja-JP" altLang="en-US"/>
                    </a:p>
                  </a:txBody>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48008"/>
                  </a:ext>
                </a:extLst>
              </a:tr>
              <a:tr h="133109">
                <a:tc rowSpan="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2_AcutAC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1918250"/>
                  </a:ext>
                </a:extLst>
              </a:tr>
              <a:tr h="138896">
                <a:tc vMerge="1">
                  <a:txBody>
                    <a:bodyPr/>
                    <a:lstStyle/>
                    <a:p>
                      <a:endParaRPr kumimoji="1" lang="ja-JP" altLang="en-US"/>
                    </a:p>
                  </a:txBody>
                  <a:tcPr/>
                </a:tc>
                <a:tc>
                  <a:txBody>
                    <a:bodyPr/>
                    <a:lstStyle/>
                    <a:p>
                      <a:pPr algn="l"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1624730"/>
                  </a:ext>
                </a:extLst>
              </a:tr>
              <a:tr h="122298">
                <a:tc rowSpan="7">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3_Dummy PPID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Recipe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5487258"/>
                  </a:ext>
                </a:extLst>
              </a:tr>
              <a:tr h="122298">
                <a:tc vMerge="1">
                  <a:txBody>
                    <a:bodyPr/>
                    <a:lstStyle/>
                    <a:p>
                      <a:endParaRPr kumimoji="1" lang="ja-JP" altLang="en-US"/>
                    </a:p>
                  </a:txBody>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2267818"/>
                  </a:ext>
                </a:extLst>
              </a:tr>
              <a:tr h="122298">
                <a:tc vMerge="1">
                  <a:txBody>
                    <a:bodyPr/>
                    <a:lstStyle/>
                    <a:p>
                      <a:endParaRPr kumimoji="1" lang="ja-JP" altLang="en-US"/>
                    </a:p>
                  </a:txBody>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600" b="0" i="0" u="none" strike="noStrike" dirty="0">
                          <a:solidFill>
                            <a:schemeClr val="tx1"/>
                          </a:solidFill>
                          <a:effectLst/>
                          <a:latin typeface="游ゴシック" panose="020B0400000000000000" pitchFamily="50" charset="-128"/>
                          <a:ea typeface="游ゴシック" panose="020B0400000000000000" pitchFamily="50" charset="-128"/>
                        </a:rPr>
                        <a:t>Dummy PPID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rowSpan="2">
                  <a:txBody>
                    <a:bodyPr/>
                    <a:lstStyle/>
                    <a:p>
                      <a:pPr algn="l"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のパラメータで成膜</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8823793"/>
                  </a:ext>
                </a:extLst>
              </a:tr>
              <a:tr h="26645">
                <a:tc vMerge="1">
                  <a:txBody>
                    <a:bodyPr/>
                    <a:lstStyle/>
                    <a:p>
                      <a:endParaRPr kumimoji="1" lang="ja-JP" altLang="en-US"/>
                    </a:p>
                  </a:txBody>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pPr algn="ctr" fontAlgn="b"/>
                      <a:endParaRPr lang="ja-JP" altLang="en-US" sz="7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l" fontAlgn="b"/>
                      <a:endParaRPr lang="ja-JP" altLang="en-US" sz="7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9108258"/>
                  </a:ext>
                </a:extLst>
              </a:tr>
              <a:tr h="133109">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レシピチェンジ後に通常</a:t>
                      </a:r>
                      <a:r>
                        <a:rPr lang="ja-JP" altLang="en-US" sz="600" b="0" i="0" u="none" strike="noStrike" dirty="0" smtClean="0">
                          <a:solidFill>
                            <a:srgbClr val="000000"/>
                          </a:solidFill>
                          <a:effectLst/>
                          <a:latin typeface="游ゴシック" panose="020B0400000000000000" pitchFamily="50" charset="-128"/>
                          <a:ea typeface="游ゴシック" panose="020B0400000000000000" pitchFamily="50" charset="-128"/>
                        </a:rPr>
                        <a:t>の</a:t>
                      </a:r>
                      <a:endParaRPr lang="en-US" altLang="ja-JP" sz="600" b="0" i="0" u="none" strike="noStrike" dirty="0" smtClean="0">
                        <a:solidFill>
                          <a:srgbClr val="000000"/>
                        </a:solidFill>
                        <a:effectLst/>
                        <a:latin typeface="游ゴシック" panose="020B0400000000000000" pitchFamily="50" charset="-128"/>
                        <a:ea typeface="游ゴシック" panose="020B0400000000000000" pitchFamily="50" charset="-128"/>
                      </a:endParaRPr>
                    </a:p>
                    <a:p>
                      <a:pPr algn="l" fontAlgn="b"/>
                      <a:r>
                        <a:rPr lang="en-US" altLang="ja-JP" sz="600" b="0" i="0" u="none" strike="noStrike" dirty="0" err="1" smtClean="0">
                          <a:solidFill>
                            <a:srgbClr val="000000"/>
                          </a:solidFill>
                          <a:effectLst/>
                          <a:latin typeface="游ゴシック" panose="020B0400000000000000" pitchFamily="50" charset="-128"/>
                          <a:ea typeface="游ゴシック" panose="020B0400000000000000" pitchFamily="50" charset="-128"/>
                        </a:rPr>
                        <a:t>RecipeNo</a:t>
                      </a:r>
                      <a: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t>.</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になる</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3955532"/>
                  </a:ext>
                </a:extLst>
              </a:tr>
              <a:tr h="122298">
                <a:tc vMerge="1">
                  <a:txBody>
                    <a:bodyPr/>
                    <a:lstStyle/>
                    <a:p>
                      <a:endParaRPr kumimoji="1" lang="ja-JP" altLang="en-US"/>
                    </a:p>
                  </a:txBody>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600" b="0" i="0" u="none" strike="noStrike" dirty="0">
                          <a:solidFill>
                            <a:schemeClr val="tx1"/>
                          </a:solidFill>
                          <a:effectLst/>
                          <a:latin typeface="游ゴシック" panose="020B0400000000000000" pitchFamily="50" charset="-128"/>
                          <a:ea typeface="游ゴシック" panose="020B0400000000000000" pitchFamily="50" charset="-128"/>
                        </a:rPr>
                        <a:t>Recipe No.</a:t>
                      </a:r>
                      <a:r>
                        <a:rPr lang="ja-JP" altLang="en-US" sz="600" b="0" i="0" u="none" strike="noStrike" dirty="0">
                          <a:solidFill>
                            <a:schemeClr val="tx1"/>
                          </a:solidFill>
                          <a:effectLst/>
                          <a:latin typeface="游ゴシック" panose="020B0400000000000000" pitchFamily="50" charset="-128"/>
                          <a:ea typeface="游ゴシック" panose="020B0400000000000000" pitchFamily="50" charset="-128"/>
                        </a:rPr>
                        <a:t>以外　</a:t>
                      </a:r>
                      <a:r>
                        <a:rPr lang="en-US" altLang="ja-JP" sz="600" b="0" i="0" u="none" strike="noStrike" dirty="0">
                          <a:solidFill>
                            <a:schemeClr val="tx1"/>
                          </a:solidFill>
                          <a:effectLst/>
                          <a:latin typeface="游ゴシック" panose="020B0400000000000000" pitchFamily="50" charset="-128"/>
                          <a:ea typeface="游ゴシック" panose="020B0400000000000000" pitchFamily="50" charset="-128"/>
                        </a:rPr>
                        <a:t>&amp;</a:t>
                      </a:r>
                      <a:br>
                        <a:rPr lang="en-US" altLang="ja-JP" sz="600" b="0" i="0" u="none" strike="noStrike" dirty="0">
                          <a:solidFill>
                            <a:schemeClr val="tx1"/>
                          </a:solidFill>
                          <a:effectLst/>
                          <a:latin typeface="游ゴシック" panose="020B0400000000000000" pitchFamily="50" charset="-128"/>
                          <a:ea typeface="游ゴシック" panose="020B0400000000000000" pitchFamily="50" charset="-128"/>
                        </a:rPr>
                      </a:br>
                      <a:r>
                        <a:rPr lang="en-US" sz="600" b="0" i="0" u="none" strike="noStrike" dirty="0">
                          <a:solidFill>
                            <a:schemeClr val="tx1"/>
                          </a:solidFill>
                          <a:effectLst/>
                          <a:latin typeface="游ゴシック" panose="020B0400000000000000" pitchFamily="50" charset="-128"/>
                          <a:ea typeface="游ゴシック" panose="020B0400000000000000" pitchFamily="50" charset="-128"/>
                        </a:rPr>
                        <a:t>Dummy PPID</a:t>
                      </a:r>
                      <a:r>
                        <a:rPr lang="ja-JP" altLang="en-US" sz="600" b="0" i="0" u="none" strike="noStrike" dirty="0">
                          <a:solidFill>
                            <a:schemeClr val="tx1"/>
                          </a:solidFill>
                          <a:effectLst/>
                          <a:latin typeface="游ゴシック" panose="020B0400000000000000" pitchFamily="50" charset="-128"/>
                          <a:ea typeface="游ゴシック" panose="020B0400000000000000" pitchFamily="50" charset="-128"/>
                        </a:rPr>
                        <a:t>以外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レシピチェンジ後に通常</a:t>
                      </a:r>
                      <a:r>
                        <a:rPr lang="ja-JP" altLang="en-US" sz="600" b="0" i="0" u="none" strike="noStrike" dirty="0" smtClean="0">
                          <a:solidFill>
                            <a:srgbClr val="000000"/>
                          </a:solidFill>
                          <a:effectLst/>
                          <a:latin typeface="游ゴシック" panose="020B0400000000000000" pitchFamily="50" charset="-128"/>
                          <a:ea typeface="游ゴシック" panose="020B0400000000000000" pitchFamily="50" charset="-128"/>
                        </a:rPr>
                        <a:t>の</a:t>
                      </a:r>
                      <a:endParaRPr lang="en-US" altLang="ja-JP" sz="600" b="0" i="0" u="none" strike="noStrike" dirty="0" smtClean="0">
                        <a:solidFill>
                          <a:srgbClr val="000000"/>
                        </a:solidFill>
                        <a:effectLst/>
                        <a:latin typeface="游ゴシック" panose="020B0400000000000000" pitchFamily="50" charset="-128"/>
                        <a:ea typeface="游ゴシック" panose="020B0400000000000000" pitchFamily="50" charset="-128"/>
                      </a:endParaRPr>
                    </a:p>
                    <a:p>
                      <a:pPr algn="l" fontAlgn="ctr"/>
                      <a:r>
                        <a:rPr lang="en-US" altLang="ja-JP" sz="600" b="0" i="0" u="none" strike="noStrike" dirty="0" err="1" smtClean="0">
                          <a:solidFill>
                            <a:srgbClr val="000000"/>
                          </a:solidFill>
                          <a:effectLst/>
                          <a:latin typeface="游ゴシック" panose="020B0400000000000000" pitchFamily="50" charset="-128"/>
                          <a:ea typeface="游ゴシック" panose="020B0400000000000000" pitchFamily="50" charset="-128"/>
                        </a:rPr>
                        <a:t>RecipeNo</a:t>
                      </a:r>
                      <a: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t>.</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になる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6228864"/>
                  </a:ext>
                </a:extLst>
              </a:tr>
              <a:tr h="143920">
                <a:tc vMerge="1">
                  <a:txBody>
                    <a:bodyPr/>
                    <a:lstStyle/>
                    <a:p>
                      <a:endParaRPr kumimoji="1" lang="ja-JP" altLang="en-US"/>
                    </a:p>
                  </a:txBody>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3783811090"/>
                  </a:ext>
                </a:extLst>
              </a:tr>
              <a:tr h="122298">
                <a:tc rowSpan="9">
                  <a:txBody>
                    <a:bodyPr/>
                    <a:lstStyle/>
                    <a:p>
                      <a:pPr algn="ctr" fontAlgn="ct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4_Dummy </a:t>
                      </a:r>
                      <a:r>
                        <a:rPr lang="en-US" sz="600" b="0" i="0" u="none" strike="noStrike" dirty="0" err="1">
                          <a:solidFill>
                            <a:srgbClr val="000000"/>
                          </a:solidFill>
                          <a:effectLst/>
                          <a:latin typeface="游ゴシック" panose="020B0400000000000000" pitchFamily="50" charset="-128"/>
                          <a:ea typeface="游ゴシック" panose="020B0400000000000000" pitchFamily="50" charset="-128"/>
                        </a:rPr>
                        <a:t>PPID+AcutAC</a:t>
                      </a:r>
                      <a:endParaRPr 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600" b="0" i="0" u="none" strike="noStrike" dirty="0">
                          <a:solidFill>
                            <a:schemeClr val="tx1"/>
                          </a:solidFill>
                          <a:effectLst/>
                          <a:latin typeface="游ゴシック" panose="020B0400000000000000" pitchFamily="50" charset="-128"/>
                          <a:ea typeface="游ゴシック" panose="020B0400000000000000" pitchFamily="50" charset="-128"/>
                        </a:rPr>
                        <a:t>Recipe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525888"/>
                  </a:ext>
                </a:extLst>
              </a:tr>
              <a:tr h="0">
                <a:tc vMerge="1">
                  <a:txBody>
                    <a:bodyPr/>
                    <a:lstStyle/>
                    <a:p>
                      <a:endParaRPr kumimoji="1" lang="ja-JP" altLang="en-US"/>
                    </a:p>
                  </a:txBody>
                  <a:tcPr/>
                </a:tc>
                <a:tc rowSpan="2">
                  <a:txBody>
                    <a:bodyPr/>
                    <a:lstStyle/>
                    <a:p>
                      <a:pPr algn="ctr" fontAlgn="ct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pPr algn="ctr" fontAlgn="b"/>
                      <a:endParaRPr lang="ja-JP" altLang="en-US" sz="7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l" fontAlgn="b"/>
                      <a:endParaRPr lang="ja-JP" altLang="en-US" sz="7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6960897"/>
                  </a:ext>
                </a:extLst>
              </a:tr>
              <a:tr h="133109">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9115879"/>
                  </a:ext>
                </a:extLst>
              </a:tr>
              <a:tr h="158779">
                <a:tc vMerge="1">
                  <a:txBody>
                    <a:bodyPr/>
                    <a:lstStyle/>
                    <a:p>
                      <a:endParaRPr kumimoji="1" lang="ja-JP" altLang="en-US"/>
                    </a:p>
                  </a:txBody>
                  <a:tcPr/>
                </a:tc>
                <a:tc rowSpan="2">
                  <a:txBody>
                    <a:bodyPr/>
                    <a:lstStyle/>
                    <a:p>
                      <a:pPr algn="ctr" fontAlgn="ct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600" b="0" i="0" u="none" strike="noStrike" dirty="0">
                          <a:solidFill>
                            <a:schemeClr val="tx1"/>
                          </a:solidFill>
                          <a:effectLst/>
                          <a:latin typeface="游ゴシック" panose="020B0400000000000000" pitchFamily="50" charset="-128"/>
                          <a:ea typeface="游ゴシック" panose="020B0400000000000000" pitchFamily="50" charset="-128"/>
                        </a:rPr>
                        <a:t>Dummy PPID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のパラメータで成膜</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8692440"/>
                  </a:ext>
                </a:extLst>
              </a:tr>
              <a:tr h="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rowSpan="2">
                  <a:txBody>
                    <a:bodyPr/>
                    <a:lstStyle/>
                    <a:p>
                      <a:pPr algn="ctr"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レシピチェンジ後に通常</a:t>
                      </a:r>
                      <a:r>
                        <a:rPr lang="ja-JP" altLang="en-US" sz="600" b="0" i="0" u="none" strike="noStrike" dirty="0" smtClean="0">
                          <a:solidFill>
                            <a:srgbClr val="000000"/>
                          </a:solidFill>
                          <a:effectLst/>
                          <a:latin typeface="游ゴシック" panose="020B0400000000000000" pitchFamily="50" charset="-128"/>
                          <a:ea typeface="游ゴシック" panose="020B0400000000000000" pitchFamily="50" charset="-128"/>
                        </a:rPr>
                        <a:t>の</a:t>
                      </a:r>
                      <a:endParaRPr lang="en-US" altLang="ja-JP" sz="600" b="0" i="0" u="none" strike="noStrike" dirty="0" smtClean="0">
                        <a:solidFill>
                          <a:srgbClr val="000000"/>
                        </a:solidFill>
                        <a:effectLst/>
                        <a:latin typeface="游ゴシック" panose="020B0400000000000000" pitchFamily="50" charset="-128"/>
                        <a:ea typeface="游ゴシック" panose="020B0400000000000000" pitchFamily="50" charset="-128"/>
                      </a:endParaRPr>
                    </a:p>
                    <a:p>
                      <a:pPr algn="l" fontAlgn="b"/>
                      <a:r>
                        <a:rPr lang="en-US" altLang="ja-JP" sz="600" b="0" i="0" u="none" strike="noStrike" dirty="0" err="1" smtClean="0">
                          <a:solidFill>
                            <a:srgbClr val="000000"/>
                          </a:solidFill>
                          <a:effectLst/>
                          <a:latin typeface="游ゴシック" panose="020B0400000000000000" pitchFamily="50" charset="-128"/>
                          <a:ea typeface="游ゴシック" panose="020B0400000000000000" pitchFamily="50" charset="-128"/>
                        </a:rPr>
                        <a:t>RecipeNo</a:t>
                      </a:r>
                      <a: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t>.</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になる</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8214022"/>
                  </a:ext>
                </a:extLst>
              </a:tr>
              <a:tr h="0">
                <a:tc vMerge="1">
                  <a:txBody>
                    <a:bodyPr/>
                    <a:lstStyle/>
                    <a:p>
                      <a:endParaRPr kumimoji="1" lang="ja-JP" altLang="en-US"/>
                    </a:p>
                  </a:txBody>
                  <a:tcPr/>
                </a:tc>
                <a:tc>
                  <a:txBody>
                    <a:bodyPr/>
                    <a:lstStyle/>
                    <a:p>
                      <a:pPr algn="ctr" fontAlgn="ct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257278295"/>
                  </a:ext>
                </a:extLst>
              </a:tr>
              <a:tr h="135002">
                <a:tc vMerge="1">
                  <a:txBody>
                    <a:bodyPr/>
                    <a:lstStyle/>
                    <a:p>
                      <a:endParaRPr kumimoji="1" lang="ja-JP" altLang="en-US"/>
                    </a:p>
                  </a:txBody>
                  <a:tcPr/>
                </a:tc>
                <a:tc rowSpan="2">
                  <a:txBody>
                    <a:bodyPr/>
                    <a:lstStyle/>
                    <a:p>
                      <a:pPr algn="ctr" fontAlgn="ct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有効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600" b="0" i="0" u="none" strike="noStrike" dirty="0">
                          <a:solidFill>
                            <a:schemeClr val="tx1"/>
                          </a:solidFill>
                          <a:effectLst/>
                          <a:latin typeface="游ゴシック" panose="020B0400000000000000" pitchFamily="50" charset="-128"/>
                          <a:ea typeface="游ゴシック" panose="020B0400000000000000" pitchFamily="50" charset="-128"/>
                        </a:rPr>
                        <a:t>Recipe No.</a:t>
                      </a:r>
                      <a:r>
                        <a:rPr lang="ja-JP" altLang="en-US" sz="600" b="0" i="0" u="none" strike="noStrike" dirty="0">
                          <a:solidFill>
                            <a:schemeClr val="tx1"/>
                          </a:solidFill>
                          <a:effectLst/>
                          <a:latin typeface="游ゴシック" panose="020B0400000000000000" pitchFamily="50" charset="-128"/>
                          <a:ea typeface="游ゴシック" panose="020B0400000000000000" pitchFamily="50" charset="-128"/>
                        </a:rPr>
                        <a:t>以外　</a:t>
                      </a:r>
                      <a:r>
                        <a:rPr lang="en-US" altLang="ja-JP" sz="600" b="0" i="0" u="none" strike="noStrike" dirty="0">
                          <a:solidFill>
                            <a:schemeClr val="tx1"/>
                          </a:solidFill>
                          <a:effectLst/>
                          <a:latin typeface="游ゴシック" panose="020B0400000000000000" pitchFamily="50" charset="-128"/>
                          <a:ea typeface="游ゴシック" panose="020B0400000000000000" pitchFamily="50" charset="-128"/>
                        </a:rPr>
                        <a:t>&amp;</a:t>
                      </a:r>
                      <a:br>
                        <a:rPr lang="en-US" altLang="ja-JP" sz="600" b="0" i="0" u="none" strike="noStrike" dirty="0">
                          <a:solidFill>
                            <a:schemeClr val="tx1"/>
                          </a:solidFill>
                          <a:effectLst/>
                          <a:latin typeface="游ゴシック" panose="020B0400000000000000" pitchFamily="50" charset="-128"/>
                          <a:ea typeface="游ゴシック" panose="020B0400000000000000" pitchFamily="50" charset="-128"/>
                        </a:rPr>
                      </a:br>
                      <a:r>
                        <a:rPr lang="en-US" sz="600" b="0" i="0" u="none" strike="noStrike" dirty="0">
                          <a:solidFill>
                            <a:schemeClr val="tx1"/>
                          </a:solidFill>
                          <a:effectLst/>
                          <a:latin typeface="游ゴシック" panose="020B0400000000000000" pitchFamily="50" charset="-128"/>
                          <a:ea typeface="游ゴシック" panose="020B0400000000000000" pitchFamily="50" charset="-128"/>
                        </a:rPr>
                        <a:t>Dummy PPID</a:t>
                      </a:r>
                      <a:r>
                        <a:rPr lang="ja-JP" altLang="en-US" sz="600" b="0" i="0" u="none" strike="noStrike" dirty="0">
                          <a:solidFill>
                            <a:schemeClr val="tx1"/>
                          </a:solidFill>
                          <a:effectLst/>
                          <a:latin typeface="游ゴシック" panose="020B0400000000000000" pitchFamily="50" charset="-128"/>
                          <a:ea typeface="游ゴシック" panose="020B0400000000000000" pitchFamily="50" charset="-128"/>
                        </a:rPr>
                        <a:t>以外</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レシピチェンジ後に通常</a:t>
                      </a:r>
                      <a:r>
                        <a:rPr lang="ja-JP" altLang="en-US" sz="600" b="0" i="0" u="none" strike="noStrike" dirty="0" smtClean="0">
                          <a:solidFill>
                            <a:srgbClr val="000000"/>
                          </a:solidFill>
                          <a:effectLst/>
                          <a:latin typeface="游ゴシック" panose="020B0400000000000000" pitchFamily="50" charset="-128"/>
                          <a:ea typeface="游ゴシック" panose="020B0400000000000000" pitchFamily="50" charset="-128"/>
                        </a:rPr>
                        <a:t>の</a:t>
                      </a:r>
                      <a:endParaRPr lang="en-US" altLang="ja-JP" sz="600" b="0" i="0" u="none" strike="noStrike" dirty="0" smtClean="0">
                        <a:solidFill>
                          <a:srgbClr val="000000"/>
                        </a:solidFill>
                        <a:effectLst/>
                        <a:latin typeface="游ゴシック" panose="020B0400000000000000" pitchFamily="50" charset="-128"/>
                        <a:ea typeface="游ゴシック" panose="020B0400000000000000" pitchFamily="50" charset="-128"/>
                      </a:endParaRPr>
                    </a:p>
                    <a:p>
                      <a:pPr algn="l" fontAlgn="ctr"/>
                      <a:r>
                        <a:rPr lang="en-US" altLang="ja-JP" sz="600" b="0" i="0" u="none" strike="noStrike" dirty="0" err="1" smtClean="0">
                          <a:solidFill>
                            <a:srgbClr val="000000"/>
                          </a:solidFill>
                          <a:effectLst/>
                          <a:latin typeface="游ゴシック" panose="020B0400000000000000" pitchFamily="50" charset="-128"/>
                          <a:ea typeface="游ゴシック" panose="020B0400000000000000" pitchFamily="50" charset="-128"/>
                        </a:rPr>
                        <a:t>RecipeNo</a:t>
                      </a:r>
                      <a: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t>.</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になる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4813669"/>
                  </a:ext>
                </a:extLst>
              </a:tr>
              <a:tr h="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rowSpan="2">
                  <a:txBody>
                    <a:bodyPr/>
                    <a:lstStyle/>
                    <a:p>
                      <a:pPr algn="ctr"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有り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2653194284"/>
                  </a:ext>
                </a:extLst>
              </a:tr>
              <a:tr h="127984">
                <a:tc vMerge="1">
                  <a:txBody>
                    <a:bodyPr/>
                    <a:lstStyle/>
                    <a:p>
                      <a:endParaRPr kumimoji="1" lang="ja-JP" altLang="en-US"/>
                    </a:p>
                  </a:txBody>
                  <a:tcPr/>
                </a:tc>
                <a:tc>
                  <a:txBody>
                    <a:bodyPr/>
                    <a:lstStyle/>
                    <a:p>
                      <a:pPr algn="ctr" fontAlgn="ct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無効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14245652"/>
                  </a:ext>
                </a:extLst>
              </a:tr>
            </a:tbl>
          </a:graphicData>
        </a:graphic>
      </p:graphicFrame>
      <p:graphicFrame>
        <p:nvGraphicFramePr>
          <p:cNvPr id="2" name="表 1"/>
          <p:cNvGraphicFramePr>
            <a:graphicFrameLocks noGrp="1"/>
          </p:cNvGraphicFramePr>
          <p:nvPr>
            <p:extLst>
              <p:ext uri="{D42A27DB-BD31-4B8C-83A1-F6EECF244321}">
                <p14:modId xmlns:p14="http://schemas.microsoft.com/office/powerpoint/2010/main" val="1711338177"/>
              </p:ext>
            </p:extLst>
          </p:nvPr>
        </p:nvGraphicFramePr>
        <p:xfrm>
          <a:off x="133592" y="1099184"/>
          <a:ext cx="4462004" cy="3549601"/>
        </p:xfrm>
        <a:graphic>
          <a:graphicData uri="http://schemas.openxmlformats.org/drawingml/2006/table">
            <a:tbl>
              <a:tblPr/>
              <a:tblGrid>
                <a:gridCol w="662200">
                  <a:extLst>
                    <a:ext uri="{9D8B030D-6E8A-4147-A177-3AD203B41FA5}">
                      <a16:colId xmlns:a16="http://schemas.microsoft.com/office/drawing/2014/main" val="907064311"/>
                    </a:ext>
                  </a:extLst>
                </a:gridCol>
                <a:gridCol w="786580">
                  <a:extLst>
                    <a:ext uri="{9D8B030D-6E8A-4147-A177-3AD203B41FA5}">
                      <a16:colId xmlns:a16="http://schemas.microsoft.com/office/drawing/2014/main" val="1589590965"/>
                    </a:ext>
                  </a:extLst>
                </a:gridCol>
                <a:gridCol w="521637">
                  <a:extLst>
                    <a:ext uri="{9D8B030D-6E8A-4147-A177-3AD203B41FA5}">
                      <a16:colId xmlns:a16="http://schemas.microsoft.com/office/drawing/2014/main" val="948880438"/>
                    </a:ext>
                  </a:extLst>
                </a:gridCol>
                <a:gridCol w="552322">
                  <a:extLst>
                    <a:ext uri="{9D8B030D-6E8A-4147-A177-3AD203B41FA5}">
                      <a16:colId xmlns:a16="http://schemas.microsoft.com/office/drawing/2014/main" val="1760867951"/>
                    </a:ext>
                  </a:extLst>
                </a:gridCol>
                <a:gridCol w="846894">
                  <a:extLst>
                    <a:ext uri="{9D8B030D-6E8A-4147-A177-3AD203B41FA5}">
                      <a16:colId xmlns:a16="http://schemas.microsoft.com/office/drawing/2014/main" val="296952812"/>
                    </a:ext>
                  </a:extLst>
                </a:gridCol>
                <a:gridCol w="1092371">
                  <a:extLst>
                    <a:ext uri="{9D8B030D-6E8A-4147-A177-3AD203B41FA5}">
                      <a16:colId xmlns:a16="http://schemas.microsoft.com/office/drawing/2014/main" val="1173214541"/>
                    </a:ext>
                  </a:extLst>
                </a:gridCol>
              </a:tblGrid>
              <a:tr h="129770">
                <a:tc gridSpan="6">
                  <a:txBody>
                    <a:bodyPr/>
                    <a:lstStyle/>
                    <a:p>
                      <a:pPr algn="ctr" fontAlgn="b"/>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BLK0</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260085144"/>
                  </a:ext>
                </a:extLst>
              </a:tr>
              <a:tr h="124358">
                <a:tc gridSpan="4">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選択ルート判断</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rowSpan="3">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レシピチェンジ</a:t>
                      </a:r>
                      <a:b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b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装置内</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RCP≠PPID</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時</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備考</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1943735"/>
                  </a:ext>
                </a:extLst>
              </a:tr>
              <a:tr h="138989">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TP</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設定</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基板情報</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選択可能ルート</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62743882"/>
                  </a:ext>
                </a:extLst>
              </a:tr>
              <a:tr h="308270">
                <a:tc>
                  <a:txBody>
                    <a:bodyPr/>
                    <a:lstStyle/>
                    <a:p>
                      <a:pPr algn="ctr" fontAlgn="ct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BLK0</a:t>
                      </a:r>
                      <a:br>
                        <a:rPr lang="en-US" sz="6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ROUTE </a:t>
                      </a:r>
                      <a:r>
                        <a:rPr lang="en-US" sz="600" b="0" i="0" u="none" strike="noStrike" dirty="0" smtClean="0">
                          <a:solidFill>
                            <a:srgbClr val="000000"/>
                          </a:solidFill>
                          <a:effectLst/>
                          <a:latin typeface="游ゴシック" panose="020B0400000000000000" pitchFamily="50" charset="-128"/>
                          <a:ea typeface="游ゴシック" panose="020B0400000000000000" pitchFamily="50" charset="-128"/>
                        </a:rPr>
                        <a:t>MODEL</a:t>
                      </a:r>
                    </a:p>
                    <a:p>
                      <a:pPr algn="ctr" fontAlgn="ctr"/>
                      <a:r>
                        <a:rPr lang="ja-JP" altLang="en-US" sz="600" b="0" i="0" u="none" strike="noStrike" dirty="0" smtClean="0">
                          <a:solidFill>
                            <a:srgbClr val="000000"/>
                          </a:solidFill>
                          <a:effectLst/>
                          <a:latin typeface="游ゴシック" panose="020B0400000000000000" pitchFamily="50" charset="-128"/>
                          <a:ea typeface="游ゴシック" panose="020B0400000000000000" pitchFamily="50" charset="-128"/>
                        </a:rPr>
                        <a:t>設定</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基板</a:t>
                      </a:r>
                      <a:r>
                        <a:rPr lang="en-US" sz="600" b="0" i="0" u="none" strike="noStrike">
                          <a:solidFill>
                            <a:srgbClr val="000000"/>
                          </a:solidFill>
                          <a:effectLst/>
                          <a:latin typeface="游ゴシック" panose="020B0400000000000000" pitchFamily="50" charset="-128"/>
                          <a:ea typeface="游ゴシック" panose="020B0400000000000000" pitchFamily="50" charset="-128"/>
                        </a:rPr>
                        <a:t>PPID No.</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A/Bcut</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情報</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658640813"/>
                  </a:ext>
                </a:extLst>
              </a:tr>
              <a:tr h="130642">
                <a:tc rowSpan="2">
                  <a:txBody>
                    <a:bodyPr/>
                    <a:lstStyle/>
                    <a:p>
                      <a:pPr algn="ctr" fontAlgn="ct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0_NORMAL</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ABCD</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6240183"/>
                  </a:ext>
                </a:extLst>
              </a:tr>
              <a:tr h="146304">
                <a:tc vMerge="1">
                  <a:txBody>
                    <a:bodyPr/>
                    <a:lstStyle/>
                    <a:p>
                      <a:endParaRPr kumimoji="1" lang="ja-JP" altLang="en-US"/>
                    </a:p>
                  </a:txBody>
                  <a:tcPr/>
                </a:tc>
                <a:tc>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以外</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ABCD</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3995104"/>
                  </a:ext>
                </a:extLst>
              </a:tr>
              <a:tr h="131673">
                <a:tc rowSpan="6">
                  <a:txBody>
                    <a:bodyPr/>
                    <a:lstStyle/>
                    <a:p>
                      <a:pPr algn="ctr" fontAlgn="ct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1_AcutAB</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Recipe No.</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A</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AB</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2850583"/>
                  </a:ext>
                </a:extLst>
              </a:tr>
              <a:tr h="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rowSpan="2">
                  <a:txBody>
                    <a:bodyPr/>
                    <a:lstStyle/>
                    <a:p>
                      <a:pPr algn="l"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4220403"/>
                  </a:ext>
                </a:extLst>
              </a:tr>
              <a:tr h="130006">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CD</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pPr algn="l" fontAlgn="b"/>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4194980"/>
                  </a:ext>
                </a:extLst>
              </a:tr>
              <a:tr h="133735">
                <a:tc vMerge="1">
                  <a:txBody>
                    <a:bodyPr/>
                    <a:lstStyle/>
                    <a:p>
                      <a:endParaRPr kumimoji="1" lang="ja-JP" altLang="en-US"/>
                    </a:p>
                  </a:txBody>
                  <a:tcPr/>
                </a:tc>
                <a:tc rowSpan="3">
                  <a:txBody>
                    <a:bodyPr/>
                    <a:lstStyle/>
                    <a:p>
                      <a:pPr algn="ctr" fontAlgn="ct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以外</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AB</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0942067"/>
                  </a:ext>
                </a:extLst>
              </a:tr>
              <a:tr h="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rowSpan="2">
                  <a:txBody>
                    <a:bodyPr/>
                    <a:lstStyle/>
                    <a:p>
                      <a:pPr algn="l"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8622475"/>
                  </a:ext>
                </a:extLst>
              </a:tr>
              <a:tr h="116357">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CD</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pPr algn="l" fontAlgn="b"/>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7052220"/>
                  </a:ext>
                </a:extLst>
              </a:tr>
              <a:tr h="110465">
                <a:tc rowSpan="6">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2_AcutAC</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Recipe No.</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AC</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472104"/>
                  </a:ext>
                </a:extLst>
              </a:tr>
              <a:tr h="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rowSpan="2">
                  <a:txBody>
                    <a:bodyPr/>
                    <a:lstStyle/>
                    <a:p>
                      <a:pPr algn="l"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6014647"/>
                  </a:ext>
                </a:extLst>
              </a:tr>
              <a:tr h="116357">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BD</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pPr algn="l" fontAlgn="b"/>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1886423"/>
                  </a:ext>
                </a:extLst>
              </a:tr>
              <a:tr h="110464">
                <a:tc vMerge="1">
                  <a:txBody>
                    <a:bodyPr/>
                    <a:lstStyle/>
                    <a:p>
                      <a:endParaRPr kumimoji="1" lang="ja-JP" altLang="en-US"/>
                    </a:p>
                  </a:txBody>
                  <a:tcPr/>
                </a:tc>
                <a:tc rowSpan="3">
                  <a:txBody>
                    <a:bodyPr/>
                    <a:lstStyle/>
                    <a:p>
                      <a:pPr algn="ctr" fontAlgn="ct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以外</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AC</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223241"/>
                  </a:ext>
                </a:extLst>
              </a:tr>
              <a:tr h="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rowSpan="2">
                  <a:txBody>
                    <a:bodyPr/>
                    <a:lstStyle/>
                    <a:p>
                      <a:pPr algn="l" fontAlgn="b"/>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0419179"/>
                  </a:ext>
                </a:extLst>
              </a:tr>
              <a:tr h="122494">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BD</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pPr algn="l" fontAlgn="b"/>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180594"/>
                  </a:ext>
                </a:extLst>
              </a:tr>
              <a:tr h="160558">
                <a:tc rowSpan="4">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3_Dummy PPID</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Recipe No.</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AB</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1824960"/>
                  </a:ext>
                </a:extLst>
              </a:tr>
              <a:tr h="164698">
                <a:tc vMerge="1">
                  <a:txBody>
                    <a:bodyPr/>
                    <a:lstStyle/>
                    <a:p>
                      <a:endParaRPr kumimoji="1" lang="ja-JP" altLang="en-US"/>
                    </a:p>
                  </a:txBody>
                  <a:tcPr/>
                </a:tc>
                <a:tc>
                  <a:txBody>
                    <a:bodyPr/>
                    <a:lstStyle/>
                    <a:p>
                      <a:pPr algn="ctr" fontAlgn="ct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Dummy PPID</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CD</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a:txBody>
                    <a:bodyPr/>
                    <a:lstStyle/>
                    <a:p>
                      <a:pPr algn="l" fontAlgn="b"/>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のパラメータで成膜</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0476612"/>
                  </a:ext>
                </a:extLst>
              </a:tr>
              <a:tr h="141149">
                <a:tc vMerge="1">
                  <a:txBody>
                    <a:bodyPr/>
                    <a:lstStyle/>
                    <a:p>
                      <a:endParaRPr kumimoji="1" lang="ja-JP" altLang="en-US"/>
                    </a:p>
                  </a:txBody>
                  <a:tcPr/>
                </a:tc>
                <a:tc rowSpan="2">
                  <a:txBody>
                    <a:bodyPr/>
                    <a:lstStyle/>
                    <a:p>
                      <a:pPr algn="ctr" fontAlgn="ct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以外　</a:t>
                      </a:r>
                      <a: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t>&amp;</a:t>
                      </a:r>
                      <a:b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Dummy PPID</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以外</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rowSpan="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AB</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レシピチェンジ後に通常の</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になる</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9791544"/>
                  </a:ext>
                </a:extLst>
              </a:tr>
              <a:tr h="140151">
                <a:tc vMerge="1">
                  <a:txBody>
                    <a:bodyPr/>
                    <a:lstStyle/>
                    <a:p>
                      <a:endParaRPr kumimoji="1" lang="ja-JP" altLang="en-US"/>
                    </a:p>
                  </a:txBody>
                  <a:tcPr/>
                </a:tc>
                <a:tc vMerge="1">
                  <a:txBody>
                    <a:bodyPr/>
                    <a:lstStyle/>
                    <a:p>
                      <a:endParaRPr kumimoji="1" lang="ja-JP" altLang="en-US"/>
                    </a:p>
                  </a:txBody>
                  <a:tcPr/>
                </a:tc>
                <a:tc>
                  <a:txBody>
                    <a:bodyPr/>
                    <a:lstStyle/>
                    <a:p>
                      <a:pPr algn="ctr"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solidFill>
                      <a:srgbClr val="F2F2F2"/>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622378949"/>
                  </a:ext>
                </a:extLst>
              </a:tr>
              <a:tr h="160558">
                <a:tc rowSpan="6">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4_Dummy PPID+AcutAC</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Recipe No.</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1619451"/>
                  </a:ext>
                </a:extLst>
              </a:tr>
              <a:tr h="160558">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B</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B</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l" fontAlgn="b"/>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862594"/>
                  </a:ext>
                </a:extLst>
              </a:tr>
              <a:tr h="140151">
                <a:tc vMerge="1">
                  <a:txBody>
                    <a:bodyPr/>
                    <a:lstStyle/>
                    <a:p>
                      <a:endParaRPr kumimoji="1" lang="ja-JP" altLang="en-US"/>
                    </a:p>
                  </a:txBody>
                  <a:tcPr/>
                </a:tc>
                <a:tc rowSpan="2">
                  <a:txBody>
                    <a:bodyPr/>
                    <a:lstStyle/>
                    <a:p>
                      <a:pPr algn="ctr"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Dummy PPID</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A</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C</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無</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FF"/>
                    </a:solidFill>
                  </a:tcPr>
                </a:tc>
                <a:tc rowSpan="2">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のパラメータで成膜</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7408925"/>
                  </a:ext>
                </a:extLst>
              </a:tr>
              <a:tr h="135012">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B</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D</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015538908"/>
                  </a:ext>
                </a:extLst>
              </a:tr>
              <a:tr h="144291">
                <a:tc vMerge="1">
                  <a:txBody>
                    <a:bodyPr/>
                    <a:lstStyle/>
                    <a:p>
                      <a:endParaRPr kumimoji="1" lang="ja-JP" altLang="en-US"/>
                    </a:p>
                  </a:txBody>
                  <a:tcPr/>
                </a:tc>
                <a:tc rowSpan="2">
                  <a:txBody>
                    <a:bodyPr/>
                    <a:lstStyle/>
                    <a:p>
                      <a:pPr algn="ctr" fontAlgn="ct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Recipe No.</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以外 </a:t>
                      </a:r>
                      <a: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t>&amp;</a:t>
                      </a:r>
                      <a:b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Dummy PPID</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以外</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A</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solidFill>
                            <a:srgbClr val="000000"/>
                          </a:solidFill>
                          <a:effectLst/>
                          <a:latin typeface="游ゴシック" panose="020B0400000000000000" pitchFamily="50" charset="-128"/>
                          <a:ea typeface="游ゴシック" panose="020B0400000000000000" pitchFamily="50" charset="-128"/>
                        </a:rPr>
                        <a:t>A</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有り</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レシピチェンジ後に通常の</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RecipeNo.</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になる</a:t>
                      </a:r>
                    </a:p>
                  </a:txBody>
                  <a:tcPr marL="5529" marR="5529" marT="5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6095291"/>
                  </a:ext>
                </a:extLst>
              </a:tr>
              <a:tr h="128875">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B</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dirty="0">
                          <a:solidFill>
                            <a:srgbClr val="000000"/>
                          </a:solidFill>
                          <a:effectLst/>
                          <a:latin typeface="游ゴシック" panose="020B0400000000000000" pitchFamily="50" charset="-128"/>
                          <a:ea typeface="游ゴシック" panose="020B0400000000000000" pitchFamily="50" charset="-128"/>
                        </a:rPr>
                        <a:t>B</a:t>
                      </a:r>
                    </a:p>
                  </a:txBody>
                  <a:tcPr marL="5529" marR="5529" marT="55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4202491077"/>
                  </a:ext>
                </a:extLst>
              </a:tr>
            </a:tbl>
          </a:graphicData>
        </a:graphic>
      </p:graphicFrame>
    </p:spTree>
    <p:extLst>
      <p:ext uri="{BB962C8B-B14F-4D97-AF65-F5344CB8AC3E}">
        <p14:creationId xmlns:p14="http://schemas.microsoft.com/office/powerpoint/2010/main" val="2434167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1"/>
          </p:nvPr>
        </p:nvSpPr>
        <p:spPr/>
        <p:txBody>
          <a:bodyPr/>
          <a:lstStyle/>
          <a:p>
            <a:pPr>
              <a:defRPr/>
            </a:pPr>
            <a:fld id="{ECBF853C-1125-4827-8612-21FA8D994494}" type="slidenum">
              <a:rPr lang="en-US" altLang="ja-JP" smtClean="0"/>
              <a:pPr>
                <a:defRPr/>
              </a:pPr>
              <a:t>9</a:t>
            </a:fld>
            <a:endParaRPr lang="en-US" altLang="ja-JP" dirty="0"/>
          </a:p>
        </p:txBody>
      </p:sp>
      <p:sp>
        <p:nvSpPr>
          <p:cNvPr id="5" name="フッター プレースホルダ 4"/>
          <p:cNvSpPr>
            <a:spLocks noGrp="1"/>
          </p:cNvSpPr>
          <p:nvPr>
            <p:ph type="ftr" sz="quarter" idx="12"/>
          </p:nvPr>
        </p:nvSpPr>
        <p:spPr/>
        <p:txBody>
          <a:bodyPr/>
          <a:lstStyle/>
          <a:p>
            <a:pPr>
              <a:defRPr/>
            </a:pPr>
            <a:endParaRPr lang="en-US" altLang="ja-JP" dirty="0"/>
          </a:p>
        </p:txBody>
      </p:sp>
      <p:sp>
        <p:nvSpPr>
          <p:cNvPr id="11" name="テキスト ボックス 10"/>
          <p:cNvSpPr txBox="1"/>
          <p:nvPr/>
        </p:nvSpPr>
        <p:spPr>
          <a:xfrm>
            <a:off x="251520" y="260648"/>
            <a:ext cx="3248918" cy="400110"/>
          </a:xfrm>
          <a:prstGeom prst="rect">
            <a:avLst/>
          </a:prstGeom>
          <a:noFill/>
          <a:ln w="19050">
            <a:noFill/>
          </a:ln>
        </p:spPr>
        <p:txBody>
          <a:bodyPr wrap="square" rtlCol="0">
            <a:spAutoFit/>
          </a:bodyPr>
          <a:lstStyle/>
          <a:p>
            <a:r>
              <a:rPr lang="en-US" altLang="ja-JP" sz="2000" dirty="0">
                <a:latin typeface="HGS創英角ｺﾞｼｯｸUB" panose="020B0900000000000000" pitchFamily="50" charset="-128"/>
                <a:ea typeface="HGS創英角ｺﾞｼｯｸUB" panose="020B0900000000000000" pitchFamily="50" charset="-128"/>
                <a:cs typeface="Meiryo UI" pitchFamily="50" charset="-128"/>
              </a:rPr>
              <a:t>2.</a:t>
            </a:r>
            <a:r>
              <a:rPr lang="ja-JP" altLang="en-US" sz="2000" dirty="0">
                <a:latin typeface="HGS創英角ｺﾞｼｯｸUB" panose="020B0900000000000000" pitchFamily="50" charset="-128"/>
                <a:ea typeface="HGS創英角ｺﾞｼｯｸUB" panose="020B0900000000000000" pitchFamily="50" charset="-128"/>
                <a:cs typeface="Meiryo UI" pitchFamily="50" charset="-128"/>
              </a:rPr>
              <a:t>異種モデル機能</a:t>
            </a:r>
            <a:endParaRPr kumimoji="1" lang="ja-JP" altLang="en-US" sz="2000" dirty="0">
              <a:latin typeface="HGP創英角ｺﾞｼｯｸUB" panose="020B0900000000000000" pitchFamily="50" charset="-128"/>
              <a:ea typeface="HGP創英角ｺﾞｼｯｸUB" panose="020B0900000000000000" pitchFamily="50" charset="-128"/>
              <a:cs typeface="Meiryo UI" pitchFamily="50" charset="-128"/>
            </a:endParaRPr>
          </a:p>
        </p:txBody>
      </p:sp>
      <p:sp>
        <p:nvSpPr>
          <p:cNvPr id="16" name="コンテンツ プレースホルダ 2"/>
          <p:cNvSpPr>
            <a:spLocks noGrp="1"/>
          </p:cNvSpPr>
          <p:nvPr>
            <p:ph idx="4294967295"/>
          </p:nvPr>
        </p:nvSpPr>
        <p:spPr>
          <a:xfrm>
            <a:off x="251520" y="764704"/>
            <a:ext cx="8748972" cy="5544616"/>
          </a:xfrm>
          <a:prstGeom prst="rect">
            <a:avLst/>
          </a:prstGeom>
        </p:spPr>
        <p:txBody>
          <a:bodyPr/>
          <a:lstStyle/>
          <a:p>
            <a:pPr marL="0" indent="0">
              <a:buNone/>
            </a:pP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【MAIN</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PC】</a:t>
            </a: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MAIN</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PC</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画面の</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Recipe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Edit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画面に</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Number</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設定欄を追加する。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Number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は</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0</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9999</a:t>
            </a:r>
            <a:r>
              <a:rPr lang="ja-JP" altLang="en-US" sz="1400" dirty="0" err="1">
                <a:latin typeface="HGS創英角ｺﾞｼｯｸUB" panose="020B0900000000000000" pitchFamily="50" charset="-128"/>
                <a:ea typeface="HGS創英角ｺﾞｼｯｸUB" panose="020B0900000000000000" pitchFamily="50" charset="-128"/>
                <a:cs typeface="Meiryo UI" pitchFamily="50" charset="-128"/>
              </a:rPr>
              <a:t>まで</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設定可能</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とし、</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各</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BLK</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毎に設定を行う。（</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0</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：混在無効）</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Number</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は</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Recipe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Number</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と同番号指定不可。</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Number</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の設定は</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MAIN</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PC</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のみ可能。</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TP</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a:t>
            </a: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EQUIPMENT</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FUNCTION</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SETTING</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画面　</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No.</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表示欄追加</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ENABLE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SW</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追加　</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MODEL</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の表示欄追加</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有効</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無効</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ENABLE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OFF</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で無効</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ROUTE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MODEL</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0</a:t>
            </a:r>
            <a:r>
              <a:rPr lang="ja-JP" altLang="en-US" sz="1400" dirty="0" err="1">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1</a:t>
            </a:r>
            <a:r>
              <a:rPr lang="ja-JP" altLang="en-US" sz="1400" dirty="0" err="1">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2</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で投入された基板は</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無効</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ログ</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a:t>
            </a: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ENABLE</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ON/OFF</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状態</a:t>
            </a: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　 </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a:t>
            </a:r>
            <a:r>
              <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rPr>
              <a:t>Dummy</a:t>
            </a:r>
            <a:r>
              <a:rPr lang="ja-JP" altLang="en-US" sz="1400" dirty="0" smtClean="0">
                <a:latin typeface="HGS創英角ｺﾞｼｯｸUB" panose="020B0900000000000000" pitchFamily="50" charset="-128"/>
                <a:ea typeface="HGS創英角ｺﾞｼｯｸUB" panose="020B0900000000000000" pitchFamily="50" charset="-128"/>
                <a:cs typeface="Meiryo UI" pitchFamily="50" charset="-128"/>
              </a:rPr>
              <a:t> </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設定値、</a:t>
            </a:r>
            <a:r>
              <a:rPr lang="en-US" altLang="ja-JP" sz="1400" dirty="0">
                <a:latin typeface="HGS創英角ｺﾞｼｯｸUB" panose="020B0900000000000000" pitchFamily="50" charset="-128"/>
                <a:ea typeface="HGS創英角ｺﾞｼｯｸUB" panose="020B0900000000000000" pitchFamily="50" charset="-128"/>
                <a:cs typeface="Meiryo UI" pitchFamily="50" charset="-128"/>
              </a:rPr>
              <a:t>PPID</a:t>
            </a:r>
            <a:r>
              <a:rPr lang="ja-JP" altLang="en-US" sz="1400" dirty="0">
                <a:latin typeface="HGS創英角ｺﾞｼｯｸUB" panose="020B0900000000000000" pitchFamily="50" charset="-128"/>
                <a:ea typeface="HGS創英角ｺﾞｼｯｸUB" panose="020B0900000000000000" pitchFamily="50" charset="-128"/>
                <a:cs typeface="Meiryo UI" pitchFamily="50" charset="-128"/>
              </a:rPr>
              <a:t>の現在値をログ</a:t>
            </a: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smtClean="0">
              <a:latin typeface="HGS創英角ｺﾞｼｯｸUB" panose="020B0900000000000000" pitchFamily="50" charset="-128"/>
              <a:ea typeface="HGS創英角ｺﾞｼｯｸUB" panose="020B0900000000000000" pitchFamily="50" charset="-128"/>
              <a:cs typeface="Meiryo UI" pitchFamily="50" charset="-128"/>
            </a:endParaRPr>
          </a:p>
          <a:p>
            <a:pPr marL="0" indent="0">
              <a:buNone/>
            </a:pPr>
            <a:endParaRPr lang="en-US" altLang="ja-JP" sz="1400" dirty="0">
              <a:latin typeface="HGS創英角ｺﾞｼｯｸUB" panose="020B0900000000000000" pitchFamily="50" charset="-128"/>
              <a:ea typeface="HGS創英角ｺﾞｼｯｸUB" panose="020B0900000000000000" pitchFamily="50" charset="-128"/>
              <a:cs typeface="Meiryo UI" pitchFamily="50" charset="-128"/>
            </a:endParaRPr>
          </a:p>
        </p:txBody>
      </p:sp>
      <p:grpSp>
        <p:nvGrpSpPr>
          <p:cNvPr id="3" name="グループ化 2"/>
          <p:cNvGrpSpPr/>
          <p:nvPr/>
        </p:nvGrpSpPr>
        <p:grpSpPr>
          <a:xfrm>
            <a:off x="5179393" y="1025256"/>
            <a:ext cx="3774654" cy="1673850"/>
            <a:chOff x="5597845" y="2691995"/>
            <a:chExt cx="3774654" cy="1673850"/>
          </a:xfrm>
        </p:grpSpPr>
        <p:pic>
          <p:nvPicPr>
            <p:cNvPr id="2" name="図 1"/>
            <p:cNvPicPr>
              <a:picLocks noChangeAspect="1"/>
            </p:cNvPicPr>
            <p:nvPr/>
          </p:nvPicPr>
          <p:blipFill>
            <a:blip r:embed="rId2"/>
            <a:stretch>
              <a:fillRect/>
            </a:stretch>
          </p:blipFill>
          <p:spPr>
            <a:xfrm>
              <a:off x="5597846" y="2691995"/>
              <a:ext cx="3774653" cy="1673850"/>
            </a:xfrm>
            <a:prstGeom prst="rect">
              <a:avLst/>
            </a:prstGeom>
          </p:spPr>
        </p:pic>
        <p:sp>
          <p:nvSpPr>
            <p:cNvPr id="17" name="テキスト ボックス 16"/>
            <p:cNvSpPr txBox="1"/>
            <p:nvPr/>
          </p:nvSpPr>
          <p:spPr>
            <a:xfrm>
              <a:off x="5597845" y="2968968"/>
              <a:ext cx="1838452" cy="162000"/>
            </a:xfrm>
            <a:prstGeom prst="rect">
              <a:avLst/>
            </a:prstGeom>
            <a:solidFill>
              <a:srgbClr val="FFFF00"/>
            </a:solidFill>
            <a:ln w="19050">
              <a:solidFill>
                <a:srgbClr val="FFC000"/>
              </a:solidFill>
            </a:ln>
          </p:spPr>
          <p:txBody>
            <a:bodyPr wrap="square" rtlCol="0">
              <a:spAutoFit/>
            </a:bodyPr>
            <a:lstStyle/>
            <a:p>
              <a:pPr>
                <a:lnSpc>
                  <a:spcPts val="800"/>
                </a:lnSpc>
              </a:pPr>
              <a:r>
                <a:rPr kumimoji="1" lang="en-US" altLang="ja-JP" sz="800" dirty="0" smtClean="0">
                  <a:latin typeface="HGS創英角ｺﾞｼｯｸUB" panose="020B0900000000000000" pitchFamily="50" charset="-128"/>
                  <a:ea typeface="HGS創英角ｺﾞｼｯｸUB" panose="020B0900000000000000" pitchFamily="50" charset="-128"/>
                </a:rPr>
                <a:t>Dummy</a:t>
              </a:r>
              <a:r>
                <a:rPr kumimoji="1" lang="ja-JP" altLang="en-US" sz="800" dirty="0" smtClean="0">
                  <a:latin typeface="HGS創英角ｺﾞｼｯｸUB" panose="020B0900000000000000" pitchFamily="50" charset="-128"/>
                  <a:ea typeface="HGS創英角ｺﾞｼｯｸUB" panose="020B0900000000000000" pitchFamily="50" charset="-128"/>
                </a:rPr>
                <a:t> </a:t>
              </a:r>
              <a:r>
                <a:rPr kumimoji="1" lang="en-US" altLang="ja-JP" sz="800" dirty="0" smtClean="0">
                  <a:latin typeface="HGS創英角ｺﾞｼｯｸUB" panose="020B0900000000000000" pitchFamily="50" charset="-128"/>
                  <a:ea typeface="HGS創英角ｺﾞｼｯｸUB" panose="020B0900000000000000" pitchFamily="50" charset="-128"/>
                </a:rPr>
                <a:t>PPID</a:t>
              </a:r>
              <a:r>
                <a:rPr kumimoji="1" lang="ja-JP" altLang="en-US" sz="800" dirty="0" smtClean="0">
                  <a:latin typeface="HGS創英角ｺﾞｼｯｸUB" panose="020B0900000000000000" pitchFamily="50" charset="-128"/>
                  <a:ea typeface="HGS創英角ｺﾞｼｯｸUB" panose="020B0900000000000000" pitchFamily="50" charset="-128"/>
                </a:rPr>
                <a:t> </a:t>
              </a:r>
              <a:r>
                <a:rPr lang="en-US" altLang="ja-JP" sz="800" dirty="0" smtClean="0">
                  <a:latin typeface="HGS創英角ｺﾞｼｯｸUB" panose="020B0900000000000000" pitchFamily="50" charset="-128"/>
                  <a:ea typeface="HGS創英角ｺﾞｼｯｸUB" panose="020B0900000000000000" pitchFamily="50" charset="-128"/>
                </a:rPr>
                <a:t>Number</a:t>
              </a:r>
              <a:r>
                <a:rPr lang="ja-JP" altLang="en-US" sz="800" dirty="0" smtClean="0">
                  <a:latin typeface="HGS創英角ｺﾞｼｯｸUB" panose="020B0900000000000000" pitchFamily="50" charset="-128"/>
                  <a:ea typeface="HGS創英角ｺﾞｼｯｸUB" panose="020B0900000000000000" pitchFamily="50" charset="-128"/>
                </a:rPr>
                <a:t>　：　</a:t>
              </a:r>
              <a:r>
                <a:rPr lang="en-US" altLang="ja-JP" sz="800" dirty="0" smtClean="0">
                  <a:latin typeface="HGS創英角ｺﾞｼｯｸUB" panose="020B0900000000000000" pitchFamily="50" charset="-128"/>
                  <a:ea typeface="HGS創英角ｺﾞｼｯｸUB" panose="020B0900000000000000" pitchFamily="50" charset="-128"/>
                </a:rPr>
                <a:t>005</a:t>
              </a:r>
              <a:endParaRPr kumimoji="1" lang="ja-JP" altLang="en-US" sz="800" dirty="0" err="1" smtClean="0">
                <a:latin typeface="HGS創英角ｺﾞｼｯｸUB" panose="020B0900000000000000" pitchFamily="50" charset="-128"/>
                <a:ea typeface="HGS創英角ｺﾞｼｯｸUB" panose="020B0900000000000000" pitchFamily="50" charset="-128"/>
              </a:endParaRPr>
            </a:p>
          </p:txBody>
        </p:sp>
      </p:grpSp>
      <p:grpSp>
        <p:nvGrpSpPr>
          <p:cNvPr id="6" name="グループ化 5"/>
          <p:cNvGrpSpPr/>
          <p:nvPr/>
        </p:nvGrpSpPr>
        <p:grpSpPr>
          <a:xfrm>
            <a:off x="5179393" y="3091101"/>
            <a:ext cx="2971034" cy="2228275"/>
            <a:chOff x="5179393" y="3091101"/>
            <a:chExt cx="2971034" cy="2228275"/>
          </a:xfrm>
        </p:grpSpPr>
        <p:grpSp>
          <p:nvGrpSpPr>
            <p:cNvPr id="9" name="グループ化 8"/>
            <p:cNvGrpSpPr/>
            <p:nvPr/>
          </p:nvGrpSpPr>
          <p:grpSpPr>
            <a:xfrm>
              <a:off x="5179393" y="3091101"/>
              <a:ext cx="2971034" cy="2228275"/>
              <a:chOff x="5848156" y="877400"/>
              <a:chExt cx="2971034" cy="2228275"/>
            </a:xfrm>
          </p:grpSpPr>
          <p:grpSp>
            <p:nvGrpSpPr>
              <p:cNvPr id="10" name="グループ化 9"/>
              <p:cNvGrpSpPr/>
              <p:nvPr/>
            </p:nvGrpSpPr>
            <p:grpSpPr>
              <a:xfrm>
                <a:off x="5848156" y="877400"/>
                <a:ext cx="2971034" cy="2228275"/>
                <a:chOff x="5848156" y="877400"/>
                <a:chExt cx="2971034" cy="2228275"/>
              </a:xfrm>
            </p:grpSpPr>
            <p:pic>
              <p:nvPicPr>
                <p:cNvPr id="15" name="図 14"/>
                <p:cNvPicPr>
                  <a:picLocks noChangeAspect="1"/>
                </p:cNvPicPr>
                <p:nvPr/>
              </p:nvPicPr>
              <p:blipFill>
                <a:blip r:embed="rId3"/>
                <a:stretch>
                  <a:fillRect/>
                </a:stretch>
              </p:blipFill>
              <p:spPr>
                <a:xfrm>
                  <a:off x="5848156" y="877400"/>
                  <a:ext cx="2971033" cy="2228275"/>
                </a:xfrm>
                <a:prstGeom prst="rect">
                  <a:avLst/>
                </a:prstGeom>
              </p:spPr>
            </p:pic>
            <p:sp>
              <p:nvSpPr>
                <p:cNvPr id="18" name="テキスト ボックス 17"/>
                <p:cNvSpPr txBox="1"/>
                <p:nvPr/>
              </p:nvSpPr>
              <p:spPr>
                <a:xfrm>
                  <a:off x="8093414" y="1991537"/>
                  <a:ext cx="725776" cy="415498"/>
                </a:xfrm>
                <a:prstGeom prst="rect">
                  <a:avLst/>
                </a:prstGeom>
                <a:solidFill>
                  <a:srgbClr val="FFFF00"/>
                </a:solidFill>
                <a:ln w="19050">
                  <a:solidFill>
                    <a:srgbClr val="FFC000"/>
                  </a:solidFill>
                </a:ln>
              </p:spPr>
              <p:txBody>
                <a:bodyPr wrap="square" rtlCol="0">
                  <a:spAutoFit/>
                </a:bodyPr>
                <a:lstStyle/>
                <a:p>
                  <a:r>
                    <a:rPr kumimoji="1" lang="en-US" altLang="ja-JP" sz="700" dirty="0" smtClean="0">
                      <a:solidFill>
                        <a:srgbClr val="FF0000"/>
                      </a:solidFill>
                    </a:rPr>
                    <a:t>Dummy</a:t>
                  </a:r>
                  <a:r>
                    <a:rPr kumimoji="1" lang="ja-JP" altLang="en-US" sz="700" dirty="0" smtClean="0">
                      <a:solidFill>
                        <a:srgbClr val="FF0000"/>
                      </a:solidFill>
                    </a:rPr>
                    <a:t> </a:t>
                  </a:r>
                  <a:r>
                    <a:rPr kumimoji="1" lang="en-US" altLang="ja-JP" sz="700" dirty="0" smtClean="0">
                      <a:solidFill>
                        <a:srgbClr val="FF0000"/>
                      </a:solidFill>
                    </a:rPr>
                    <a:t>PPID</a:t>
                  </a:r>
                </a:p>
                <a:p>
                  <a:r>
                    <a:rPr lang="en-US" altLang="ja-JP" sz="700" dirty="0" smtClean="0">
                      <a:solidFill>
                        <a:srgbClr val="FF0000"/>
                      </a:solidFill>
                    </a:rPr>
                    <a:t>ENABLE</a:t>
                  </a:r>
                </a:p>
                <a:p>
                  <a:endParaRPr kumimoji="1" lang="ja-JP" altLang="en-US" sz="700" dirty="0" err="1" smtClean="0">
                    <a:solidFill>
                      <a:srgbClr val="FF0000"/>
                    </a:solidFill>
                  </a:endParaRPr>
                </a:p>
              </p:txBody>
            </p:sp>
          </p:grpSp>
          <p:sp>
            <p:nvSpPr>
              <p:cNvPr id="12" name="テキスト ボックス 11"/>
              <p:cNvSpPr txBox="1"/>
              <p:nvPr/>
            </p:nvSpPr>
            <p:spPr>
              <a:xfrm>
                <a:off x="6595687" y="1245174"/>
                <a:ext cx="746407" cy="184666"/>
              </a:xfrm>
              <a:prstGeom prst="rect">
                <a:avLst/>
              </a:prstGeom>
              <a:solidFill>
                <a:schemeClr val="bg1">
                  <a:lumMod val="50000"/>
                </a:schemeClr>
              </a:solidFill>
              <a:ln w="19050">
                <a:solidFill>
                  <a:srgbClr val="FFC000"/>
                </a:solidFill>
              </a:ln>
            </p:spPr>
            <p:txBody>
              <a:bodyPr wrap="square" rtlCol="0">
                <a:spAutoFit/>
              </a:bodyPr>
              <a:lstStyle/>
              <a:p>
                <a:r>
                  <a:rPr lang="en-US" altLang="ja-JP" sz="600" dirty="0" smtClean="0">
                    <a:solidFill>
                      <a:schemeClr val="bg1"/>
                    </a:solidFill>
                  </a:rPr>
                  <a:t>Dummy</a:t>
                </a:r>
                <a:r>
                  <a:rPr lang="ja-JP" altLang="en-US" sz="600" dirty="0" smtClean="0">
                    <a:solidFill>
                      <a:schemeClr val="bg1"/>
                    </a:solidFill>
                  </a:rPr>
                  <a:t> </a:t>
                </a:r>
                <a:r>
                  <a:rPr lang="en-US" altLang="ja-JP" sz="600" dirty="0" smtClean="0">
                    <a:solidFill>
                      <a:schemeClr val="bg1"/>
                    </a:solidFill>
                  </a:rPr>
                  <a:t>PPID</a:t>
                </a:r>
                <a:endParaRPr kumimoji="1" lang="ja-JP" altLang="en-US" sz="600" dirty="0" err="1" smtClean="0">
                  <a:solidFill>
                    <a:schemeClr val="bg1"/>
                  </a:solidFill>
                </a:endParaRPr>
              </a:p>
            </p:txBody>
          </p:sp>
          <p:sp>
            <p:nvSpPr>
              <p:cNvPr id="13" name="テキスト ボックス 12"/>
              <p:cNvSpPr txBox="1"/>
              <p:nvPr/>
            </p:nvSpPr>
            <p:spPr>
              <a:xfrm>
                <a:off x="6595687" y="1429840"/>
                <a:ext cx="746407" cy="215444"/>
              </a:xfrm>
              <a:prstGeom prst="rect">
                <a:avLst/>
              </a:prstGeom>
              <a:solidFill>
                <a:srgbClr val="FFFF00"/>
              </a:solidFill>
              <a:ln w="19050">
                <a:solidFill>
                  <a:srgbClr val="FFC000"/>
                </a:solidFill>
              </a:ln>
            </p:spPr>
            <p:txBody>
              <a:bodyPr wrap="square" rtlCol="0">
                <a:spAutoFit/>
              </a:bodyPr>
              <a:lstStyle/>
              <a:p>
                <a:pPr algn="ctr"/>
                <a:r>
                  <a:rPr lang="en-US" altLang="ja-JP" sz="800" dirty="0" smtClean="0">
                    <a:solidFill>
                      <a:srgbClr val="FF0000"/>
                    </a:solidFill>
                  </a:rPr>
                  <a:t>005</a:t>
                </a:r>
                <a:endParaRPr kumimoji="1" lang="ja-JP" altLang="en-US" sz="800" dirty="0" smtClean="0">
                  <a:solidFill>
                    <a:srgbClr val="FF0000"/>
                  </a:solidFill>
                </a:endParaRPr>
              </a:p>
            </p:txBody>
          </p:sp>
          <p:sp>
            <p:nvSpPr>
              <p:cNvPr id="14" name="テキスト ボックス 13"/>
              <p:cNvSpPr txBox="1"/>
              <p:nvPr/>
            </p:nvSpPr>
            <p:spPr>
              <a:xfrm>
                <a:off x="5849279" y="1425548"/>
                <a:ext cx="746407" cy="215444"/>
              </a:xfrm>
              <a:prstGeom prst="rect">
                <a:avLst/>
              </a:prstGeom>
              <a:solidFill>
                <a:schemeClr val="bg1"/>
              </a:solidFill>
              <a:ln w="19050">
                <a:solidFill>
                  <a:srgbClr val="FFC000"/>
                </a:solidFill>
              </a:ln>
            </p:spPr>
            <p:txBody>
              <a:bodyPr wrap="square" rtlCol="0">
                <a:spAutoFit/>
              </a:bodyPr>
              <a:lstStyle/>
              <a:p>
                <a:pPr algn="ctr"/>
                <a:r>
                  <a:rPr lang="en-US" altLang="ja-JP" sz="800" dirty="0" smtClean="0">
                    <a:solidFill>
                      <a:srgbClr val="FF0000"/>
                    </a:solidFill>
                  </a:rPr>
                  <a:t>002</a:t>
                </a:r>
                <a:endParaRPr kumimoji="1" lang="ja-JP" altLang="en-US" sz="800" dirty="0" smtClean="0">
                  <a:solidFill>
                    <a:srgbClr val="FF0000"/>
                  </a:solidFill>
                </a:endParaRPr>
              </a:p>
            </p:txBody>
          </p:sp>
        </p:grpSp>
        <p:sp>
          <p:nvSpPr>
            <p:cNvPr id="19" name="テキスト ボックス 18"/>
            <p:cNvSpPr txBox="1"/>
            <p:nvPr/>
          </p:nvSpPr>
          <p:spPr>
            <a:xfrm>
              <a:off x="6652013" y="4212302"/>
              <a:ext cx="772637" cy="184666"/>
            </a:xfrm>
            <a:prstGeom prst="rect">
              <a:avLst/>
            </a:prstGeom>
            <a:solidFill>
              <a:schemeClr val="bg1">
                <a:lumMod val="50000"/>
              </a:schemeClr>
            </a:solidFill>
            <a:ln w="19050">
              <a:solidFill>
                <a:srgbClr val="FFC000"/>
              </a:solidFill>
            </a:ln>
          </p:spPr>
          <p:txBody>
            <a:bodyPr wrap="square" rtlCol="0">
              <a:spAutoFit/>
            </a:bodyPr>
            <a:lstStyle/>
            <a:p>
              <a:r>
                <a:rPr lang="en-US" altLang="ja-JP" sz="600" dirty="0" smtClean="0">
                  <a:solidFill>
                    <a:schemeClr val="bg1"/>
                  </a:solidFill>
                </a:rPr>
                <a:t>ROUTE</a:t>
              </a:r>
              <a:r>
                <a:rPr lang="ja-JP" altLang="en-US" sz="600" dirty="0" smtClean="0">
                  <a:solidFill>
                    <a:schemeClr val="bg1"/>
                  </a:solidFill>
                </a:rPr>
                <a:t> </a:t>
              </a:r>
              <a:r>
                <a:rPr lang="en-US" altLang="ja-JP" sz="600" dirty="0" smtClean="0">
                  <a:solidFill>
                    <a:schemeClr val="bg1"/>
                  </a:solidFill>
                </a:rPr>
                <a:t>MODEL</a:t>
              </a:r>
              <a:endParaRPr kumimoji="1" lang="ja-JP" altLang="en-US" sz="600" dirty="0" err="1" smtClean="0">
                <a:solidFill>
                  <a:schemeClr val="bg1"/>
                </a:solidFill>
              </a:endParaRPr>
            </a:p>
          </p:txBody>
        </p:sp>
        <p:sp>
          <p:nvSpPr>
            <p:cNvPr id="20" name="テキスト ボックス 19"/>
            <p:cNvSpPr txBox="1"/>
            <p:nvPr/>
          </p:nvSpPr>
          <p:spPr>
            <a:xfrm>
              <a:off x="6652013" y="4381283"/>
              <a:ext cx="772637" cy="215444"/>
            </a:xfrm>
            <a:prstGeom prst="rect">
              <a:avLst/>
            </a:prstGeom>
            <a:solidFill>
              <a:srgbClr val="FFFF00"/>
            </a:solidFill>
            <a:ln w="19050">
              <a:solidFill>
                <a:srgbClr val="FFC000"/>
              </a:solidFill>
            </a:ln>
          </p:spPr>
          <p:txBody>
            <a:bodyPr wrap="square" rtlCol="0">
              <a:spAutoFit/>
            </a:bodyPr>
            <a:lstStyle/>
            <a:p>
              <a:pPr algn="ctr"/>
              <a:r>
                <a:rPr lang="ja-JP" altLang="en-US" sz="800" dirty="0">
                  <a:solidFill>
                    <a:srgbClr val="FF0000"/>
                  </a:solidFill>
                </a:rPr>
                <a:t>３</a:t>
              </a:r>
              <a:endParaRPr kumimoji="1" lang="ja-JP" altLang="en-US" sz="800" dirty="0" smtClean="0">
                <a:solidFill>
                  <a:srgbClr val="FF0000"/>
                </a:solidFill>
              </a:endParaRPr>
            </a:p>
          </p:txBody>
        </p:sp>
      </p:grpSp>
    </p:spTree>
    <p:extLst>
      <p:ext uri="{BB962C8B-B14F-4D97-AF65-F5344CB8AC3E}">
        <p14:creationId xmlns:p14="http://schemas.microsoft.com/office/powerpoint/2010/main" val="552503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w="19050">
          <a:solidFill>
            <a:srgbClr val="FFC000"/>
          </a:solidFill>
        </a:ln>
      </a:spPr>
      <a:bodyPr wrap="square" rtlCol="0" anchor="ctr">
        <a:spAutoFit/>
      </a:bodyPr>
      <a:lstStyle>
        <a:defPPr algn="ctr">
          <a:defRPr kumimoji="1" sz="1200" b="1" dirty="0">
            <a:solidFill>
              <a:schemeClr val="tx1"/>
            </a:solidFill>
            <a:latin typeface="+mn-ea"/>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C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ln w="19050">
          <a:solidFill>
            <a:srgbClr val="FF0000"/>
          </a:solidFill>
        </a:ln>
      </a:spPr>
      <a:bodyPr wrap="square" rtlCol="0">
        <a:spAutoFit/>
      </a:bodyPr>
      <a:lstStyle>
        <a:defPPr>
          <a:defRPr kumimoji="1" sz="1100" dirty="0" smtClean="0">
            <a:latin typeface="HGS創英角ｺﾞｼｯｸUB" panose="020B0900000000000000" pitchFamily="50" charset="-128"/>
            <a:ea typeface="HGS創英角ｺﾞｼｯｸUB" panose="020B0900000000000000" pitchFamily="50" charset="-128"/>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23343</TotalTime>
  <Words>3844</Words>
  <Application>Microsoft Office PowerPoint</Application>
  <PresentationFormat>画面に合わせる (4:3)</PresentationFormat>
  <Paragraphs>1017</Paragraphs>
  <Slides>18</Slides>
  <Notes>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18</vt:i4>
      </vt:variant>
    </vt:vector>
  </HeadingPairs>
  <TitlesOfParts>
    <vt:vector size="28" baseType="lpstr">
      <vt:lpstr>HGP創英角ｺﾞｼｯｸUB</vt:lpstr>
      <vt:lpstr>HGS創英角ｺﾞｼｯｸUB</vt:lpstr>
      <vt:lpstr>HGｺﾞｼｯｸM</vt:lpstr>
      <vt:lpstr>Meiryo UI</vt:lpstr>
      <vt:lpstr>ＭＳ Ｐゴシック</vt:lpstr>
      <vt:lpstr>PMingLiU</vt:lpstr>
      <vt:lpstr>游ゴシック</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七五三木　浩一</dc:creator>
  <cp:lastModifiedBy>02460  山木　洋輔</cp:lastModifiedBy>
  <cp:revision>1327</cp:revision>
  <cp:lastPrinted>2020-06-02T04:04:31Z</cp:lastPrinted>
  <dcterms:created xsi:type="dcterms:W3CDTF">2014-01-28T02:38:22Z</dcterms:created>
  <dcterms:modified xsi:type="dcterms:W3CDTF">2020-10-13T08:37:26Z</dcterms:modified>
</cp:coreProperties>
</file>