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5" r:id="rId4"/>
    <p:sldMasterId id="2147483664" r:id="rId5"/>
  </p:sldMasterIdLst>
  <p:notesMasterIdLst>
    <p:notesMasterId r:id="rId90"/>
  </p:notesMasterIdLst>
  <p:handoutMasterIdLst>
    <p:handoutMasterId r:id="rId91"/>
  </p:handoutMasterIdLst>
  <p:sldIdLst>
    <p:sldId id="1129" r:id="rId6"/>
    <p:sldId id="1130" r:id="rId7"/>
    <p:sldId id="1131" r:id="rId8"/>
    <p:sldId id="1132" r:id="rId9"/>
    <p:sldId id="1134" r:id="rId10"/>
    <p:sldId id="1180" r:id="rId11"/>
    <p:sldId id="1136" r:id="rId12"/>
    <p:sldId id="1138" r:id="rId13"/>
    <p:sldId id="1801" r:id="rId14"/>
    <p:sldId id="1141" r:id="rId15"/>
    <p:sldId id="1142" r:id="rId16"/>
    <p:sldId id="1239" r:id="rId17"/>
    <p:sldId id="1240" r:id="rId18"/>
    <p:sldId id="1241" r:id="rId19"/>
    <p:sldId id="1242" r:id="rId20"/>
    <p:sldId id="1243" r:id="rId21"/>
    <p:sldId id="1244" r:id="rId22"/>
    <p:sldId id="1245" r:id="rId23"/>
    <p:sldId id="1246" r:id="rId24"/>
    <p:sldId id="1247" r:id="rId25"/>
    <p:sldId id="1248" r:id="rId26"/>
    <p:sldId id="1149" r:id="rId27"/>
    <p:sldId id="1852" r:id="rId28"/>
    <p:sldId id="1804" r:id="rId29"/>
    <p:sldId id="1805" r:id="rId30"/>
    <p:sldId id="1881" r:id="rId31"/>
    <p:sldId id="1882" r:id="rId32"/>
    <p:sldId id="1883" r:id="rId33"/>
    <p:sldId id="1884" r:id="rId34"/>
    <p:sldId id="1885" r:id="rId35"/>
    <p:sldId id="1886" r:id="rId36"/>
    <p:sldId id="1887" r:id="rId37"/>
    <p:sldId id="1802" r:id="rId38"/>
    <p:sldId id="1889" r:id="rId39"/>
    <p:sldId id="1165" r:id="rId40"/>
    <p:sldId id="1339" r:id="rId41"/>
    <p:sldId id="1888" r:id="rId42"/>
    <p:sldId id="1231" r:id="rId43"/>
    <p:sldId id="1870" r:id="rId44"/>
    <p:sldId id="1839" r:id="rId45"/>
    <p:sldId id="1869" r:id="rId46"/>
    <p:sldId id="1850" r:id="rId47"/>
    <p:sldId id="1832" r:id="rId48"/>
    <p:sldId id="1267" r:id="rId49"/>
    <p:sldId id="1849" r:id="rId50"/>
    <p:sldId id="1338" r:id="rId51"/>
    <p:sldId id="1788" r:id="rId52"/>
    <p:sldId id="1169" r:id="rId53"/>
    <p:sldId id="1170" r:id="rId54"/>
    <p:sldId id="1694" r:id="rId55"/>
    <p:sldId id="1171" r:id="rId56"/>
    <p:sldId id="1834" r:id="rId57"/>
    <p:sldId id="1835" r:id="rId58"/>
    <p:sldId id="1837" r:id="rId59"/>
    <p:sldId id="1815" r:id="rId60"/>
    <p:sldId id="1817" r:id="rId61"/>
    <p:sldId id="1818" r:id="rId62"/>
    <p:sldId id="1819" r:id="rId63"/>
    <p:sldId id="1841" r:id="rId64"/>
    <p:sldId id="1846" r:id="rId65"/>
    <p:sldId id="1847" r:id="rId66"/>
    <p:sldId id="1848" r:id="rId67"/>
    <p:sldId id="1820" r:id="rId68"/>
    <p:sldId id="1822" r:id="rId69"/>
    <p:sldId id="1823" r:id="rId70"/>
    <p:sldId id="1860" r:id="rId71"/>
    <p:sldId id="1861" r:id="rId72"/>
    <p:sldId id="1862" r:id="rId73"/>
    <p:sldId id="1863" r:id="rId74"/>
    <p:sldId id="1892" r:id="rId75"/>
    <p:sldId id="1891" r:id="rId76"/>
    <p:sldId id="1864" r:id="rId77"/>
    <p:sldId id="1865" r:id="rId78"/>
    <p:sldId id="1866" r:id="rId79"/>
    <p:sldId id="1867" r:id="rId80"/>
    <p:sldId id="1893" r:id="rId81"/>
    <p:sldId id="1894" r:id="rId82"/>
    <p:sldId id="1286" r:id="rId83"/>
    <p:sldId id="1826" r:id="rId84"/>
    <p:sldId id="1878" r:id="rId85"/>
    <p:sldId id="1879" r:id="rId86"/>
    <p:sldId id="1880" r:id="rId87"/>
    <p:sldId id="1830" r:id="rId88"/>
    <p:sldId id="1831" r:id="rId89"/>
  </p:sldIdLst>
  <p:sldSz cx="9906000" cy="6858000" type="A4"/>
  <p:notesSz cx="7099300" cy="10234613"/>
  <p:defaultTextStyle>
    <a:defPPr>
      <a:defRPr lang="ko-KR"/>
    </a:defPPr>
    <a:lvl1pPr algn="l" defTabSz="912495" rtl="0" eaLnBrk="0" fontAlgn="base" hangingPunct="0">
      <a:spcBef>
        <a:spcPct val="0"/>
      </a:spcBef>
      <a:spcAft>
        <a:spcPct val="0"/>
      </a:spcAft>
      <a:defRPr kumimoji="1" sz="900" kern="1200">
        <a:solidFill>
          <a:schemeClr val="tx2"/>
        </a:solidFill>
        <a:latin typeface="Tahoma" panose="020B0604030504040204" pitchFamily="34" charset="0"/>
        <a:ea typeface="Gulim" panose="020B0600000101010101" pitchFamily="50" charset="-127"/>
        <a:cs typeface="+mn-cs"/>
      </a:defRPr>
    </a:lvl1pPr>
    <a:lvl2pPr marL="455930" indent="1905" algn="l" defTabSz="912495" rtl="0" eaLnBrk="0" fontAlgn="base" hangingPunct="0">
      <a:spcBef>
        <a:spcPct val="0"/>
      </a:spcBef>
      <a:spcAft>
        <a:spcPct val="0"/>
      </a:spcAft>
      <a:defRPr kumimoji="1" sz="900" kern="1200">
        <a:solidFill>
          <a:schemeClr val="tx2"/>
        </a:solidFill>
        <a:latin typeface="Tahoma" panose="020B0604030504040204" pitchFamily="34" charset="0"/>
        <a:ea typeface="Gulim" panose="020B0600000101010101" pitchFamily="50" charset="-127"/>
        <a:cs typeface="+mn-cs"/>
      </a:defRPr>
    </a:lvl2pPr>
    <a:lvl3pPr marL="913130" indent="1905" algn="l" defTabSz="912495" rtl="0" eaLnBrk="0" fontAlgn="base" hangingPunct="0">
      <a:spcBef>
        <a:spcPct val="0"/>
      </a:spcBef>
      <a:spcAft>
        <a:spcPct val="0"/>
      </a:spcAft>
      <a:defRPr kumimoji="1" sz="900" kern="1200">
        <a:solidFill>
          <a:schemeClr val="tx2"/>
        </a:solidFill>
        <a:latin typeface="Tahoma" panose="020B0604030504040204" pitchFamily="34" charset="0"/>
        <a:ea typeface="Gulim" panose="020B0600000101010101" pitchFamily="50" charset="-127"/>
        <a:cs typeface="+mn-cs"/>
      </a:defRPr>
    </a:lvl3pPr>
    <a:lvl4pPr marL="1370330" indent="1905" algn="l" defTabSz="912495" rtl="0" eaLnBrk="0" fontAlgn="base" hangingPunct="0">
      <a:spcBef>
        <a:spcPct val="0"/>
      </a:spcBef>
      <a:spcAft>
        <a:spcPct val="0"/>
      </a:spcAft>
      <a:defRPr kumimoji="1" sz="900" kern="1200">
        <a:solidFill>
          <a:schemeClr val="tx2"/>
        </a:solidFill>
        <a:latin typeface="Tahoma" panose="020B0604030504040204" pitchFamily="34" charset="0"/>
        <a:ea typeface="Gulim" panose="020B0600000101010101" pitchFamily="50" charset="-127"/>
        <a:cs typeface="+mn-cs"/>
      </a:defRPr>
    </a:lvl4pPr>
    <a:lvl5pPr marL="1827530" indent="1905" algn="l" defTabSz="912495" rtl="0" eaLnBrk="0" fontAlgn="base" hangingPunct="0">
      <a:spcBef>
        <a:spcPct val="0"/>
      </a:spcBef>
      <a:spcAft>
        <a:spcPct val="0"/>
      </a:spcAft>
      <a:defRPr kumimoji="1" sz="900" kern="1200">
        <a:solidFill>
          <a:schemeClr val="tx2"/>
        </a:solidFill>
        <a:latin typeface="Tahoma" panose="020B0604030504040204" pitchFamily="34" charset="0"/>
        <a:ea typeface="Gulim" panose="020B0600000101010101" pitchFamily="50" charset="-127"/>
        <a:cs typeface="+mn-cs"/>
      </a:defRPr>
    </a:lvl5pPr>
    <a:lvl6pPr marL="2286000" algn="l" defTabSz="914400" rtl="0" eaLnBrk="1" latinLnBrk="1" hangingPunct="1">
      <a:defRPr kumimoji="1" sz="900" kern="1200">
        <a:solidFill>
          <a:schemeClr val="tx2"/>
        </a:solidFill>
        <a:latin typeface="Tahoma" panose="020B0604030504040204" pitchFamily="34" charset="0"/>
        <a:ea typeface="Gulim" panose="020B0600000101010101" pitchFamily="50" charset="-127"/>
        <a:cs typeface="+mn-cs"/>
      </a:defRPr>
    </a:lvl6pPr>
    <a:lvl7pPr marL="2743200" algn="l" defTabSz="914400" rtl="0" eaLnBrk="1" latinLnBrk="1" hangingPunct="1">
      <a:defRPr kumimoji="1" sz="900" kern="1200">
        <a:solidFill>
          <a:schemeClr val="tx2"/>
        </a:solidFill>
        <a:latin typeface="Tahoma" panose="020B0604030504040204" pitchFamily="34" charset="0"/>
        <a:ea typeface="Gulim" panose="020B0600000101010101" pitchFamily="50" charset="-127"/>
        <a:cs typeface="+mn-cs"/>
      </a:defRPr>
    </a:lvl7pPr>
    <a:lvl8pPr marL="3200400" algn="l" defTabSz="914400" rtl="0" eaLnBrk="1" latinLnBrk="1" hangingPunct="1">
      <a:defRPr kumimoji="1" sz="900" kern="1200">
        <a:solidFill>
          <a:schemeClr val="tx2"/>
        </a:solidFill>
        <a:latin typeface="Tahoma" panose="020B0604030504040204" pitchFamily="34" charset="0"/>
        <a:ea typeface="Gulim" panose="020B0600000101010101" pitchFamily="50" charset="-127"/>
        <a:cs typeface="+mn-cs"/>
      </a:defRPr>
    </a:lvl8pPr>
    <a:lvl9pPr marL="3657600" algn="l" defTabSz="914400" rtl="0" eaLnBrk="1" latinLnBrk="1" hangingPunct="1">
      <a:defRPr kumimoji="1" sz="900" kern="1200">
        <a:solidFill>
          <a:schemeClr val="tx2"/>
        </a:solidFill>
        <a:latin typeface="Tahoma" panose="020B0604030504040204" pitchFamily="34" charset="0"/>
        <a:ea typeface="Gulim" panose="020B0600000101010101" pitchFamily="50" charset="-127"/>
        <a:cs typeface="+mn-cs"/>
      </a:defRPr>
    </a:lvl9pPr>
  </p:defaultTextStyle>
  <p:extLst>
    <p:ext uri="{EFAFB233-063F-42B5-8137-9DF3F51BA10A}">
      <p15:sldGuideLst xmlns:p15="http://schemas.microsoft.com/office/powerpoint/2012/main">
        <p15:guide id="1" orient="horz" pos="384">
          <p15:clr>
            <a:srgbClr val="A4A3A4"/>
          </p15:clr>
        </p15:guide>
        <p15:guide id="2" orient="horz" pos="572">
          <p15:clr>
            <a:srgbClr val="A4A3A4"/>
          </p15:clr>
        </p15:guide>
        <p15:guide id="3" pos="181">
          <p15:clr>
            <a:srgbClr val="A4A3A4"/>
          </p15:clr>
        </p15:guide>
        <p15:guide id="4" pos="398">
          <p15:clr>
            <a:srgbClr val="A4A3A4"/>
          </p15:clr>
        </p15:guide>
        <p15:guide id="5" pos="6016">
          <p15:clr>
            <a:srgbClr val="A4A3A4"/>
          </p15:clr>
        </p15:guide>
      </p15:sldGuideLst>
    </p:ext>
    <p:ext uri="{2D200454-40CA-4A62-9FC3-DE9A4176ACB9}">
      <p15:notesGuideLst xmlns:p15="http://schemas.microsoft.com/office/powerpoint/2012/main">
        <p15:guide id="1" orient="horz" pos="3304">
          <p15:clr>
            <a:srgbClr val="A4A3A4"/>
          </p15:clr>
        </p15:guide>
        <p15:guide id="2" pos="22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4E3"/>
    <a:srgbClr val="D99694"/>
    <a:srgbClr val="FFC000"/>
    <a:srgbClr val="0070C0"/>
    <a:srgbClr val="FFFF00"/>
    <a:srgbClr val="0000FF"/>
    <a:srgbClr val="E46C0A"/>
    <a:srgbClr val="000000"/>
    <a:srgbClr val="FF0000"/>
    <a:srgbClr val="FFF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72" autoAdjust="0"/>
    <p:restoredTop sz="95392" autoAdjust="0"/>
  </p:normalViewPr>
  <p:slideViewPr>
    <p:cSldViewPr>
      <p:cViewPr varScale="1">
        <p:scale>
          <a:sx n="116" d="100"/>
          <a:sy n="116" d="100"/>
        </p:scale>
        <p:origin x="720" y="108"/>
      </p:cViewPr>
      <p:guideLst>
        <p:guide orient="horz" pos="384"/>
        <p:guide orient="horz" pos="572"/>
        <p:guide pos="181"/>
        <p:guide pos="398"/>
        <p:guide pos="601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748" y="-108"/>
      </p:cViewPr>
      <p:guideLst>
        <p:guide orient="horz" pos="3304"/>
        <p:guide pos="221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algn="l" defTabSz="988695" eaLnBrk="1" latinLnBrk="1" hangingPunct="1">
              <a:buClrTx/>
              <a:defRPr kumimoji="0" sz="1300">
                <a:solidFill>
                  <a:schemeClr val="tx1"/>
                </a:solidFill>
                <a:latin typeface="Malgun Gothic" panose="020B0503020000020004" pitchFamily="50" charset="-127"/>
                <a:ea typeface="Gulim" panose="020B0600000101010101" pitchFamily="50" charset="-127"/>
              </a:defRPr>
            </a:lvl1pPr>
          </a:lstStyle>
          <a:p>
            <a:pPr>
              <a:defRPr/>
            </a:pPr>
            <a:endParaRPr lang="ko-KR" altLang="en-US"/>
          </a:p>
        </p:txBody>
      </p:sp>
      <p:sp>
        <p:nvSpPr>
          <p:cNvPr id="3" name="날짜 개체 틀 2"/>
          <p:cNvSpPr>
            <a:spLocks noGrp="1"/>
          </p:cNvSpPr>
          <p:nvPr>
            <p:ph type="dt" sz="quarter" idx="1"/>
          </p:nvPr>
        </p:nvSpPr>
        <p:spPr bwMode="auto">
          <a:xfrm>
            <a:off x="4021138" y="0"/>
            <a:ext cx="3076575" cy="511175"/>
          </a:xfrm>
          <a:prstGeom prst="rect">
            <a:avLst/>
          </a:prstGeom>
          <a:noFill/>
          <a:ln w="9525">
            <a:noFill/>
            <a:miter lim="800000"/>
          </a:ln>
        </p:spPr>
        <p:txBody>
          <a:bodyPr vert="horz" wrap="square" lIns="99048" tIns="49524" rIns="99048" bIns="49524" numCol="1" anchor="t" anchorCtr="0" compatLnSpc="1"/>
          <a:lstStyle>
            <a:lvl1pPr algn="r" defTabSz="988695" eaLnBrk="1" latinLnBrk="1" hangingPunct="1">
              <a:buClrTx/>
              <a:defRPr kumimoji="0" sz="1300">
                <a:solidFill>
                  <a:schemeClr val="tx1"/>
                </a:solidFill>
                <a:latin typeface="Malgun Gothic" panose="020B0503020000020004" pitchFamily="50" charset="-127"/>
                <a:ea typeface="Gulim" panose="020B0600000101010101" pitchFamily="50" charset="-127"/>
              </a:defRPr>
            </a:lvl1pPr>
          </a:lstStyle>
          <a:p>
            <a:pPr>
              <a:defRPr/>
            </a:pPr>
            <a:fld id="{77E0AE71-B018-4F39-830C-6D683E691FDF}" type="datetimeFigureOut">
              <a:rPr lang="ko-KR" altLang="en-US"/>
              <a:t>2020-10-31</a:t>
            </a:fld>
            <a:endParaRPr lang="en-US" altLang="ko-KR" dirty="0"/>
          </a:p>
        </p:txBody>
      </p:sp>
      <p:sp>
        <p:nvSpPr>
          <p:cNvPr id="4" name="바닥글 개체 틀 3"/>
          <p:cNvSpPr>
            <a:spLocks noGrp="1"/>
          </p:cNvSpPr>
          <p:nvPr>
            <p:ph type="ftr" sz="quarter" idx="2"/>
          </p:nvPr>
        </p:nvSpPr>
        <p:spPr bwMode="auto">
          <a:xfrm>
            <a:off x="0" y="9721850"/>
            <a:ext cx="3076575" cy="511175"/>
          </a:xfrm>
          <a:prstGeom prst="rect">
            <a:avLst/>
          </a:prstGeom>
          <a:noFill/>
          <a:ln w="9525">
            <a:noFill/>
            <a:miter lim="800000"/>
          </a:ln>
        </p:spPr>
        <p:txBody>
          <a:bodyPr vert="horz" wrap="square" lIns="99048" tIns="49524" rIns="99048" bIns="49524" numCol="1" anchor="b" anchorCtr="0" compatLnSpc="1"/>
          <a:lstStyle>
            <a:lvl1pPr algn="l" defTabSz="988695" eaLnBrk="1" latinLnBrk="1" hangingPunct="1">
              <a:buClrTx/>
              <a:defRPr kumimoji="0" sz="1300">
                <a:solidFill>
                  <a:schemeClr val="tx1"/>
                </a:solidFill>
                <a:latin typeface="Malgun Gothic" panose="020B0503020000020004" pitchFamily="50" charset="-127"/>
                <a:ea typeface="Gulim" panose="020B0600000101010101" pitchFamily="50" charset="-127"/>
              </a:defRPr>
            </a:lvl1pPr>
          </a:lstStyle>
          <a:p>
            <a:pPr>
              <a:defRPr/>
            </a:pPr>
            <a:endParaRPr lang="ko-KR" altLang="en-US"/>
          </a:p>
        </p:txBody>
      </p:sp>
      <p:sp>
        <p:nvSpPr>
          <p:cNvPr id="5" name="슬라이드 번호 개체 틀 4"/>
          <p:cNvSpPr>
            <a:spLocks noGrp="1"/>
          </p:cNvSpPr>
          <p:nvPr>
            <p:ph type="sldNum" sz="quarter" idx="3"/>
          </p:nvPr>
        </p:nvSpPr>
        <p:spPr bwMode="auto">
          <a:xfrm>
            <a:off x="4021138" y="9721850"/>
            <a:ext cx="3076575" cy="511175"/>
          </a:xfrm>
          <a:prstGeom prst="rect">
            <a:avLst/>
          </a:prstGeom>
          <a:noFill/>
          <a:ln w="9525">
            <a:noFill/>
            <a:miter lim="800000"/>
          </a:ln>
        </p:spPr>
        <p:txBody>
          <a:bodyPr vert="horz" wrap="square" lIns="99048" tIns="49524" rIns="99048" bIns="49524" numCol="1" anchor="b" anchorCtr="0" compatLnSpc="1"/>
          <a:lstStyle>
            <a:lvl1pPr algn="r" defTabSz="988695" eaLnBrk="1" latinLnBrk="1" hangingPunct="1">
              <a:defRPr kumimoji="0" sz="1300">
                <a:solidFill>
                  <a:schemeClr val="tx1"/>
                </a:solidFill>
                <a:latin typeface="Malgun Gothic" panose="020B0503020000020004" pitchFamily="50" charset="-127"/>
                <a:ea typeface="Gulim" panose="020B0600000101010101" pitchFamily="50" charset="-127"/>
              </a:defRPr>
            </a:lvl1pPr>
          </a:lstStyle>
          <a:p>
            <a:pPr>
              <a:defRPr/>
            </a:pPr>
            <a:fld id="{7C12C634-67E9-4E88-B2AA-B76DD2EEB280}" type="slidenum">
              <a:rPr lang="ko-KR" altLang="en-US"/>
              <a:t>‹#›</a:t>
            </a:fld>
            <a:endParaRPr lang="en-US" altLang="ko-KR" dirty="0"/>
          </a:p>
        </p:txBody>
      </p:sp>
    </p:spTree>
    <p:extLst>
      <p:ext uri="{BB962C8B-B14F-4D97-AF65-F5344CB8AC3E}">
        <p14:creationId xmlns:p14="http://schemas.microsoft.com/office/powerpoint/2010/main" val="32844350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algn="l" defTabSz="988695" eaLnBrk="1" latinLnBrk="1" hangingPunct="1">
              <a:buClrTx/>
              <a:defRPr kumimoji="0" sz="1300">
                <a:solidFill>
                  <a:schemeClr val="tx1"/>
                </a:solidFill>
                <a:latin typeface="Malgun Gothic" panose="020B0503020000020004" pitchFamily="50" charset="-127"/>
                <a:ea typeface="Gulim" panose="020B0600000101010101" pitchFamily="50" charset="-127"/>
              </a:defRPr>
            </a:lvl1pPr>
          </a:lstStyle>
          <a:p>
            <a:pPr>
              <a:defRPr/>
            </a:pPr>
            <a:endParaRPr lang="ko-KR" altLang="en-US"/>
          </a:p>
        </p:txBody>
      </p:sp>
      <p:sp>
        <p:nvSpPr>
          <p:cNvPr id="3" name="날짜 개체 틀 2"/>
          <p:cNvSpPr>
            <a:spLocks noGrp="1"/>
          </p:cNvSpPr>
          <p:nvPr>
            <p:ph type="dt" idx="1"/>
          </p:nvPr>
        </p:nvSpPr>
        <p:spPr bwMode="auto">
          <a:xfrm>
            <a:off x="4021138" y="0"/>
            <a:ext cx="3076575" cy="511175"/>
          </a:xfrm>
          <a:prstGeom prst="rect">
            <a:avLst/>
          </a:prstGeom>
          <a:noFill/>
          <a:ln w="9525">
            <a:noFill/>
            <a:miter lim="800000"/>
          </a:ln>
        </p:spPr>
        <p:txBody>
          <a:bodyPr vert="horz" wrap="square" lIns="99048" tIns="49524" rIns="99048" bIns="49524" numCol="1" anchor="t" anchorCtr="0" compatLnSpc="1"/>
          <a:lstStyle>
            <a:lvl1pPr algn="r" defTabSz="988695" eaLnBrk="1" latinLnBrk="1" hangingPunct="1">
              <a:buClrTx/>
              <a:defRPr kumimoji="0" sz="1300">
                <a:solidFill>
                  <a:schemeClr val="tx1"/>
                </a:solidFill>
                <a:latin typeface="Malgun Gothic" panose="020B0503020000020004" pitchFamily="50" charset="-127"/>
                <a:ea typeface="Gulim" panose="020B0600000101010101" pitchFamily="50" charset="-127"/>
              </a:defRPr>
            </a:lvl1pPr>
          </a:lstStyle>
          <a:p>
            <a:pPr>
              <a:defRPr/>
            </a:pPr>
            <a:fld id="{7734230F-BD82-4A92-954E-AD886EE0F53A}" type="datetimeFigureOut">
              <a:rPr lang="ko-KR" altLang="en-US"/>
              <a:t>2020-10-31</a:t>
            </a:fld>
            <a:endParaRPr lang="en-US" altLang="ko-KR" dirty="0"/>
          </a:p>
        </p:txBody>
      </p:sp>
      <p:sp>
        <p:nvSpPr>
          <p:cNvPr id="4" name="슬라이드 이미지 개체 틀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bwMode="auto">
          <a:xfrm>
            <a:off x="709613" y="4860925"/>
            <a:ext cx="5680075" cy="4605338"/>
          </a:xfrm>
          <a:prstGeom prst="rect">
            <a:avLst/>
          </a:prstGeom>
          <a:noFill/>
          <a:ln w="9525">
            <a:noFill/>
            <a:miter lim="800000"/>
          </a:ln>
        </p:spPr>
        <p:txBody>
          <a:bodyPr vert="horz" wrap="square" lIns="99048" tIns="49524" rIns="99048" bIns="49524" numCol="1" anchor="t" anchorCtr="0" compatLnSpc="1"/>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bwMode="auto">
          <a:xfrm>
            <a:off x="0" y="9721850"/>
            <a:ext cx="3076575" cy="511175"/>
          </a:xfrm>
          <a:prstGeom prst="rect">
            <a:avLst/>
          </a:prstGeom>
          <a:noFill/>
          <a:ln w="9525">
            <a:noFill/>
            <a:miter lim="800000"/>
          </a:ln>
        </p:spPr>
        <p:txBody>
          <a:bodyPr vert="horz" wrap="square" lIns="99048" tIns="49524" rIns="99048" bIns="49524" numCol="1" anchor="b" anchorCtr="0" compatLnSpc="1"/>
          <a:lstStyle>
            <a:lvl1pPr algn="l" defTabSz="988695" eaLnBrk="1" latinLnBrk="1" hangingPunct="1">
              <a:buClrTx/>
              <a:defRPr kumimoji="0" sz="1300">
                <a:solidFill>
                  <a:schemeClr val="tx1"/>
                </a:solidFill>
                <a:latin typeface="Malgun Gothic" panose="020B0503020000020004" pitchFamily="50" charset="-127"/>
                <a:ea typeface="Gulim" panose="020B0600000101010101" pitchFamily="50" charset="-127"/>
              </a:defRPr>
            </a:lvl1pPr>
          </a:lstStyle>
          <a:p>
            <a:pPr>
              <a:defRPr/>
            </a:pPr>
            <a:endParaRPr lang="ko-KR" altLang="en-US"/>
          </a:p>
        </p:txBody>
      </p:sp>
      <p:sp>
        <p:nvSpPr>
          <p:cNvPr id="7" name="슬라이드 번호 개체 틀 6"/>
          <p:cNvSpPr>
            <a:spLocks noGrp="1"/>
          </p:cNvSpPr>
          <p:nvPr>
            <p:ph type="sldNum" sz="quarter" idx="5"/>
          </p:nvPr>
        </p:nvSpPr>
        <p:spPr bwMode="auto">
          <a:xfrm>
            <a:off x="4021138" y="9721850"/>
            <a:ext cx="3076575" cy="511175"/>
          </a:xfrm>
          <a:prstGeom prst="rect">
            <a:avLst/>
          </a:prstGeom>
          <a:noFill/>
          <a:ln w="9525">
            <a:noFill/>
            <a:miter lim="800000"/>
          </a:ln>
        </p:spPr>
        <p:txBody>
          <a:bodyPr vert="horz" wrap="square" lIns="99048" tIns="49524" rIns="99048" bIns="49524" numCol="1" anchor="b" anchorCtr="0" compatLnSpc="1"/>
          <a:lstStyle>
            <a:lvl1pPr algn="r" defTabSz="988695" eaLnBrk="1" latinLnBrk="1" hangingPunct="1">
              <a:defRPr kumimoji="0" sz="1300">
                <a:solidFill>
                  <a:schemeClr val="tx1"/>
                </a:solidFill>
                <a:latin typeface="Malgun Gothic" panose="020B0503020000020004" pitchFamily="50" charset="-127"/>
                <a:ea typeface="Gulim" panose="020B0600000101010101" pitchFamily="50" charset="-127"/>
              </a:defRPr>
            </a:lvl1pPr>
          </a:lstStyle>
          <a:p>
            <a:pPr>
              <a:defRPr/>
            </a:pPr>
            <a:fld id="{7287A703-3679-42EE-B4DC-693A0E0F8C77}" type="slidenum">
              <a:rPr lang="ko-KR" altLang="en-US"/>
              <a:t>‹#›</a:t>
            </a:fld>
            <a:endParaRPr lang="en-US" altLang="ko-KR" dirty="0"/>
          </a:p>
        </p:txBody>
      </p:sp>
    </p:spTree>
    <p:extLst>
      <p:ext uri="{BB962C8B-B14F-4D97-AF65-F5344CB8AC3E}">
        <p14:creationId xmlns:p14="http://schemas.microsoft.com/office/powerpoint/2010/main" val="1808713390"/>
      </p:ext>
    </p:extLst>
  </p:cSld>
  <p:clrMap bg1="lt1" tx1="dk1" bg2="lt2" tx2="dk2" accent1="accent1" accent2="accent2" accent3="accent3" accent4="accent4" accent5="accent5" accent6="accent6" hlink="hlink" folHlink="folHlink"/>
  <p:hf sldNum="0" hdr="0" ftr="0" dt="0"/>
  <p:notesStyle>
    <a:lvl1pPr algn="l" defTabSz="912495" rtl="0" eaLnBrk="0" fontAlgn="base" latinLnBrk="1" hangingPunct="0">
      <a:spcBef>
        <a:spcPct val="30000"/>
      </a:spcBef>
      <a:spcAft>
        <a:spcPct val="0"/>
      </a:spcAft>
      <a:defRPr sz="1200" kern="1200">
        <a:solidFill>
          <a:schemeClr val="tx1"/>
        </a:solidFill>
        <a:latin typeface="+mn-lt"/>
        <a:ea typeface="+mn-ea"/>
        <a:cs typeface="Malgun Gothic" panose="020B0503020000020004" pitchFamily="50" charset="-127"/>
      </a:defRPr>
    </a:lvl1pPr>
    <a:lvl2pPr marL="455930" algn="l" defTabSz="912495" rtl="0" eaLnBrk="0" fontAlgn="base" latinLnBrk="1" hangingPunct="0">
      <a:spcBef>
        <a:spcPct val="30000"/>
      </a:spcBef>
      <a:spcAft>
        <a:spcPct val="0"/>
      </a:spcAft>
      <a:defRPr sz="1200" kern="1200">
        <a:solidFill>
          <a:schemeClr val="tx1"/>
        </a:solidFill>
        <a:latin typeface="+mn-lt"/>
        <a:ea typeface="+mn-ea"/>
        <a:cs typeface="Malgun Gothic" panose="020B0503020000020004" pitchFamily="50" charset="-127"/>
      </a:defRPr>
    </a:lvl2pPr>
    <a:lvl3pPr marL="913130" algn="l" defTabSz="912495" rtl="0" eaLnBrk="0" fontAlgn="base" latinLnBrk="1" hangingPunct="0">
      <a:spcBef>
        <a:spcPct val="30000"/>
      </a:spcBef>
      <a:spcAft>
        <a:spcPct val="0"/>
      </a:spcAft>
      <a:defRPr sz="1200" kern="1200">
        <a:solidFill>
          <a:schemeClr val="tx1"/>
        </a:solidFill>
        <a:latin typeface="+mn-lt"/>
        <a:ea typeface="+mn-ea"/>
        <a:cs typeface="Malgun Gothic" panose="020B0503020000020004" pitchFamily="50" charset="-127"/>
      </a:defRPr>
    </a:lvl3pPr>
    <a:lvl4pPr marL="1370330" algn="l" defTabSz="912495" rtl="0" eaLnBrk="0" fontAlgn="base" latinLnBrk="1" hangingPunct="0">
      <a:spcBef>
        <a:spcPct val="30000"/>
      </a:spcBef>
      <a:spcAft>
        <a:spcPct val="0"/>
      </a:spcAft>
      <a:defRPr sz="1200" kern="1200">
        <a:solidFill>
          <a:schemeClr val="tx1"/>
        </a:solidFill>
        <a:latin typeface="+mn-lt"/>
        <a:ea typeface="+mn-ea"/>
        <a:cs typeface="Malgun Gothic" panose="020B0503020000020004" pitchFamily="50" charset="-127"/>
      </a:defRPr>
    </a:lvl4pPr>
    <a:lvl5pPr marL="1827530" algn="l" defTabSz="912495" rtl="0" eaLnBrk="0" fontAlgn="base" latinLnBrk="1" hangingPunct="0">
      <a:spcBef>
        <a:spcPct val="30000"/>
      </a:spcBef>
      <a:spcAft>
        <a:spcPct val="0"/>
      </a:spcAft>
      <a:defRPr sz="1200" kern="1200">
        <a:solidFill>
          <a:schemeClr val="tx1"/>
        </a:solidFill>
        <a:latin typeface="+mn-lt"/>
        <a:ea typeface="+mn-ea"/>
        <a:cs typeface="Malgun Gothic" panose="020B0503020000020004" pitchFamily="50" charset="-127"/>
      </a:defRPr>
    </a:lvl5pPr>
    <a:lvl6pPr marL="2285365" algn="l" defTabSz="913765" rtl="0" eaLnBrk="1" latinLnBrk="1" hangingPunct="1">
      <a:defRPr sz="1200" kern="1200">
        <a:solidFill>
          <a:schemeClr val="tx1"/>
        </a:solidFill>
        <a:latin typeface="+mn-lt"/>
        <a:ea typeface="+mn-ea"/>
        <a:cs typeface="+mn-cs"/>
      </a:defRPr>
    </a:lvl6pPr>
    <a:lvl7pPr marL="2742565" algn="l" defTabSz="913765" rtl="0" eaLnBrk="1" latinLnBrk="1" hangingPunct="1">
      <a:defRPr sz="1200" kern="1200">
        <a:solidFill>
          <a:schemeClr val="tx1"/>
        </a:solidFill>
        <a:latin typeface="+mn-lt"/>
        <a:ea typeface="+mn-ea"/>
        <a:cs typeface="+mn-cs"/>
      </a:defRPr>
    </a:lvl7pPr>
    <a:lvl8pPr marL="3199765" algn="l" defTabSz="913765" rtl="0" eaLnBrk="1" latinLnBrk="1" hangingPunct="1">
      <a:defRPr sz="1200" kern="1200">
        <a:solidFill>
          <a:schemeClr val="tx1"/>
        </a:solidFill>
        <a:latin typeface="+mn-lt"/>
        <a:ea typeface="+mn-ea"/>
        <a:cs typeface="+mn-cs"/>
      </a:defRPr>
    </a:lvl8pPr>
    <a:lvl9pPr marL="3656965" algn="l" defTabSz="913765"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슬라이드 이미지 개체 틀 1"/>
          <p:cNvSpPr>
            <a:spLocks noGrp="1" noRot="1" noChangeAspect="1" noTextEdit="1"/>
          </p:cNvSpPr>
          <p:nvPr>
            <p:ph type="sldImg"/>
          </p:nvPr>
        </p:nvSpPr>
        <p:spPr bwMode="auto">
          <a:noFill/>
          <a:ln>
            <a:solidFill>
              <a:srgbClr val="000000"/>
            </a:solidFill>
            <a:miter lim="800000"/>
          </a:ln>
        </p:spPr>
      </p:sp>
      <p:sp>
        <p:nvSpPr>
          <p:cNvPr id="171011" name="슬라이드 노트 개체 틀 2"/>
          <p:cNvSpPr>
            <a:spLocks noGrp="1"/>
          </p:cNvSpPr>
          <p:nvPr>
            <p:ph type="body" idx="1"/>
          </p:nvPr>
        </p:nvSpPr>
        <p:spPr>
          <a:noFill/>
        </p:spPr>
        <p:txBody>
          <a:bodyPr/>
          <a:lstStyle/>
          <a:p>
            <a:pPr eaLnBrk="1" hangingPunct="1">
              <a:spcBef>
                <a:spcPct val="0"/>
              </a:spcBef>
            </a:pPr>
            <a:endParaRPr lang="ko-KR" altLang="en-US"/>
          </a:p>
        </p:txBody>
      </p:sp>
    </p:spTree>
    <p:extLst>
      <p:ext uri="{BB962C8B-B14F-4D97-AF65-F5344CB8AC3E}">
        <p14:creationId xmlns:p14="http://schemas.microsoft.com/office/powerpoint/2010/main" val="183870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98788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471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473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751" name="TextBox 750"/>
          <p:cNvSpPr txBox="1"/>
          <p:nvPr userDrawn="1"/>
        </p:nvSpPr>
        <p:spPr>
          <a:xfrm rot="19908267">
            <a:off x="287511" y="2590678"/>
            <a:ext cx="9404550" cy="1815882"/>
          </a:xfrm>
          <a:prstGeom prst="rect">
            <a:avLst/>
          </a:prstGeom>
          <a:noFill/>
        </p:spPr>
        <p:txBody>
          <a:bodyPr wrap="square" rtlCol="0" anchor="ctr">
            <a:spAutoFit/>
          </a:bodyPr>
          <a:lstStyle/>
          <a:p>
            <a:pPr algn="ctr"/>
            <a:r>
              <a:rPr lang="en-US" altLang="ko-KR" sz="11200" dirty="0">
                <a:ln>
                  <a:noFill/>
                </a:ln>
                <a:solidFill>
                  <a:schemeClr val="bg1">
                    <a:lumMod val="95000"/>
                  </a:schemeClr>
                </a:solidFill>
                <a:latin typeface="新宋体" panose="02010609030101010101" pitchFamily="49" charset="-122"/>
                <a:ea typeface="新宋体" panose="02010609030101010101" pitchFamily="49" charset="-122"/>
              </a:rPr>
              <a:t>confidential</a:t>
            </a:r>
            <a:endParaRPr lang="ko-KR" altLang="en-US" sz="11200" dirty="0">
              <a:ln>
                <a:noFill/>
              </a:ln>
              <a:solidFill>
                <a:schemeClr val="bg1">
                  <a:lumMod val="95000"/>
                </a:schemeClr>
              </a:solidFill>
              <a:latin typeface="新宋体" panose="02010609030101010101" pitchFamily="49" charset="-122"/>
            </a:endParaRPr>
          </a:p>
        </p:txBody>
      </p:sp>
      <p:cxnSp>
        <p:nvCxnSpPr>
          <p:cNvPr id="334"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335"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336"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337"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338"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ED053107-2DB5-4124-A2FD-6EF87B58E5CC}" type="slidenum">
              <a:rPr lang="zh-CN" altLang="en-US" smtClean="0">
                <a:solidFill>
                  <a:prstClr val="black">
                    <a:tint val="75000"/>
                  </a:prstClr>
                </a:solidFill>
              </a:rPr>
              <a:t>‹#›</a:t>
            </a:fld>
            <a:endParaRPr lang="zh-CN" altLang="en-US">
              <a:solidFill>
                <a:prstClr val="black">
                  <a:tint val="75000"/>
                </a:prstClr>
              </a:solidFill>
            </a:endParaRPr>
          </a:p>
        </p:txBody>
      </p:sp>
      <p:sp>
        <p:nvSpPr>
          <p:cNvPr id="339"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grpSp>
        <p:nvGrpSpPr>
          <p:cNvPr id="632" name="그룹 631"/>
          <p:cNvGrpSpPr/>
          <p:nvPr userDrawn="1"/>
        </p:nvGrpSpPr>
        <p:grpSpPr>
          <a:xfrm>
            <a:off x="1334041" y="1117124"/>
            <a:ext cx="6406078" cy="1074973"/>
            <a:chOff x="1334041" y="1754148"/>
            <a:chExt cx="6406078" cy="1074973"/>
          </a:xfrm>
        </p:grpSpPr>
        <p:sp>
          <p:nvSpPr>
            <p:cNvPr id="633" name="Text Box 1715"/>
            <p:cNvSpPr txBox="1">
              <a:spLocks noChangeArrowheads="1"/>
            </p:cNvSpPr>
            <p:nvPr/>
          </p:nvSpPr>
          <p:spPr bwMode="auto">
            <a:xfrm>
              <a:off x="1396079" y="1754148"/>
              <a:ext cx="342191"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Loader</a:t>
              </a:r>
            </a:p>
          </p:txBody>
        </p:sp>
        <p:sp>
          <p:nvSpPr>
            <p:cNvPr id="634" name="직사각형 228"/>
            <p:cNvSpPr/>
            <p:nvPr/>
          </p:nvSpPr>
          <p:spPr>
            <a:xfrm>
              <a:off x="1334041" y="1878886"/>
              <a:ext cx="518904" cy="902933"/>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635" name="그룹 634"/>
            <p:cNvGrpSpPr/>
            <p:nvPr/>
          </p:nvGrpSpPr>
          <p:grpSpPr>
            <a:xfrm>
              <a:off x="1379798" y="2353002"/>
              <a:ext cx="272972" cy="384162"/>
              <a:chOff x="1546293" y="1274435"/>
              <a:chExt cx="411125" cy="575267"/>
            </a:xfrm>
          </p:grpSpPr>
          <p:grpSp>
            <p:nvGrpSpPr>
              <p:cNvPr id="934" name="Group 1710"/>
              <p:cNvGrpSpPr/>
              <p:nvPr/>
            </p:nvGrpSpPr>
            <p:grpSpPr bwMode="auto">
              <a:xfrm>
                <a:off x="1727231" y="1295930"/>
                <a:ext cx="230187" cy="227013"/>
                <a:chOff x="2016" y="2832"/>
                <a:chExt cx="144" cy="144"/>
              </a:xfrm>
            </p:grpSpPr>
            <p:sp>
              <p:nvSpPr>
                <p:cNvPr id="950"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51"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52"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3"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35" name="Group 1710"/>
              <p:cNvGrpSpPr/>
              <p:nvPr/>
            </p:nvGrpSpPr>
            <p:grpSpPr bwMode="auto">
              <a:xfrm>
                <a:off x="1727231" y="1622689"/>
                <a:ext cx="230187" cy="227013"/>
                <a:chOff x="2016" y="2832"/>
                <a:chExt cx="144" cy="144"/>
              </a:xfrm>
            </p:grpSpPr>
            <p:sp>
              <p:nvSpPr>
                <p:cNvPr id="946"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7"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8"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9"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36" name="Group 1710"/>
              <p:cNvGrpSpPr/>
              <p:nvPr/>
            </p:nvGrpSpPr>
            <p:grpSpPr bwMode="auto">
              <a:xfrm>
                <a:off x="1546293" y="1274435"/>
                <a:ext cx="230187" cy="227013"/>
                <a:chOff x="2016" y="2832"/>
                <a:chExt cx="144" cy="144"/>
              </a:xfrm>
            </p:grpSpPr>
            <p:sp>
              <p:nvSpPr>
                <p:cNvPr id="942"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3"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4"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5"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37" name="Group 1710"/>
              <p:cNvGrpSpPr/>
              <p:nvPr/>
            </p:nvGrpSpPr>
            <p:grpSpPr bwMode="auto">
              <a:xfrm>
                <a:off x="1546293" y="1601194"/>
                <a:ext cx="230187" cy="227013"/>
                <a:chOff x="2016" y="2832"/>
                <a:chExt cx="144" cy="144"/>
              </a:xfrm>
            </p:grpSpPr>
            <p:sp>
              <p:nvSpPr>
                <p:cNvPr id="938"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39"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0"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1"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636" name="직사각형 228"/>
            <p:cNvSpPr/>
            <p:nvPr/>
          </p:nvSpPr>
          <p:spPr>
            <a:xfrm>
              <a:off x="2560704" y="2112049"/>
              <a:ext cx="566405" cy="642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637" name="Rectangle 1753"/>
            <p:cNvSpPr>
              <a:spLocks noChangeArrowheads="1"/>
            </p:cNvSpPr>
            <p:nvPr/>
          </p:nvSpPr>
          <p:spPr bwMode="auto">
            <a:xfrm>
              <a:off x="2559166" y="2327982"/>
              <a:ext cx="169282" cy="86758"/>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638" name="Rectangle 1753"/>
            <p:cNvSpPr>
              <a:spLocks noChangeArrowheads="1"/>
            </p:cNvSpPr>
            <p:nvPr/>
          </p:nvSpPr>
          <p:spPr bwMode="auto">
            <a:xfrm>
              <a:off x="2559166" y="2424276"/>
              <a:ext cx="169282" cy="86758"/>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nvGrpSpPr>
            <p:cNvPr id="639" name="Group 1769"/>
            <p:cNvGrpSpPr/>
            <p:nvPr/>
          </p:nvGrpSpPr>
          <p:grpSpPr bwMode="auto">
            <a:xfrm>
              <a:off x="1696081" y="2380164"/>
              <a:ext cx="138801" cy="123147"/>
              <a:chOff x="2557" y="3725"/>
              <a:chExt cx="152" cy="163"/>
            </a:xfrm>
          </p:grpSpPr>
          <p:sp>
            <p:nvSpPr>
              <p:cNvPr id="92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3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3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3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3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640" name="직사각형 228"/>
            <p:cNvSpPr/>
            <p:nvPr/>
          </p:nvSpPr>
          <p:spPr>
            <a:xfrm>
              <a:off x="7118649" y="2074836"/>
              <a:ext cx="621470" cy="706734"/>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641" name="Group 1769"/>
            <p:cNvGrpSpPr/>
            <p:nvPr/>
          </p:nvGrpSpPr>
          <p:grpSpPr bwMode="auto">
            <a:xfrm>
              <a:off x="7157775" y="2353684"/>
              <a:ext cx="138801" cy="123147"/>
              <a:chOff x="2557" y="3725"/>
              <a:chExt cx="152" cy="163"/>
            </a:xfrm>
          </p:grpSpPr>
          <p:sp>
            <p:nvSpPr>
              <p:cNvPr id="922"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3"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4"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5"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6"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7"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642" name="육각형 641"/>
            <p:cNvSpPr/>
            <p:nvPr/>
          </p:nvSpPr>
          <p:spPr>
            <a:xfrm rot="5400000">
              <a:off x="7113951" y="2320957"/>
              <a:ext cx="223025" cy="189263"/>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3" name="Rectangle 1753"/>
            <p:cNvSpPr>
              <a:spLocks noChangeArrowheads="1"/>
            </p:cNvSpPr>
            <p:nvPr/>
          </p:nvSpPr>
          <p:spPr bwMode="auto">
            <a:xfrm>
              <a:off x="7320360" y="2379567"/>
              <a:ext cx="72603" cy="86758"/>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644" name="직사각형 228"/>
            <p:cNvSpPr/>
            <p:nvPr/>
          </p:nvSpPr>
          <p:spPr>
            <a:xfrm>
              <a:off x="7392604" y="2305744"/>
              <a:ext cx="234807" cy="2293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645" name="Group 1769"/>
            <p:cNvGrpSpPr/>
            <p:nvPr/>
          </p:nvGrpSpPr>
          <p:grpSpPr bwMode="auto">
            <a:xfrm>
              <a:off x="7445562" y="2358665"/>
              <a:ext cx="138801" cy="123147"/>
              <a:chOff x="2557" y="3725"/>
              <a:chExt cx="152" cy="163"/>
            </a:xfrm>
          </p:grpSpPr>
          <p:sp>
            <p:nvSpPr>
              <p:cNvPr id="916"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7"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8"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9"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0"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1"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646" name="직사각형 228"/>
            <p:cNvSpPr/>
            <p:nvPr/>
          </p:nvSpPr>
          <p:spPr>
            <a:xfrm rot="2700000">
              <a:off x="7343420" y="2202635"/>
              <a:ext cx="102840" cy="16792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647" name="직사각형 228"/>
            <p:cNvSpPr/>
            <p:nvPr/>
          </p:nvSpPr>
          <p:spPr>
            <a:xfrm rot="8100000">
              <a:off x="7578989" y="2202150"/>
              <a:ext cx="102250" cy="16889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648" name="직사각형 228"/>
            <p:cNvSpPr/>
            <p:nvPr/>
          </p:nvSpPr>
          <p:spPr>
            <a:xfrm rot="8100000">
              <a:off x="7343715" y="2472684"/>
              <a:ext cx="102250" cy="16889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649" name="직사각형 228"/>
            <p:cNvSpPr/>
            <p:nvPr/>
          </p:nvSpPr>
          <p:spPr>
            <a:xfrm rot="2700000">
              <a:off x="7578694" y="2473493"/>
              <a:ext cx="102840" cy="16792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650" name="그룹 649"/>
            <p:cNvGrpSpPr/>
            <p:nvPr/>
          </p:nvGrpSpPr>
          <p:grpSpPr>
            <a:xfrm>
              <a:off x="6464769" y="2074836"/>
              <a:ext cx="667098" cy="706734"/>
              <a:chOff x="2312004" y="988060"/>
              <a:chExt cx="1004720" cy="1058306"/>
            </a:xfrm>
          </p:grpSpPr>
          <p:sp>
            <p:nvSpPr>
              <p:cNvPr id="897"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98" name="Group 1769"/>
              <p:cNvGrpSpPr/>
              <p:nvPr/>
            </p:nvGrpSpPr>
            <p:grpSpPr bwMode="auto">
              <a:xfrm>
                <a:off x="2370932" y="1405623"/>
                <a:ext cx="209050" cy="184408"/>
                <a:chOff x="2557" y="3725"/>
                <a:chExt cx="152" cy="163"/>
              </a:xfrm>
            </p:grpSpPr>
            <p:sp>
              <p:nvSpPr>
                <p:cNvPr id="910"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1"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2"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3"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4"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5"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99" name="육각형 898"/>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0"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901"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902" name="Group 1769"/>
              <p:cNvGrpSpPr/>
              <p:nvPr/>
            </p:nvGrpSpPr>
            <p:grpSpPr bwMode="auto">
              <a:xfrm>
                <a:off x="2804371" y="1413083"/>
                <a:ext cx="209050" cy="184408"/>
                <a:chOff x="2557" y="3725"/>
                <a:chExt cx="152" cy="163"/>
              </a:xfrm>
            </p:grpSpPr>
            <p:sp>
              <p:nvSpPr>
                <p:cNvPr id="90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8"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9"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903"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1" name="그룹 650"/>
            <p:cNvGrpSpPr/>
            <p:nvPr/>
          </p:nvGrpSpPr>
          <p:grpSpPr>
            <a:xfrm>
              <a:off x="5806055" y="2074836"/>
              <a:ext cx="1253052" cy="706734"/>
              <a:chOff x="6622712" y="1052736"/>
              <a:chExt cx="1795632" cy="1058306"/>
            </a:xfrm>
          </p:grpSpPr>
          <p:grpSp>
            <p:nvGrpSpPr>
              <p:cNvPr id="869" name="그룹 868"/>
              <p:cNvGrpSpPr/>
              <p:nvPr/>
            </p:nvGrpSpPr>
            <p:grpSpPr>
              <a:xfrm>
                <a:off x="6640171" y="1243383"/>
                <a:ext cx="1778173" cy="658033"/>
                <a:chOff x="2330352" y="1178707"/>
                <a:chExt cx="1868876" cy="658033"/>
              </a:xfrm>
            </p:grpSpPr>
            <p:grpSp>
              <p:nvGrpSpPr>
                <p:cNvPr id="871" name="Group 1769"/>
                <p:cNvGrpSpPr/>
                <p:nvPr/>
              </p:nvGrpSpPr>
              <p:grpSpPr bwMode="auto">
                <a:xfrm>
                  <a:off x="2370932" y="1405623"/>
                  <a:ext cx="209050" cy="184408"/>
                  <a:chOff x="2557" y="3725"/>
                  <a:chExt cx="152" cy="163"/>
                </a:xfrm>
              </p:grpSpPr>
              <p:sp>
                <p:nvSpPr>
                  <p:cNvPr id="89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2" name="육각형 87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7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75" name="Group 1769"/>
                <p:cNvGrpSpPr/>
                <p:nvPr/>
              </p:nvGrpSpPr>
              <p:grpSpPr bwMode="auto">
                <a:xfrm>
                  <a:off x="2804371" y="1413083"/>
                  <a:ext cx="209050" cy="184408"/>
                  <a:chOff x="2557" y="3725"/>
                  <a:chExt cx="152" cy="163"/>
                </a:xfrm>
              </p:grpSpPr>
              <p:sp>
                <p:nvSpPr>
                  <p:cNvPr id="885"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86"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87"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88"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89"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0"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7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79"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81"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82"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883" name="직사각형 228"/>
                <p:cNvSpPr/>
                <p:nvPr userDrawn="1"/>
              </p:nvSpPr>
              <p:spPr>
                <a:xfrm rot="8100000">
                  <a:off x="3641420"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84" name="직사각형 228"/>
                <p:cNvSpPr/>
                <p:nvPr userDrawn="1"/>
              </p:nvSpPr>
              <p:spPr>
                <a:xfrm rot="2700000">
                  <a:off x="3995768" y="1584306"/>
                  <a:ext cx="153999" cy="252920"/>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sp>
            <p:nvSpPr>
              <p:cNvPr id="870" name="직사각형 228"/>
              <p:cNvSpPr/>
              <p:nvPr/>
            </p:nvSpPr>
            <p:spPr>
              <a:xfrm>
                <a:off x="6622712" y="1052736"/>
                <a:ext cx="890572"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grpSp>
          <p:nvGrpSpPr>
            <p:cNvPr id="652" name="그룹 651"/>
            <p:cNvGrpSpPr/>
            <p:nvPr/>
          </p:nvGrpSpPr>
          <p:grpSpPr>
            <a:xfrm>
              <a:off x="5146863" y="2074836"/>
              <a:ext cx="667098" cy="706734"/>
              <a:chOff x="2312004" y="988060"/>
              <a:chExt cx="1004720" cy="1058306"/>
            </a:xfrm>
          </p:grpSpPr>
          <p:sp>
            <p:nvSpPr>
              <p:cNvPr id="846"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47" name="Group 1769"/>
              <p:cNvGrpSpPr/>
              <p:nvPr/>
            </p:nvGrpSpPr>
            <p:grpSpPr bwMode="auto">
              <a:xfrm>
                <a:off x="2370932" y="1405623"/>
                <a:ext cx="209050" cy="184408"/>
                <a:chOff x="2557" y="3725"/>
                <a:chExt cx="152" cy="163"/>
              </a:xfrm>
            </p:grpSpPr>
            <p:sp>
              <p:nvSpPr>
                <p:cNvPr id="863"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4"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5"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6"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7"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8"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48" name="육각형 847"/>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9"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50"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51" name="Group 1769"/>
              <p:cNvGrpSpPr/>
              <p:nvPr/>
            </p:nvGrpSpPr>
            <p:grpSpPr bwMode="auto">
              <a:xfrm>
                <a:off x="2804371" y="1413083"/>
                <a:ext cx="209050" cy="184408"/>
                <a:chOff x="2557" y="3725"/>
                <a:chExt cx="152" cy="163"/>
              </a:xfrm>
            </p:grpSpPr>
            <p:sp>
              <p:nvSpPr>
                <p:cNvPr id="85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5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5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52"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53"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54"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55"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56"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3" name="그룹 652"/>
            <p:cNvGrpSpPr/>
            <p:nvPr/>
          </p:nvGrpSpPr>
          <p:grpSpPr>
            <a:xfrm>
              <a:off x="4487665" y="2074836"/>
              <a:ext cx="667098" cy="706734"/>
              <a:chOff x="2312004" y="988060"/>
              <a:chExt cx="1004720" cy="1058306"/>
            </a:xfrm>
          </p:grpSpPr>
          <p:sp>
            <p:nvSpPr>
              <p:cNvPr id="823"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24" name="Group 1769"/>
              <p:cNvGrpSpPr/>
              <p:nvPr/>
            </p:nvGrpSpPr>
            <p:grpSpPr bwMode="auto">
              <a:xfrm>
                <a:off x="2370932" y="1405623"/>
                <a:ext cx="209050" cy="184408"/>
                <a:chOff x="2557" y="3725"/>
                <a:chExt cx="152" cy="163"/>
              </a:xfrm>
            </p:grpSpPr>
            <p:sp>
              <p:nvSpPr>
                <p:cNvPr id="840"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1"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2"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3"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4"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5"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25" name="육각형 824"/>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6"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27"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28" name="Group 1769"/>
              <p:cNvGrpSpPr/>
              <p:nvPr/>
            </p:nvGrpSpPr>
            <p:grpSpPr bwMode="auto">
              <a:xfrm>
                <a:off x="2804371" y="1413083"/>
                <a:ext cx="209050" cy="184408"/>
                <a:chOff x="2557" y="3725"/>
                <a:chExt cx="152" cy="163"/>
              </a:xfrm>
            </p:grpSpPr>
            <p:sp>
              <p:nvSpPr>
                <p:cNvPr id="83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8"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9"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29"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30"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31"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32"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33"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4" name="그룹 653"/>
            <p:cNvGrpSpPr/>
            <p:nvPr/>
          </p:nvGrpSpPr>
          <p:grpSpPr>
            <a:xfrm>
              <a:off x="3828951" y="2074836"/>
              <a:ext cx="667098" cy="706734"/>
              <a:chOff x="2312004" y="988060"/>
              <a:chExt cx="1004720" cy="1058306"/>
            </a:xfrm>
          </p:grpSpPr>
          <p:sp>
            <p:nvSpPr>
              <p:cNvPr id="800"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01" name="Group 1769"/>
              <p:cNvGrpSpPr/>
              <p:nvPr/>
            </p:nvGrpSpPr>
            <p:grpSpPr bwMode="auto">
              <a:xfrm>
                <a:off x="2370932" y="1405623"/>
                <a:ext cx="209050" cy="184408"/>
                <a:chOff x="2557" y="3725"/>
                <a:chExt cx="152" cy="163"/>
              </a:xfrm>
            </p:grpSpPr>
            <p:sp>
              <p:nvSpPr>
                <p:cNvPr id="81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2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2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2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02" name="육각형 80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0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05" name="Group 1769"/>
              <p:cNvGrpSpPr/>
              <p:nvPr/>
            </p:nvGrpSpPr>
            <p:grpSpPr bwMode="auto">
              <a:xfrm>
                <a:off x="2804371" y="1413083"/>
                <a:ext cx="209050" cy="184408"/>
                <a:chOff x="2557" y="3725"/>
                <a:chExt cx="152" cy="163"/>
              </a:xfrm>
            </p:grpSpPr>
            <p:sp>
              <p:nvSpPr>
                <p:cNvPr id="81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0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0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08"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09"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1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5" name="그룹 654"/>
            <p:cNvGrpSpPr/>
            <p:nvPr/>
          </p:nvGrpSpPr>
          <p:grpSpPr>
            <a:xfrm>
              <a:off x="3175071" y="2074836"/>
              <a:ext cx="667098" cy="706733"/>
              <a:chOff x="2312004" y="988060"/>
              <a:chExt cx="1004720" cy="1058306"/>
            </a:xfrm>
          </p:grpSpPr>
          <p:sp>
            <p:nvSpPr>
              <p:cNvPr id="777"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78" name="Group 1769"/>
              <p:cNvGrpSpPr/>
              <p:nvPr/>
            </p:nvGrpSpPr>
            <p:grpSpPr bwMode="auto">
              <a:xfrm>
                <a:off x="2370932" y="1405623"/>
                <a:ext cx="209050" cy="184408"/>
                <a:chOff x="2557" y="3725"/>
                <a:chExt cx="152" cy="163"/>
              </a:xfrm>
            </p:grpSpPr>
            <p:sp>
              <p:nvSpPr>
                <p:cNvPr id="79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8"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9"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779" name="육각형 778"/>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0"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781"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82" name="Group 1769"/>
              <p:cNvGrpSpPr/>
              <p:nvPr/>
            </p:nvGrpSpPr>
            <p:grpSpPr bwMode="auto">
              <a:xfrm>
                <a:off x="2804371" y="1413083"/>
                <a:ext cx="209050" cy="184408"/>
                <a:chOff x="2557" y="3725"/>
                <a:chExt cx="152" cy="163"/>
              </a:xfrm>
            </p:grpSpPr>
            <p:sp>
              <p:nvSpPr>
                <p:cNvPr id="78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8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783"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84"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85"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86"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87"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6" name="그룹 655"/>
            <p:cNvGrpSpPr/>
            <p:nvPr/>
          </p:nvGrpSpPr>
          <p:grpSpPr>
            <a:xfrm>
              <a:off x="2684083" y="2202150"/>
              <a:ext cx="503139" cy="439433"/>
              <a:chOff x="2873369" y="1178707"/>
              <a:chExt cx="757780" cy="658033"/>
            </a:xfrm>
          </p:grpSpPr>
          <p:sp>
            <p:nvSpPr>
              <p:cNvPr id="764" name="직사각형 228"/>
              <p:cNvSpPr/>
              <p:nvPr/>
            </p:nvSpPr>
            <p:spPr>
              <a:xfrm>
                <a:off x="2996461"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65" name="Group 1769"/>
              <p:cNvGrpSpPr/>
              <p:nvPr/>
            </p:nvGrpSpPr>
            <p:grpSpPr bwMode="auto">
              <a:xfrm>
                <a:off x="3076222" y="1413083"/>
                <a:ext cx="209050" cy="184408"/>
                <a:chOff x="2557" y="3725"/>
                <a:chExt cx="152" cy="163"/>
              </a:xfrm>
            </p:grpSpPr>
            <p:sp>
              <p:nvSpPr>
                <p:cNvPr id="77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766" name="직사각형 228"/>
              <p:cNvSpPr/>
              <p:nvPr/>
            </p:nvSpPr>
            <p:spPr>
              <a:xfrm rot="2700000">
                <a:off x="2922829"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67" name="직사각형 228"/>
              <p:cNvSpPr/>
              <p:nvPr/>
            </p:nvSpPr>
            <p:spPr>
              <a:xfrm rot="8100000">
                <a:off x="32771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68" name="직사각형 228"/>
              <p:cNvSpPr/>
              <p:nvPr/>
            </p:nvSpPr>
            <p:spPr>
              <a:xfrm rot="8100000">
                <a:off x="2922829"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69" name="직사각형 228"/>
              <p:cNvSpPr/>
              <p:nvPr/>
            </p:nvSpPr>
            <p:spPr>
              <a:xfrm rot="2700000">
                <a:off x="3277178"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70" name="Rectangle 1753"/>
              <p:cNvSpPr>
                <a:spLocks noChangeArrowheads="1"/>
              </p:cNvSpPr>
              <p:nvPr/>
            </p:nvSpPr>
            <p:spPr bwMode="auto">
              <a:xfrm>
                <a:off x="3393347" y="1435758"/>
                <a:ext cx="237802"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657" name="Text Box 1715"/>
            <p:cNvSpPr txBox="1">
              <a:spLocks noChangeArrowheads="1"/>
            </p:cNvSpPr>
            <p:nvPr/>
          </p:nvSpPr>
          <p:spPr bwMode="auto">
            <a:xfrm>
              <a:off x="2656586" y="2077271"/>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Block0</a:t>
              </a:r>
            </a:p>
          </p:txBody>
        </p:sp>
        <p:sp>
          <p:nvSpPr>
            <p:cNvPr id="658" name="Text Box 1715"/>
            <p:cNvSpPr txBox="1">
              <a:spLocks noChangeArrowheads="1"/>
            </p:cNvSpPr>
            <p:nvPr/>
          </p:nvSpPr>
          <p:spPr bwMode="auto">
            <a:xfrm>
              <a:off x="3327430"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Block1</a:t>
              </a:r>
            </a:p>
          </p:txBody>
        </p:sp>
        <p:sp>
          <p:nvSpPr>
            <p:cNvPr id="659" name="Text Box 1715"/>
            <p:cNvSpPr txBox="1">
              <a:spLocks noChangeArrowheads="1"/>
            </p:cNvSpPr>
            <p:nvPr/>
          </p:nvSpPr>
          <p:spPr bwMode="auto">
            <a:xfrm>
              <a:off x="3957358"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Block3</a:t>
              </a:r>
            </a:p>
          </p:txBody>
        </p:sp>
        <p:sp>
          <p:nvSpPr>
            <p:cNvPr id="660" name="Text Box 1715"/>
            <p:cNvSpPr txBox="1">
              <a:spLocks noChangeArrowheads="1"/>
            </p:cNvSpPr>
            <p:nvPr/>
          </p:nvSpPr>
          <p:spPr bwMode="auto">
            <a:xfrm>
              <a:off x="4644279"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Block5</a:t>
              </a:r>
            </a:p>
          </p:txBody>
        </p:sp>
        <p:sp>
          <p:nvSpPr>
            <p:cNvPr id="661" name="Text Box 1715"/>
            <p:cNvSpPr txBox="1">
              <a:spLocks noChangeArrowheads="1"/>
            </p:cNvSpPr>
            <p:nvPr/>
          </p:nvSpPr>
          <p:spPr bwMode="auto">
            <a:xfrm>
              <a:off x="5274207"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Block7</a:t>
              </a:r>
            </a:p>
          </p:txBody>
        </p:sp>
        <p:sp>
          <p:nvSpPr>
            <p:cNvPr id="662" name="Text Box 1715"/>
            <p:cNvSpPr txBox="1">
              <a:spLocks noChangeArrowheads="1"/>
            </p:cNvSpPr>
            <p:nvPr/>
          </p:nvSpPr>
          <p:spPr bwMode="auto">
            <a:xfrm>
              <a:off x="5959764"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Block9</a:t>
              </a:r>
            </a:p>
          </p:txBody>
        </p:sp>
        <p:sp>
          <p:nvSpPr>
            <p:cNvPr id="663" name="Text Box 1715"/>
            <p:cNvSpPr txBox="1">
              <a:spLocks noChangeArrowheads="1"/>
            </p:cNvSpPr>
            <p:nvPr/>
          </p:nvSpPr>
          <p:spPr bwMode="auto">
            <a:xfrm>
              <a:off x="6589692" y="2049800"/>
              <a:ext cx="340942"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BlockA</a:t>
              </a:r>
            </a:p>
          </p:txBody>
        </p:sp>
        <p:sp>
          <p:nvSpPr>
            <p:cNvPr id="664" name="Text Box 1715"/>
            <p:cNvSpPr txBox="1">
              <a:spLocks noChangeArrowheads="1"/>
            </p:cNvSpPr>
            <p:nvPr/>
          </p:nvSpPr>
          <p:spPr bwMode="auto">
            <a:xfrm>
              <a:off x="7276613" y="2049800"/>
              <a:ext cx="338446"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BlockC</a:t>
              </a:r>
            </a:p>
          </p:txBody>
        </p:sp>
        <p:sp>
          <p:nvSpPr>
            <p:cNvPr id="665" name="Rectangle 1711"/>
            <p:cNvSpPr>
              <a:spLocks noChangeArrowheads="1"/>
            </p:cNvSpPr>
            <p:nvPr/>
          </p:nvSpPr>
          <p:spPr bwMode="auto">
            <a:xfrm>
              <a:off x="3519983"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66" name="Rectangle 1712"/>
            <p:cNvSpPr>
              <a:spLocks noChangeArrowheads="1"/>
            </p:cNvSpPr>
            <p:nvPr/>
          </p:nvSpPr>
          <p:spPr bwMode="auto">
            <a:xfrm>
              <a:off x="3530893"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67" name="Line 1713"/>
            <p:cNvSpPr>
              <a:spLocks noChangeShapeType="1"/>
            </p:cNvSpPr>
            <p:nvPr/>
          </p:nvSpPr>
          <p:spPr bwMode="auto">
            <a:xfrm>
              <a:off x="3530893"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68" name="Line 1714"/>
            <p:cNvSpPr>
              <a:spLocks noChangeShapeType="1"/>
            </p:cNvSpPr>
            <p:nvPr/>
          </p:nvSpPr>
          <p:spPr bwMode="auto">
            <a:xfrm flipH="1">
              <a:off x="3530893"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69" name="Rectangle 1711"/>
            <p:cNvSpPr>
              <a:spLocks noChangeArrowheads="1"/>
            </p:cNvSpPr>
            <p:nvPr/>
          </p:nvSpPr>
          <p:spPr bwMode="auto">
            <a:xfrm>
              <a:off x="4176847"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0" name="Rectangle 1712"/>
            <p:cNvSpPr>
              <a:spLocks noChangeArrowheads="1"/>
            </p:cNvSpPr>
            <p:nvPr/>
          </p:nvSpPr>
          <p:spPr bwMode="auto">
            <a:xfrm>
              <a:off x="4187757"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1" name="Line 1713"/>
            <p:cNvSpPr>
              <a:spLocks noChangeShapeType="1"/>
            </p:cNvSpPr>
            <p:nvPr/>
          </p:nvSpPr>
          <p:spPr bwMode="auto">
            <a:xfrm>
              <a:off x="4187757"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72" name="Line 1714"/>
            <p:cNvSpPr>
              <a:spLocks noChangeShapeType="1"/>
            </p:cNvSpPr>
            <p:nvPr/>
          </p:nvSpPr>
          <p:spPr bwMode="auto">
            <a:xfrm flipH="1">
              <a:off x="4187757"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73" name="Rectangle 1711"/>
            <p:cNvSpPr>
              <a:spLocks noChangeArrowheads="1"/>
            </p:cNvSpPr>
            <p:nvPr/>
          </p:nvSpPr>
          <p:spPr bwMode="auto">
            <a:xfrm>
              <a:off x="4834545"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4" name="Rectangle 1712"/>
            <p:cNvSpPr>
              <a:spLocks noChangeArrowheads="1"/>
            </p:cNvSpPr>
            <p:nvPr/>
          </p:nvSpPr>
          <p:spPr bwMode="auto">
            <a:xfrm>
              <a:off x="4845455"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5" name="Line 1713"/>
            <p:cNvSpPr>
              <a:spLocks noChangeShapeType="1"/>
            </p:cNvSpPr>
            <p:nvPr/>
          </p:nvSpPr>
          <p:spPr bwMode="auto">
            <a:xfrm>
              <a:off x="4845455"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76" name="Line 1714"/>
            <p:cNvSpPr>
              <a:spLocks noChangeShapeType="1"/>
            </p:cNvSpPr>
            <p:nvPr/>
          </p:nvSpPr>
          <p:spPr bwMode="auto">
            <a:xfrm flipH="1">
              <a:off x="4845455"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77" name="Rectangle 1711"/>
            <p:cNvSpPr>
              <a:spLocks noChangeArrowheads="1"/>
            </p:cNvSpPr>
            <p:nvPr/>
          </p:nvSpPr>
          <p:spPr bwMode="auto">
            <a:xfrm>
              <a:off x="5491409"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8" name="Rectangle 1712"/>
            <p:cNvSpPr>
              <a:spLocks noChangeArrowheads="1"/>
            </p:cNvSpPr>
            <p:nvPr/>
          </p:nvSpPr>
          <p:spPr bwMode="auto">
            <a:xfrm>
              <a:off x="5502319"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9" name="Line 1713"/>
            <p:cNvSpPr>
              <a:spLocks noChangeShapeType="1"/>
            </p:cNvSpPr>
            <p:nvPr/>
          </p:nvSpPr>
          <p:spPr bwMode="auto">
            <a:xfrm>
              <a:off x="5502319"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0" name="Line 1714"/>
            <p:cNvSpPr>
              <a:spLocks noChangeShapeType="1"/>
            </p:cNvSpPr>
            <p:nvPr/>
          </p:nvSpPr>
          <p:spPr bwMode="auto">
            <a:xfrm flipH="1">
              <a:off x="5502319"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1" name="Rectangle 1711"/>
            <p:cNvSpPr>
              <a:spLocks noChangeArrowheads="1"/>
            </p:cNvSpPr>
            <p:nvPr/>
          </p:nvSpPr>
          <p:spPr bwMode="auto">
            <a:xfrm>
              <a:off x="6148780"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2" name="Rectangle 1712"/>
            <p:cNvSpPr>
              <a:spLocks noChangeArrowheads="1"/>
            </p:cNvSpPr>
            <p:nvPr/>
          </p:nvSpPr>
          <p:spPr bwMode="auto">
            <a:xfrm>
              <a:off x="6159690"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3" name="Line 1713"/>
            <p:cNvSpPr>
              <a:spLocks noChangeShapeType="1"/>
            </p:cNvSpPr>
            <p:nvPr/>
          </p:nvSpPr>
          <p:spPr bwMode="auto">
            <a:xfrm>
              <a:off x="6159690"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4" name="Line 1714"/>
            <p:cNvSpPr>
              <a:spLocks noChangeShapeType="1"/>
            </p:cNvSpPr>
            <p:nvPr/>
          </p:nvSpPr>
          <p:spPr bwMode="auto">
            <a:xfrm flipH="1">
              <a:off x="6159690"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5" name="Rectangle 1711"/>
            <p:cNvSpPr>
              <a:spLocks noChangeArrowheads="1"/>
            </p:cNvSpPr>
            <p:nvPr/>
          </p:nvSpPr>
          <p:spPr bwMode="auto">
            <a:xfrm>
              <a:off x="6806478" y="254433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6" name="Rectangle 1712"/>
            <p:cNvSpPr>
              <a:spLocks noChangeArrowheads="1"/>
            </p:cNvSpPr>
            <p:nvPr/>
          </p:nvSpPr>
          <p:spPr bwMode="auto">
            <a:xfrm>
              <a:off x="6817388" y="255555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7" name="Line 1713"/>
            <p:cNvSpPr>
              <a:spLocks noChangeShapeType="1"/>
            </p:cNvSpPr>
            <p:nvPr/>
          </p:nvSpPr>
          <p:spPr bwMode="auto">
            <a:xfrm>
              <a:off x="6817388" y="255555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8" name="Line 1714"/>
            <p:cNvSpPr>
              <a:spLocks noChangeShapeType="1"/>
            </p:cNvSpPr>
            <p:nvPr/>
          </p:nvSpPr>
          <p:spPr bwMode="auto">
            <a:xfrm flipH="1">
              <a:off x="6817388" y="255555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9" name="Rectangle 1711"/>
            <p:cNvSpPr>
              <a:spLocks noChangeArrowheads="1"/>
            </p:cNvSpPr>
            <p:nvPr/>
          </p:nvSpPr>
          <p:spPr bwMode="auto">
            <a:xfrm>
              <a:off x="7463342"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0" name="Rectangle 1712"/>
            <p:cNvSpPr>
              <a:spLocks noChangeArrowheads="1"/>
            </p:cNvSpPr>
            <p:nvPr/>
          </p:nvSpPr>
          <p:spPr bwMode="auto">
            <a:xfrm>
              <a:off x="7474252"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1" name="Line 1713"/>
            <p:cNvSpPr>
              <a:spLocks noChangeShapeType="1"/>
            </p:cNvSpPr>
            <p:nvPr/>
          </p:nvSpPr>
          <p:spPr bwMode="auto">
            <a:xfrm>
              <a:off x="7474252"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92" name="Line 1714"/>
            <p:cNvSpPr>
              <a:spLocks noChangeShapeType="1"/>
            </p:cNvSpPr>
            <p:nvPr/>
          </p:nvSpPr>
          <p:spPr bwMode="auto">
            <a:xfrm flipH="1">
              <a:off x="7474252"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93" name="Rectangle 1711"/>
            <p:cNvSpPr>
              <a:spLocks noChangeArrowheads="1"/>
            </p:cNvSpPr>
            <p:nvPr/>
          </p:nvSpPr>
          <p:spPr bwMode="auto">
            <a:xfrm>
              <a:off x="3519983"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4" name="Rectangle 1712"/>
            <p:cNvSpPr>
              <a:spLocks noChangeArrowheads="1"/>
            </p:cNvSpPr>
            <p:nvPr/>
          </p:nvSpPr>
          <p:spPr bwMode="auto">
            <a:xfrm>
              <a:off x="3530893"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5" name="Line 1713"/>
            <p:cNvSpPr>
              <a:spLocks noChangeShapeType="1"/>
            </p:cNvSpPr>
            <p:nvPr/>
          </p:nvSpPr>
          <p:spPr bwMode="auto">
            <a:xfrm>
              <a:off x="3530893"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96" name="Line 1714"/>
            <p:cNvSpPr>
              <a:spLocks noChangeShapeType="1"/>
            </p:cNvSpPr>
            <p:nvPr/>
          </p:nvSpPr>
          <p:spPr bwMode="auto">
            <a:xfrm flipH="1">
              <a:off x="3530893"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97" name="Rectangle 1711"/>
            <p:cNvSpPr>
              <a:spLocks noChangeArrowheads="1"/>
            </p:cNvSpPr>
            <p:nvPr/>
          </p:nvSpPr>
          <p:spPr bwMode="auto">
            <a:xfrm>
              <a:off x="4176847"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8" name="Rectangle 1712"/>
            <p:cNvSpPr>
              <a:spLocks noChangeArrowheads="1"/>
            </p:cNvSpPr>
            <p:nvPr/>
          </p:nvSpPr>
          <p:spPr bwMode="auto">
            <a:xfrm>
              <a:off x="4187757"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9" name="Line 1713"/>
            <p:cNvSpPr>
              <a:spLocks noChangeShapeType="1"/>
            </p:cNvSpPr>
            <p:nvPr/>
          </p:nvSpPr>
          <p:spPr bwMode="auto">
            <a:xfrm>
              <a:off x="4187757"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0" name="Line 1714"/>
            <p:cNvSpPr>
              <a:spLocks noChangeShapeType="1"/>
            </p:cNvSpPr>
            <p:nvPr/>
          </p:nvSpPr>
          <p:spPr bwMode="auto">
            <a:xfrm flipH="1">
              <a:off x="4187757"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1" name="Rectangle 1711"/>
            <p:cNvSpPr>
              <a:spLocks noChangeArrowheads="1"/>
            </p:cNvSpPr>
            <p:nvPr/>
          </p:nvSpPr>
          <p:spPr bwMode="auto">
            <a:xfrm>
              <a:off x="4834545"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02" name="Rectangle 1712"/>
            <p:cNvSpPr>
              <a:spLocks noChangeArrowheads="1"/>
            </p:cNvSpPr>
            <p:nvPr/>
          </p:nvSpPr>
          <p:spPr bwMode="auto">
            <a:xfrm>
              <a:off x="4845455"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03" name="Line 1713"/>
            <p:cNvSpPr>
              <a:spLocks noChangeShapeType="1"/>
            </p:cNvSpPr>
            <p:nvPr/>
          </p:nvSpPr>
          <p:spPr bwMode="auto">
            <a:xfrm>
              <a:off x="4845455"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4" name="Line 1714"/>
            <p:cNvSpPr>
              <a:spLocks noChangeShapeType="1"/>
            </p:cNvSpPr>
            <p:nvPr/>
          </p:nvSpPr>
          <p:spPr bwMode="auto">
            <a:xfrm flipH="1">
              <a:off x="4845455"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5" name="Rectangle 1711"/>
            <p:cNvSpPr>
              <a:spLocks noChangeArrowheads="1"/>
            </p:cNvSpPr>
            <p:nvPr/>
          </p:nvSpPr>
          <p:spPr bwMode="auto">
            <a:xfrm>
              <a:off x="5491409"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06" name="Rectangle 1712"/>
            <p:cNvSpPr>
              <a:spLocks noChangeArrowheads="1"/>
            </p:cNvSpPr>
            <p:nvPr/>
          </p:nvSpPr>
          <p:spPr bwMode="auto">
            <a:xfrm>
              <a:off x="5502319"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07" name="Line 1713"/>
            <p:cNvSpPr>
              <a:spLocks noChangeShapeType="1"/>
            </p:cNvSpPr>
            <p:nvPr/>
          </p:nvSpPr>
          <p:spPr bwMode="auto">
            <a:xfrm>
              <a:off x="5502319"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8" name="Line 1714"/>
            <p:cNvSpPr>
              <a:spLocks noChangeShapeType="1"/>
            </p:cNvSpPr>
            <p:nvPr/>
          </p:nvSpPr>
          <p:spPr bwMode="auto">
            <a:xfrm flipH="1">
              <a:off x="5502319"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9" name="Rectangle 1753"/>
            <p:cNvSpPr>
              <a:spLocks noChangeArrowheads="1"/>
            </p:cNvSpPr>
            <p:nvPr userDrawn="1"/>
          </p:nvSpPr>
          <p:spPr bwMode="auto">
            <a:xfrm rot="5400000">
              <a:off x="7362260" y="2644435"/>
              <a:ext cx="294446" cy="74926"/>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710" name="직사각형 709"/>
            <p:cNvSpPr/>
            <p:nvPr userDrawn="1"/>
          </p:nvSpPr>
          <p:spPr>
            <a:xfrm>
              <a:off x="1687508" y="2592077"/>
              <a:ext cx="166767" cy="18974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Turn</a:t>
              </a:r>
              <a:endParaRPr lang="ko-KR" altLang="en-US" sz="600">
                <a:solidFill>
                  <a:schemeClr val="tx1"/>
                </a:solidFill>
              </a:endParaRPr>
            </a:p>
          </p:txBody>
        </p:sp>
        <p:sp>
          <p:nvSpPr>
            <p:cNvPr id="711" name="직사각형 228"/>
            <p:cNvSpPr/>
            <p:nvPr userDrawn="1"/>
          </p:nvSpPr>
          <p:spPr>
            <a:xfrm rot="16200000">
              <a:off x="2110212" y="2331830"/>
              <a:ext cx="330009"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12" name="직사각형 228"/>
            <p:cNvSpPr/>
            <p:nvPr userDrawn="1"/>
          </p:nvSpPr>
          <p:spPr>
            <a:xfrm rot="16200000">
              <a:off x="2176917" y="2595292"/>
              <a:ext cx="196600"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13" name="직사각형 228"/>
            <p:cNvSpPr/>
            <p:nvPr/>
          </p:nvSpPr>
          <p:spPr>
            <a:xfrm rot="16200000">
              <a:off x="1948999" y="2177081"/>
              <a:ext cx="675297" cy="5482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14" name="Group 1762"/>
            <p:cNvGrpSpPr/>
            <p:nvPr userDrawn="1"/>
          </p:nvGrpSpPr>
          <p:grpSpPr bwMode="auto">
            <a:xfrm>
              <a:off x="2215771" y="2652089"/>
              <a:ext cx="119781" cy="105781"/>
              <a:chOff x="3606" y="4172"/>
              <a:chExt cx="163" cy="152"/>
            </a:xfrm>
          </p:grpSpPr>
          <p:sp>
            <p:nvSpPr>
              <p:cNvPr id="760"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61"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62"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63"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715" name="직사각형 714"/>
            <p:cNvSpPr/>
            <p:nvPr userDrawn="1"/>
          </p:nvSpPr>
          <p:spPr>
            <a:xfrm>
              <a:off x="2012542" y="2263280"/>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a:solidFill>
                    <a:schemeClr val="tx1"/>
                  </a:solidFill>
                </a:rPr>
                <a:t>#2</a:t>
              </a:r>
              <a:endParaRPr lang="ko-KR" altLang="en-US" sz="600">
                <a:solidFill>
                  <a:schemeClr val="tx1"/>
                </a:solidFill>
              </a:endParaRPr>
            </a:p>
          </p:txBody>
        </p:sp>
        <p:grpSp>
          <p:nvGrpSpPr>
            <p:cNvPr id="716" name="Group 1762"/>
            <p:cNvGrpSpPr/>
            <p:nvPr userDrawn="1"/>
          </p:nvGrpSpPr>
          <p:grpSpPr bwMode="auto">
            <a:xfrm>
              <a:off x="2215771" y="2282525"/>
              <a:ext cx="119781" cy="105781"/>
              <a:chOff x="3606" y="4172"/>
              <a:chExt cx="163" cy="152"/>
            </a:xfrm>
          </p:grpSpPr>
          <p:sp>
            <p:nvSpPr>
              <p:cNvPr id="756"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7"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8"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9"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grpSp>
          <p:nvGrpSpPr>
            <p:cNvPr id="717" name="그룹 716"/>
            <p:cNvGrpSpPr/>
            <p:nvPr userDrawn="1"/>
          </p:nvGrpSpPr>
          <p:grpSpPr>
            <a:xfrm>
              <a:off x="2429623" y="2154196"/>
              <a:ext cx="98096" cy="109582"/>
              <a:chOff x="3090726" y="3209353"/>
              <a:chExt cx="2208212" cy="2167443"/>
            </a:xfrm>
          </p:grpSpPr>
          <p:sp>
            <p:nvSpPr>
              <p:cNvPr id="752" name="Rectangle 1711"/>
              <p:cNvSpPr>
                <a:spLocks noChangeArrowheads="1"/>
              </p:cNvSpPr>
              <p:nvPr/>
            </p:nvSpPr>
            <p:spPr bwMode="auto">
              <a:xfrm>
                <a:off x="3090726" y="3209353"/>
                <a:ext cx="2208212" cy="2167443"/>
              </a:xfrm>
              <a:prstGeom prst="rect">
                <a:avLst/>
              </a:prstGeom>
              <a:solidFill>
                <a:schemeClr val="bg1"/>
              </a:solidFill>
              <a:ln w="6350" cmpd="dbl">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753" name="Rectangle 1712"/>
              <p:cNvSpPr>
                <a:spLocks noChangeArrowheads="1"/>
              </p:cNvSpPr>
              <p:nvPr/>
            </p:nvSpPr>
            <p:spPr bwMode="auto">
              <a:xfrm>
                <a:off x="3336079" y="3450186"/>
                <a:ext cx="1717493" cy="1685783"/>
              </a:xfrm>
              <a:prstGeom prst="rect">
                <a:avLst/>
              </a:prstGeom>
              <a:solidFill>
                <a:srgbClr val="0000FF"/>
              </a:solidFill>
              <a:ln w="6350">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754" name="Line 1713"/>
              <p:cNvSpPr>
                <a:spLocks noChangeShapeType="1"/>
              </p:cNvSpPr>
              <p:nvPr/>
            </p:nvSpPr>
            <p:spPr bwMode="auto">
              <a:xfrm>
                <a:off x="3336079" y="3450186"/>
                <a:ext cx="1717493" cy="1685783"/>
              </a:xfrm>
              <a:prstGeom prst="line">
                <a:avLst/>
              </a:prstGeom>
              <a:solidFill>
                <a:schemeClr val="bg1">
                  <a:lumMod val="85000"/>
                </a:schemeClr>
              </a:solidFill>
              <a:ln w="6350">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55" name="Line 1714"/>
              <p:cNvSpPr>
                <a:spLocks noChangeShapeType="1"/>
              </p:cNvSpPr>
              <p:nvPr/>
            </p:nvSpPr>
            <p:spPr bwMode="auto">
              <a:xfrm flipH="1">
                <a:off x="3336079" y="3450186"/>
                <a:ext cx="1717493" cy="1685783"/>
              </a:xfrm>
              <a:prstGeom prst="line">
                <a:avLst/>
              </a:prstGeom>
              <a:solidFill>
                <a:schemeClr val="bg1">
                  <a:lumMod val="85000"/>
                </a:schemeClr>
              </a:solidFill>
              <a:ln w="6350">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718" name="직사각형 228"/>
            <p:cNvSpPr/>
            <p:nvPr userDrawn="1"/>
          </p:nvSpPr>
          <p:spPr>
            <a:xfrm rot="16200000">
              <a:off x="2202154" y="2430208"/>
              <a:ext cx="526768"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19" name="Group 1762"/>
            <p:cNvGrpSpPr/>
            <p:nvPr userDrawn="1"/>
          </p:nvGrpSpPr>
          <p:grpSpPr bwMode="auto">
            <a:xfrm>
              <a:off x="2406092" y="2498549"/>
              <a:ext cx="119781" cy="105781"/>
              <a:chOff x="3606" y="4172"/>
              <a:chExt cx="163" cy="152"/>
            </a:xfrm>
          </p:grpSpPr>
          <p:sp>
            <p:nvSpPr>
              <p:cNvPr id="747"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48"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49"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0"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720" name="Rectangle 1753"/>
            <p:cNvSpPr>
              <a:spLocks noChangeArrowheads="1"/>
            </p:cNvSpPr>
            <p:nvPr userDrawn="1"/>
          </p:nvSpPr>
          <p:spPr bwMode="auto">
            <a:xfrm>
              <a:off x="2223913" y="2559925"/>
              <a:ext cx="99088" cy="65183"/>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721" name="직사각형 720"/>
            <p:cNvSpPr/>
            <p:nvPr userDrawn="1"/>
          </p:nvSpPr>
          <p:spPr>
            <a:xfrm>
              <a:off x="2012542" y="2411108"/>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smtClean="0">
                  <a:solidFill>
                    <a:schemeClr val="tx1"/>
                  </a:solidFill>
                </a:rPr>
                <a:t>#1</a:t>
              </a:r>
              <a:endParaRPr lang="ko-KR" altLang="en-US" sz="600">
                <a:solidFill>
                  <a:schemeClr val="tx1"/>
                </a:solidFill>
              </a:endParaRPr>
            </a:p>
          </p:txBody>
        </p:sp>
        <p:sp>
          <p:nvSpPr>
            <p:cNvPr id="722" name="Rectangle 1753"/>
            <p:cNvSpPr>
              <a:spLocks noChangeArrowheads="1"/>
            </p:cNvSpPr>
            <p:nvPr userDrawn="1"/>
          </p:nvSpPr>
          <p:spPr bwMode="auto">
            <a:xfrm>
              <a:off x="2321423" y="2402731"/>
              <a:ext cx="99088" cy="65183"/>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723" name="직사각형 722"/>
            <p:cNvSpPr/>
            <p:nvPr userDrawn="1"/>
          </p:nvSpPr>
          <p:spPr>
            <a:xfrm>
              <a:off x="2178022" y="2113538"/>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smtClean="0">
                  <a:solidFill>
                    <a:schemeClr val="tx1"/>
                  </a:solidFill>
                </a:rPr>
                <a:t>#3</a:t>
              </a:r>
              <a:endParaRPr lang="ko-KR" altLang="en-US" sz="600">
                <a:solidFill>
                  <a:schemeClr val="tx1"/>
                </a:solidFill>
              </a:endParaRPr>
            </a:p>
          </p:txBody>
        </p:sp>
        <p:sp>
          <p:nvSpPr>
            <p:cNvPr id="724" name="직사각형 228"/>
            <p:cNvSpPr/>
            <p:nvPr/>
          </p:nvSpPr>
          <p:spPr>
            <a:xfrm>
              <a:off x="1853617" y="2592304"/>
              <a:ext cx="324938" cy="19048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25" name="Text Box 1715"/>
            <p:cNvSpPr txBox="1">
              <a:spLocks noChangeArrowheads="1"/>
            </p:cNvSpPr>
            <p:nvPr userDrawn="1"/>
          </p:nvSpPr>
          <p:spPr bwMode="auto">
            <a:xfrm>
              <a:off x="1920551" y="2597734"/>
              <a:ext cx="224137" cy="12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0" hangingPunct="0"/>
              <a:r>
                <a:rPr lang="en-US" altLang="ko-KR" sz="600" b="0" dirty="0"/>
                <a:t>ICLN</a:t>
              </a:r>
            </a:p>
          </p:txBody>
        </p:sp>
        <p:grpSp>
          <p:nvGrpSpPr>
            <p:cNvPr id="726" name="그룹 725"/>
            <p:cNvGrpSpPr/>
            <p:nvPr userDrawn="1"/>
          </p:nvGrpSpPr>
          <p:grpSpPr>
            <a:xfrm>
              <a:off x="1379798" y="1927769"/>
              <a:ext cx="272972" cy="384162"/>
              <a:chOff x="1546293" y="1274435"/>
              <a:chExt cx="411125" cy="575267"/>
            </a:xfrm>
          </p:grpSpPr>
          <p:grpSp>
            <p:nvGrpSpPr>
              <p:cNvPr id="727" name="Group 1710"/>
              <p:cNvGrpSpPr/>
              <p:nvPr/>
            </p:nvGrpSpPr>
            <p:grpSpPr bwMode="auto">
              <a:xfrm>
                <a:off x="1727231" y="1295930"/>
                <a:ext cx="230187" cy="227013"/>
                <a:chOff x="2016" y="2832"/>
                <a:chExt cx="144" cy="144"/>
              </a:xfrm>
            </p:grpSpPr>
            <p:sp>
              <p:nvSpPr>
                <p:cNvPr id="743"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44"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45"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6"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28" name="Group 1710"/>
              <p:cNvGrpSpPr/>
              <p:nvPr/>
            </p:nvGrpSpPr>
            <p:grpSpPr bwMode="auto">
              <a:xfrm>
                <a:off x="1727231" y="1622689"/>
                <a:ext cx="230187" cy="227013"/>
                <a:chOff x="2016" y="2832"/>
                <a:chExt cx="144" cy="144"/>
              </a:xfrm>
            </p:grpSpPr>
            <p:sp>
              <p:nvSpPr>
                <p:cNvPr id="739"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40"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41"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2"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29" name="Group 1710"/>
              <p:cNvGrpSpPr/>
              <p:nvPr/>
            </p:nvGrpSpPr>
            <p:grpSpPr bwMode="auto">
              <a:xfrm>
                <a:off x="1546293" y="1274435"/>
                <a:ext cx="230187" cy="227013"/>
                <a:chOff x="2016" y="2832"/>
                <a:chExt cx="144" cy="144"/>
              </a:xfrm>
            </p:grpSpPr>
            <p:sp>
              <p:nvSpPr>
                <p:cNvPr id="735"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36"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37"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8"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30" name="Group 1710"/>
              <p:cNvGrpSpPr/>
              <p:nvPr/>
            </p:nvGrpSpPr>
            <p:grpSpPr bwMode="auto">
              <a:xfrm>
                <a:off x="1546293" y="1601194"/>
                <a:ext cx="230187" cy="227013"/>
                <a:chOff x="2016" y="2832"/>
                <a:chExt cx="144" cy="144"/>
              </a:xfrm>
            </p:grpSpPr>
            <p:sp>
              <p:nvSpPr>
                <p:cNvPr id="731"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32"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33"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4"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751" name="TextBox 750"/>
          <p:cNvSpPr txBox="1"/>
          <p:nvPr userDrawn="1"/>
        </p:nvSpPr>
        <p:spPr>
          <a:xfrm rot="19908267">
            <a:off x="287511" y="2590678"/>
            <a:ext cx="9404550" cy="1815882"/>
          </a:xfrm>
          <a:prstGeom prst="rect">
            <a:avLst/>
          </a:prstGeom>
          <a:noFill/>
        </p:spPr>
        <p:txBody>
          <a:bodyPr wrap="square" rtlCol="0" anchor="ctr">
            <a:spAutoFit/>
          </a:bodyPr>
          <a:lstStyle/>
          <a:p>
            <a:pPr algn="ctr"/>
            <a:r>
              <a:rPr lang="en-US" altLang="ko-KR" sz="11200" dirty="0">
                <a:ln>
                  <a:noFill/>
                </a:ln>
                <a:solidFill>
                  <a:schemeClr val="bg1">
                    <a:lumMod val="95000"/>
                  </a:schemeClr>
                </a:solidFill>
                <a:latin typeface="新宋体" panose="02010609030101010101" pitchFamily="49" charset="-122"/>
                <a:ea typeface="新宋体" panose="02010609030101010101" pitchFamily="49" charset="-122"/>
              </a:rPr>
              <a:t>confidential</a:t>
            </a:r>
            <a:endParaRPr lang="ko-KR" altLang="en-US" sz="11200" dirty="0">
              <a:ln>
                <a:noFill/>
              </a:ln>
              <a:solidFill>
                <a:schemeClr val="bg1">
                  <a:lumMod val="95000"/>
                </a:schemeClr>
              </a:solidFill>
              <a:latin typeface="新宋体" panose="02010609030101010101" pitchFamily="49" charset="-122"/>
            </a:endParaRPr>
          </a:p>
        </p:txBody>
      </p:sp>
      <p:cxnSp>
        <p:nvCxnSpPr>
          <p:cNvPr id="334"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335"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336"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337"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338"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ED053107-2DB5-4124-A2FD-6EF87B58E5CC}" type="slidenum">
              <a:rPr lang="zh-CN" altLang="en-US" smtClean="0">
                <a:solidFill>
                  <a:prstClr val="black">
                    <a:tint val="75000"/>
                  </a:prstClr>
                </a:solidFill>
              </a:rPr>
              <a:t>‹#›</a:t>
            </a:fld>
            <a:endParaRPr lang="zh-CN" altLang="en-US">
              <a:solidFill>
                <a:prstClr val="black">
                  <a:tint val="75000"/>
                </a:prstClr>
              </a:solidFill>
            </a:endParaRPr>
          </a:p>
        </p:txBody>
      </p:sp>
      <p:sp>
        <p:nvSpPr>
          <p:cNvPr id="339"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grpSp>
        <p:nvGrpSpPr>
          <p:cNvPr id="632" name="그룹 631"/>
          <p:cNvGrpSpPr/>
          <p:nvPr userDrawn="1"/>
        </p:nvGrpSpPr>
        <p:grpSpPr>
          <a:xfrm>
            <a:off x="1334041" y="3789040"/>
            <a:ext cx="6406078" cy="1074973"/>
            <a:chOff x="1334041" y="1754148"/>
            <a:chExt cx="6406078" cy="1074973"/>
          </a:xfrm>
        </p:grpSpPr>
        <p:sp>
          <p:nvSpPr>
            <p:cNvPr id="633" name="Text Box 1715"/>
            <p:cNvSpPr txBox="1">
              <a:spLocks noChangeArrowheads="1"/>
            </p:cNvSpPr>
            <p:nvPr/>
          </p:nvSpPr>
          <p:spPr bwMode="auto">
            <a:xfrm>
              <a:off x="1396079" y="1754148"/>
              <a:ext cx="342191"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Loader</a:t>
              </a:r>
            </a:p>
          </p:txBody>
        </p:sp>
        <p:sp>
          <p:nvSpPr>
            <p:cNvPr id="634" name="직사각형 228"/>
            <p:cNvSpPr/>
            <p:nvPr/>
          </p:nvSpPr>
          <p:spPr>
            <a:xfrm>
              <a:off x="1334041" y="1878886"/>
              <a:ext cx="518904" cy="902933"/>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635" name="그룹 634"/>
            <p:cNvGrpSpPr/>
            <p:nvPr/>
          </p:nvGrpSpPr>
          <p:grpSpPr>
            <a:xfrm>
              <a:off x="1379798" y="2353002"/>
              <a:ext cx="272972" cy="384162"/>
              <a:chOff x="1546293" y="1274435"/>
              <a:chExt cx="411125" cy="575267"/>
            </a:xfrm>
          </p:grpSpPr>
          <p:grpSp>
            <p:nvGrpSpPr>
              <p:cNvPr id="934" name="Group 1710"/>
              <p:cNvGrpSpPr/>
              <p:nvPr/>
            </p:nvGrpSpPr>
            <p:grpSpPr bwMode="auto">
              <a:xfrm>
                <a:off x="1727231" y="1295930"/>
                <a:ext cx="230187" cy="227013"/>
                <a:chOff x="2016" y="2832"/>
                <a:chExt cx="144" cy="144"/>
              </a:xfrm>
            </p:grpSpPr>
            <p:sp>
              <p:nvSpPr>
                <p:cNvPr id="950"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51"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52"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3"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35" name="Group 1710"/>
              <p:cNvGrpSpPr/>
              <p:nvPr/>
            </p:nvGrpSpPr>
            <p:grpSpPr bwMode="auto">
              <a:xfrm>
                <a:off x="1727231" y="1622689"/>
                <a:ext cx="230187" cy="227013"/>
                <a:chOff x="2016" y="2832"/>
                <a:chExt cx="144" cy="144"/>
              </a:xfrm>
            </p:grpSpPr>
            <p:sp>
              <p:nvSpPr>
                <p:cNvPr id="946"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7"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8"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9"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36" name="Group 1710"/>
              <p:cNvGrpSpPr/>
              <p:nvPr/>
            </p:nvGrpSpPr>
            <p:grpSpPr bwMode="auto">
              <a:xfrm>
                <a:off x="1546293" y="1274435"/>
                <a:ext cx="230187" cy="227013"/>
                <a:chOff x="2016" y="2832"/>
                <a:chExt cx="144" cy="144"/>
              </a:xfrm>
            </p:grpSpPr>
            <p:sp>
              <p:nvSpPr>
                <p:cNvPr id="942"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3"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4"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5"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37" name="Group 1710"/>
              <p:cNvGrpSpPr/>
              <p:nvPr/>
            </p:nvGrpSpPr>
            <p:grpSpPr bwMode="auto">
              <a:xfrm>
                <a:off x="1546293" y="1601194"/>
                <a:ext cx="230187" cy="227013"/>
                <a:chOff x="2016" y="2832"/>
                <a:chExt cx="144" cy="144"/>
              </a:xfrm>
            </p:grpSpPr>
            <p:sp>
              <p:nvSpPr>
                <p:cNvPr id="938"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39"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940"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1"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636" name="직사각형 228"/>
            <p:cNvSpPr/>
            <p:nvPr/>
          </p:nvSpPr>
          <p:spPr>
            <a:xfrm>
              <a:off x="2560704" y="2112049"/>
              <a:ext cx="566405" cy="642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637" name="Rectangle 1753"/>
            <p:cNvSpPr>
              <a:spLocks noChangeArrowheads="1"/>
            </p:cNvSpPr>
            <p:nvPr/>
          </p:nvSpPr>
          <p:spPr bwMode="auto">
            <a:xfrm>
              <a:off x="2559166" y="2327982"/>
              <a:ext cx="169282" cy="86758"/>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638" name="Rectangle 1753"/>
            <p:cNvSpPr>
              <a:spLocks noChangeArrowheads="1"/>
            </p:cNvSpPr>
            <p:nvPr/>
          </p:nvSpPr>
          <p:spPr bwMode="auto">
            <a:xfrm>
              <a:off x="2559166" y="2424276"/>
              <a:ext cx="169282" cy="86758"/>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nvGrpSpPr>
            <p:cNvPr id="639" name="Group 1769"/>
            <p:cNvGrpSpPr/>
            <p:nvPr/>
          </p:nvGrpSpPr>
          <p:grpSpPr bwMode="auto">
            <a:xfrm>
              <a:off x="1696081" y="2380164"/>
              <a:ext cx="138801" cy="123147"/>
              <a:chOff x="2557" y="3725"/>
              <a:chExt cx="152" cy="163"/>
            </a:xfrm>
          </p:grpSpPr>
          <p:sp>
            <p:nvSpPr>
              <p:cNvPr id="92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3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3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3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3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640" name="직사각형 228"/>
            <p:cNvSpPr/>
            <p:nvPr/>
          </p:nvSpPr>
          <p:spPr>
            <a:xfrm>
              <a:off x="7118649" y="2074836"/>
              <a:ext cx="621470" cy="706734"/>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641" name="Group 1769"/>
            <p:cNvGrpSpPr/>
            <p:nvPr/>
          </p:nvGrpSpPr>
          <p:grpSpPr bwMode="auto">
            <a:xfrm>
              <a:off x="7157775" y="2353684"/>
              <a:ext cx="138801" cy="123147"/>
              <a:chOff x="2557" y="3725"/>
              <a:chExt cx="152" cy="163"/>
            </a:xfrm>
          </p:grpSpPr>
          <p:sp>
            <p:nvSpPr>
              <p:cNvPr id="922"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3"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4"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5"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6"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7"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642" name="육각형 641"/>
            <p:cNvSpPr/>
            <p:nvPr/>
          </p:nvSpPr>
          <p:spPr>
            <a:xfrm rot="5400000">
              <a:off x="7113951" y="2320957"/>
              <a:ext cx="223025" cy="189263"/>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3" name="Rectangle 1753"/>
            <p:cNvSpPr>
              <a:spLocks noChangeArrowheads="1"/>
            </p:cNvSpPr>
            <p:nvPr/>
          </p:nvSpPr>
          <p:spPr bwMode="auto">
            <a:xfrm>
              <a:off x="7320360" y="2379567"/>
              <a:ext cx="72603" cy="86758"/>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644" name="직사각형 228"/>
            <p:cNvSpPr/>
            <p:nvPr/>
          </p:nvSpPr>
          <p:spPr>
            <a:xfrm>
              <a:off x="7392604" y="2305744"/>
              <a:ext cx="234807" cy="2293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645" name="Group 1769"/>
            <p:cNvGrpSpPr/>
            <p:nvPr/>
          </p:nvGrpSpPr>
          <p:grpSpPr bwMode="auto">
            <a:xfrm>
              <a:off x="7445562" y="2358665"/>
              <a:ext cx="138801" cy="123147"/>
              <a:chOff x="2557" y="3725"/>
              <a:chExt cx="152" cy="163"/>
            </a:xfrm>
          </p:grpSpPr>
          <p:sp>
            <p:nvSpPr>
              <p:cNvPr id="916"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7"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8"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9"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0"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21"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646" name="직사각형 228"/>
            <p:cNvSpPr/>
            <p:nvPr/>
          </p:nvSpPr>
          <p:spPr>
            <a:xfrm rot="2700000">
              <a:off x="7343420" y="2202635"/>
              <a:ext cx="102840" cy="16792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647" name="직사각형 228"/>
            <p:cNvSpPr/>
            <p:nvPr/>
          </p:nvSpPr>
          <p:spPr>
            <a:xfrm rot="8100000">
              <a:off x="7578989" y="2202150"/>
              <a:ext cx="102250" cy="16889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648" name="직사각형 228"/>
            <p:cNvSpPr/>
            <p:nvPr/>
          </p:nvSpPr>
          <p:spPr>
            <a:xfrm rot="8100000">
              <a:off x="7343715" y="2472684"/>
              <a:ext cx="102250" cy="16889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649" name="직사각형 228"/>
            <p:cNvSpPr/>
            <p:nvPr/>
          </p:nvSpPr>
          <p:spPr>
            <a:xfrm rot="2700000">
              <a:off x="7578694" y="2473493"/>
              <a:ext cx="102840" cy="16792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650" name="그룹 649"/>
            <p:cNvGrpSpPr/>
            <p:nvPr/>
          </p:nvGrpSpPr>
          <p:grpSpPr>
            <a:xfrm>
              <a:off x="6464769" y="2074836"/>
              <a:ext cx="667098" cy="706734"/>
              <a:chOff x="2312004" y="988060"/>
              <a:chExt cx="1004720" cy="1058306"/>
            </a:xfrm>
          </p:grpSpPr>
          <p:sp>
            <p:nvSpPr>
              <p:cNvPr id="897"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98" name="Group 1769"/>
              <p:cNvGrpSpPr/>
              <p:nvPr/>
            </p:nvGrpSpPr>
            <p:grpSpPr bwMode="auto">
              <a:xfrm>
                <a:off x="2370932" y="1405623"/>
                <a:ext cx="209050" cy="184408"/>
                <a:chOff x="2557" y="3725"/>
                <a:chExt cx="152" cy="163"/>
              </a:xfrm>
            </p:grpSpPr>
            <p:sp>
              <p:nvSpPr>
                <p:cNvPr id="910"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1"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2"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3"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4"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15"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99" name="육각형 898"/>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0"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901"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902" name="Group 1769"/>
              <p:cNvGrpSpPr/>
              <p:nvPr/>
            </p:nvGrpSpPr>
            <p:grpSpPr bwMode="auto">
              <a:xfrm>
                <a:off x="2804371" y="1413083"/>
                <a:ext cx="209050" cy="184408"/>
                <a:chOff x="2557" y="3725"/>
                <a:chExt cx="152" cy="163"/>
              </a:xfrm>
            </p:grpSpPr>
            <p:sp>
              <p:nvSpPr>
                <p:cNvPr id="90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8"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909"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903"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1" name="그룹 650"/>
            <p:cNvGrpSpPr/>
            <p:nvPr/>
          </p:nvGrpSpPr>
          <p:grpSpPr>
            <a:xfrm>
              <a:off x="5806055" y="2074836"/>
              <a:ext cx="1253052" cy="706734"/>
              <a:chOff x="6622712" y="1052736"/>
              <a:chExt cx="1795632" cy="1058306"/>
            </a:xfrm>
          </p:grpSpPr>
          <p:grpSp>
            <p:nvGrpSpPr>
              <p:cNvPr id="869" name="그룹 868"/>
              <p:cNvGrpSpPr/>
              <p:nvPr/>
            </p:nvGrpSpPr>
            <p:grpSpPr>
              <a:xfrm>
                <a:off x="6640171" y="1243383"/>
                <a:ext cx="1778173" cy="658033"/>
                <a:chOff x="2330352" y="1178707"/>
                <a:chExt cx="1868876" cy="658033"/>
              </a:xfrm>
            </p:grpSpPr>
            <p:grpSp>
              <p:nvGrpSpPr>
                <p:cNvPr id="871" name="Group 1769"/>
                <p:cNvGrpSpPr/>
                <p:nvPr/>
              </p:nvGrpSpPr>
              <p:grpSpPr bwMode="auto">
                <a:xfrm>
                  <a:off x="2370932" y="1405623"/>
                  <a:ext cx="209050" cy="184408"/>
                  <a:chOff x="2557" y="3725"/>
                  <a:chExt cx="152" cy="163"/>
                </a:xfrm>
              </p:grpSpPr>
              <p:sp>
                <p:nvSpPr>
                  <p:cNvPr id="89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2" name="육각형 87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7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75" name="Group 1769"/>
                <p:cNvGrpSpPr/>
                <p:nvPr/>
              </p:nvGrpSpPr>
              <p:grpSpPr bwMode="auto">
                <a:xfrm>
                  <a:off x="2804371" y="1413083"/>
                  <a:ext cx="209050" cy="184408"/>
                  <a:chOff x="2557" y="3725"/>
                  <a:chExt cx="152" cy="163"/>
                </a:xfrm>
              </p:grpSpPr>
              <p:sp>
                <p:nvSpPr>
                  <p:cNvPr id="885"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86"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87"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88"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89"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90"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7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79"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81"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82"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883" name="직사각형 228"/>
                <p:cNvSpPr/>
                <p:nvPr userDrawn="1"/>
              </p:nvSpPr>
              <p:spPr>
                <a:xfrm rot="8100000">
                  <a:off x="3641420"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84" name="직사각형 228"/>
                <p:cNvSpPr/>
                <p:nvPr userDrawn="1"/>
              </p:nvSpPr>
              <p:spPr>
                <a:xfrm rot="2700000">
                  <a:off x="3995768" y="1584306"/>
                  <a:ext cx="153999" cy="252920"/>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sp>
            <p:nvSpPr>
              <p:cNvPr id="870" name="직사각형 228"/>
              <p:cNvSpPr/>
              <p:nvPr/>
            </p:nvSpPr>
            <p:spPr>
              <a:xfrm>
                <a:off x="6622712" y="1052736"/>
                <a:ext cx="890572"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grpSp>
          <p:nvGrpSpPr>
            <p:cNvPr id="652" name="그룹 651"/>
            <p:cNvGrpSpPr/>
            <p:nvPr/>
          </p:nvGrpSpPr>
          <p:grpSpPr>
            <a:xfrm>
              <a:off x="5146863" y="2074836"/>
              <a:ext cx="667098" cy="706734"/>
              <a:chOff x="2312004" y="988060"/>
              <a:chExt cx="1004720" cy="1058306"/>
            </a:xfrm>
          </p:grpSpPr>
          <p:sp>
            <p:nvSpPr>
              <p:cNvPr id="846"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47" name="Group 1769"/>
              <p:cNvGrpSpPr/>
              <p:nvPr/>
            </p:nvGrpSpPr>
            <p:grpSpPr bwMode="auto">
              <a:xfrm>
                <a:off x="2370932" y="1405623"/>
                <a:ext cx="209050" cy="184408"/>
                <a:chOff x="2557" y="3725"/>
                <a:chExt cx="152" cy="163"/>
              </a:xfrm>
            </p:grpSpPr>
            <p:sp>
              <p:nvSpPr>
                <p:cNvPr id="863"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4"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5"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6"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7"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8"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48" name="육각형 847"/>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9"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50"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51" name="Group 1769"/>
              <p:cNvGrpSpPr/>
              <p:nvPr/>
            </p:nvGrpSpPr>
            <p:grpSpPr bwMode="auto">
              <a:xfrm>
                <a:off x="2804371" y="1413083"/>
                <a:ext cx="209050" cy="184408"/>
                <a:chOff x="2557" y="3725"/>
                <a:chExt cx="152" cy="163"/>
              </a:xfrm>
            </p:grpSpPr>
            <p:sp>
              <p:nvSpPr>
                <p:cNvPr id="85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5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5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6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52"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53"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54"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55"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56"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3" name="그룹 652"/>
            <p:cNvGrpSpPr/>
            <p:nvPr/>
          </p:nvGrpSpPr>
          <p:grpSpPr>
            <a:xfrm>
              <a:off x="4487665" y="2074836"/>
              <a:ext cx="667098" cy="706734"/>
              <a:chOff x="2312004" y="988060"/>
              <a:chExt cx="1004720" cy="1058306"/>
            </a:xfrm>
          </p:grpSpPr>
          <p:sp>
            <p:nvSpPr>
              <p:cNvPr id="823"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24" name="Group 1769"/>
              <p:cNvGrpSpPr/>
              <p:nvPr/>
            </p:nvGrpSpPr>
            <p:grpSpPr bwMode="auto">
              <a:xfrm>
                <a:off x="2370932" y="1405623"/>
                <a:ext cx="209050" cy="184408"/>
                <a:chOff x="2557" y="3725"/>
                <a:chExt cx="152" cy="163"/>
              </a:xfrm>
            </p:grpSpPr>
            <p:sp>
              <p:nvSpPr>
                <p:cNvPr id="840"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1"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2"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3"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4"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45"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25" name="육각형 824"/>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6"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27"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28" name="Group 1769"/>
              <p:cNvGrpSpPr/>
              <p:nvPr/>
            </p:nvGrpSpPr>
            <p:grpSpPr bwMode="auto">
              <a:xfrm>
                <a:off x="2804371" y="1413083"/>
                <a:ext cx="209050" cy="184408"/>
                <a:chOff x="2557" y="3725"/>
                <a:chExt cx="152" cy="163"/>
              </a:xfrm>
            </p:grpSpPr>
            <p:sp>
              <p:nvSpPr>
                <p:cNvPr id="83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8"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39"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29"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30"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31"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32"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33"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4" name="그룹 653"/>
            <p:cNvGrpSpPr/>
            <p:nvPr/>
          </p:nvGrpSpPr>
          <p:grpSpPr>
            <a:xfrm>
              <a:off x="3828951" y="2074836"/>
              <a:ext cx="667098" cy="706734"/>
              <a:chOff x="2312004" y="988060"/>
              <a:chExt cx="1004720" cy="1058306"/>
            </a:xfrm>
          </p:grpSpPr>
          <p:sp>
            <p:nvSpPr>
              <p:cNvPr id="800"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01" name="Group 1769"/>
              <p:cNvGrpSpPr/>
              <p:nvPr/>
            </p:nvGrpSpPr>
            <p:grpSpPr bwMode="auto">
              <a:xfrm>
                <a:off x="2370932" y="1405623"/>
                <a:ext cx="209050" cy="184408"/>
                <a:chOff x="2557" y="3725"/>
                <a:chExt cx="152" cy="163"/>
              </a:xfrm>
            </p:grpSpPr>
            <p:sp>
              <p:nvSpPr>
                <p:cNvPr id="81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2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2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2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02" name="육각형 80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0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05" name="Group 1769"/>
              <p:cNvGrpSpPr/>
              <p:nvPr/>
            </p:nvGrpSpPr>
            <p:grpSpPr bwMode="auto">
              <a:xfrm>
                <a:off x="2804371" y="1413083"/>
                <a:ext cx="209050" cy="184408"/>
                <a:chOff x="2557" y="3725"/>
                <a:chExt cx="152" cy="163"/>
              </a:xfrm>
            </p:grpSpPr>
            <p:sp>
              <p:nvSpPr>
                <p:cNvPr id="81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81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0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0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08"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09"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1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5" name="그룹 654"/>
            <p:cNvGrpSpPr/>
            <p:nvPr/>
          </p:nvGrpSpPr>
          <p:grpSpPr>
            <a:xfrm>
              <a:off x="3175071" y="2074836"/>
              <a:ext cx="667098" cy="706733"/>
              <a:chOff x="2312004" y="988060"/>
              <a:chExt cx="1004720" cy="1058306"/>
            </a:xfrm>
          </p:grpSpPr>
          <p:sp>
            <p:nvSpPr>
              <p:cNvPr id="777"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78" name="Group 1769"/>
              <p:cNvGrpSpPr/>
              <p:nvPr/>
            </p:nvGrpSpPr>
            <p:grpSpPr bwMode="auto">
              <a:xfrm>
                <a:off x="2370932" y="1405623"/>
                <a:ext cx="209050" cy="184408"/>
                <a:chOff x="2557" y="3725"/>
                <a:chExt cx="152" cy="163"/>
              </a:xfrm>
            </p:grpSpPr>
            <p:sp>
              <p:nvSpPr>
                <p:cNvPr id="79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8"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9"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779" name="육각형 778"/>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0"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781"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82" name="Group 1769"/>
              <p:cNvGrpSpPr/>
              <p:nvPr/>
            </p:nvGrpSpPr>
            <p:grpSpPr bwMode="auto">
              <a:xfrm>
                <a:off x="2804371" y="1413083"/>
                <a:ext cx="209050" cy="184408"/>
                <a:chOff x="2557" y="3725"/>
                <a:chExt cx="152" cy="163"/>
              </a:xfrm>
            </p:grpSpPr>
            <p:sp>
              <p:nvSpPr>
                <p:cNvPr id="78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8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9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783"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84"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85"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86"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87"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656" name="그룹 655"/>
            <p:cNvGrpSpPr/>
            <p:nvPr/>
          </p:nvGrpSpPr>
          <p:grpSpPr>
            <a:xfrm>
              <a:off x="2684083" y="2202150"/>
              <a:ext cx="503139" cy="439433"/>
              <a:chOff x="2873369" y="1178707"/>
              <a:chExt cx="757780" cy="658033"/>
            </a:xfrm>
          </p:grpSpPr>
          <p:sp>
            <p:nvSpPr>
              <p:cNvPr id="764" name="직사각형 228"/>
              <p:cNvSpPr/>
              <p:nvPr/>
            </p:nvSpPr>
            <p:spPr>
              <a:xfrm>
                <a:off x="2996461"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65" name="Group 1769"/>
              <p:cNvGrpSpPr/>
              <p:nvPr/>
            </p:nvGrpSpPr>
            <p:grpSpPr bwMode="auto">
              <a:xfrm>
                <a:off x="3076222" y="1413083"/>
                <a:ext cx="209050" cy="184408"/>
                <a:chOff x="2557" y="3725"/>
                <a:chExt cx="152" cy="163"/>
              </a:xfrm>
            </p:grpSpPr>
            <p:sp>
              <p:nvSpPr>
                <p:cNvPr id="77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77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766" name="직사각형 228"/>
              <p:cNvSpPr/>
              <p:nvPr/>
            </p:nvSpPr>
            <p:spPr>
              <a:xfrm rot="2700000">
                <a:off x="2922829"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67" name="직사각형 228"/>
              <p:cNvSpPr/>
              <p:nvPr/>
            </p:nvSpPr>
            <p:spPr>
              <a:xfrm rot="8100000">
                <a:off x="32771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68" name="직사각형 228"/>
              <p:cNvSpPr/>
              <p:nvPr/>
            </p:nvSpPr>
            <p:spPr>
              <a:xfrm rot="8100000">
                <a:off x="2922829"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69" name="직사각형 228"/>
              <p:cNvSpPr/>
              <p:nvPr/>
            </p:nvSpPr>
            <p:spPr>
              <a:xfrm rot="2700000">
                <a:off x="3277178"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70" name="Rectangle 1753"/>
              <p:cNvSpPr>
                <a:spLocks noChangeArrowheads="1"/>
              </p:cNvSpPr>
              <p:nvPr/>
            </p:nvSpPr>
            <p:spPr bwMode="auto">
              <a:xfrm>
                <a:off x="3393347" y="1435758"/>
                <a:ext cx="237802"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657" name="Text Box 1715"/>
            <p:cNvSpPr txBox="1">
              <a:spLocks noChangeArrowheads="1"/>
            </p:cNvSpPr>
            <p:nvPr/>
          </p:nvSpPr>
          <p:spPr bwMode="auto">
            <a:xfrm>
              <a:off x="2656586" y="2077271"/>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Block0</a:t>
              </a:r>
            </a:p>
          </p:txBody>
        </p:sp>
        <p:sp>
          <p:nvSpPr>
            <p:cNvPr id="658" name="Text Box 1715"/>
            <p:cNvSpPr txBox="1">
              <a:spLocks noChangeArrowheads="1"/>
            </p:cNvSpPr>
            <p:nvPr/>
          </p:nvSpPr>
          <p:spPr bwMode="auto">
            <a:xfrm>
              <a:off x="3327430"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Block1</a:t>
              </a:r>
            </a:p>
          </p:txBody>
        </p:sp>
        <p:sp>
          <p:nvSpPr>
            <p:cNvPr id="659" name="Text Box 1715"/>
            <p:cNvSpPr txBox="1">
              <a:spLocks noChangeArrowheads="1"/>
            </p:cNvSpPr>
            <p:nvPr/>
          </p:nvSpPr>
          <p:spPr bwMode="auto">
            <a:xfrm>
              <a:off x="3957358"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Block3</a:t>
              </a:r>
            </a:p>
          </p:txBody>
        </p:sp>
        <p:sp>
          <p:nvSpPr>
            <p:cNvPr id="660" name="Text Box 1715"/>
            <p:cNvSpPr txBox="1">
              <a:spLocks noChangeArrowheads="1"/>
            </p:cNvSpPr>
            <p:nvPr/>
          </p:nvSpPr>
          <p:spPr bwMode="auto">
            <a:xfrm>
              <a:off x="4644279"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Block5</a:t>
              </a:r>
            </a:p>
          </p:txBody>
        </p:sp>
        <p:sp>
          <p:nvSpPr>
            <p:cNvPr id="661" name="Text Box 1715"/>
            <p:cNvSpPr txBox="1">
              <a:spLocks noChangeArrowheads="1"/>
            </p:cNvSpPr>
            <p:nvPr/>
          </p:nvSpPr>
          <p:spPr bwMode="auto">
            <a:xfrm>
              <a:off x="5274207"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Block7</a:t>
              </a:r>
            </a:p>
          </p:txBody>
        </p:sp>
        <p:sp>
          <p:nvSpPr>
            <p:cNvPr id="662" name="Text Box 1715"/>
            <p:cNvSpPr txBox="1">
              <a:spLocks noChangeArrowheads="1"/>
            </p:cNvSpPr>
            <p:nvPr/>
          </p:nvSpPr>
          <p:spPr bwMode="auto">
            <a:xfrm>
              <a:off x="5959764"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Block9</a:t>
              </a:r>
            </a:p>
          </p:txBody>
        </p:sp>
        <p:sp>
          <p:nvSpPr>
            <p:cNvPr id="663" name="Text Box 1715"/>
            <p:cNvSpPr txBox="1">
              <a:spLocks noChangeArrowheads="1"/>
            </p:cNvSpPr>
            <p:nvPr/>
          </p:nvSpPr>
          <p:spPr bwMode="auto">
            <a:xfrm>
              <a:off x="6589692" y="2049800"/>
              <a:ext cx="340942"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BlockA</a:t>
              </a:r>
            </a:p>
          </p:txBody>
        </p:sp>
        <p:sp>
          <p:nvSpPr>
            <p:cNvPr id="664" name="Text Box 1715"/>
            <p:cNvSpPr txBox="1">
              <a:spLocks noChangeArrowheads="1"/>
            </p:cNvSpPr>
            <p:nvPr/>
          </p:nvSpPr>
          <p:spPr bwMode="auto">
            <a:xfrm>
              <a:off x="7276613" y="2049800"/>
              <a:ext cx="338446"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BlockC</a:t>
              </a:r>
            </a:p>
          </p:txBody>
        </p:sp>
        <p:sp>
          <p:nvSpPr>
            <p:cNvPr id="665" name="Rectangle 1711"/>
            <p:cNvSpPr>
              <a:spLocks noChangeArrowheads="1"/>
            </p:cNvSpPr>
            <p:nvPr/>
          </p:nvSpPr>
          <p:spPr bwMode="auto">
            <a:xfrm>
              <a:off x="3519983"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66" name="Rectangle 1712"/>
            <p:cNvSpPr>
              <a:spLocks noChangeArrowheads="1"/>
            </p:cNvSpPr>
            <p:nvPr/>
          </p:nvSpPr>
          <p:spPr bwMode="auto">
            <a:xfrm>
              <a:off x="3530893"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67" name="Line 1713"/>
            <p:cNvSpPr>
              <a:spLocks noChangeShapeType="1"/>
            </p:cNvSpPr>
            <p:nvPr/>
          </p:nvSpPr>
          <p:spPr bwMode="auto">
            <a:xfrm>
              <a:off x="3530893"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68" name="Line 1714"/>
            <p:cNvSpPr>
              <a:spLocks noChangeShapeType="1"/>
            </p:cNvSpPr>
            <p:nvPr/>
          </p:nvSpPr>
          <p:spPr bwMode="auto">
            <a:xfrm flipH="1">
              <a:off x="3530893"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69" name="Rectangle 1711"/>
            <p:cNvSpPr>
              <a:spLocks noChangeArrowheads="1"/>
            </p:cNvSpPr>
            <p:nvPr/>
          </p:nvSpPr>
          <p:spPr bwMode="auto">
            <a:xfrm>
              <a:off x="4176847"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0" name="Rectangle 1712"/>
            <p:cNvSpPr>
              <a:spLocks noChangeArrowheads="1"/>
            </p:cNvSpPr>
            <p:nvPr/>
          </p:nvSpPr>
          <p:spPr bwMode="auto">
            <a:xfrm>
              <a:off x="4187757"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1" name="Line 1713"/>
            <p:cNvSpPr>
              <a:spLocks noChangeShapeType="1"/>
            </p:cNvSpPr>
            <p:nvPr/>
          </p:nvSpPr>
          <p:spPr bwMode="auto">
            <a:xfrm>
              <a:off x="4187757"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72" name="Line 1714"/>
            <p:cNvSpPr>
              <a:spLocks noChangeShapeType="1"/>
            </p:cNvSpPr>
            <p:nvPr/>
          </p:nvSpPr>
          <p:spPr bwMode="auto">
            <a:xfrm flipH="1">
              <a:off x="4187757"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73" name="Rectangle 1711"/>
            <p:cNvSpPr>
              <a:spLocks noChangeArrowheads="1"/>
            </p:cNvSpPr>
            <p:nvPr/>
          </p:nvSpPr>
          <p:spPr bwMode="auto">
            <a:xfrm>
              <a:off x="4834545"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4" name="Rectangle 1712"/>
            <p:cNvSpPr>
              <a:spLocks noChangeArrowheads="1"/>
            </p:cNvSpPr>
            <p:nvPr/>
          </p:nvSpPr>
          <p:spPr bwMode="auto">
            <a:xfrm>
              <a:off x="4845455"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5" name="Line 1713"/>
            <p:cNvSpPr>
              <a:spLocks noChangeShapeType="1"/>
            </p:cNvSpPr>
            <p:nvPr/>
          </p:nvSpPr>
          <p:spPr bwMode="auto">
            <a:xfrm>
              <a:off x="4845455"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76" name="Line 1714"/>
            <p:cNvSpPr>
              <a:spLocks noChangeShapeType="1"/>
            </p:cNvSpPr>
            <p:nvPr/>
          </p:nvSpPr>
          <p:spPr bwMode="auto">
            <a:xfrm flipH="1">
              <a:off x="4845455"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77" name="Rectangle 1711"/>
            <p:cNvSpPr>
              <a:spLocks noChangeArrowheads="1"/>
            </p:cNvSpPr>
            <p:nvPr/>
          </p:nvSpPr>
          <p:spPr bwMode="auto">
            <a:xfrm>
              <a:off x="5491409"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8" name="Rectangle 1712"/>
            <p:cNvSpPr>
              <a:spLocks noChangeArrowheads="1"/>
            </p:cNvSpPr>
            <p:nvPr/>
          </p:nvSpPr>
          <p:spPr bwMode="auto">
            <a:xfrm>
              <a:off x="5502319"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9" name="Line 1713"/>
            <p:cNvSpPr>
              <a:spLocks noChangeShapeType="1"/>
            </p:cNvSpPr>
            <p:nvPr/>
          </p:nvSpPr>
          <p:spPr bwMode="auto">
            <a:xfrm>
              <a:off x="5502319"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0" name="Line 1714"/>
            <p:cNvSpPr>
              <a:spLocks noChangeShapeType="1"/>
            </p:cNvSpPr>
            <p:nvPr/>
          </p:nvSpPr>
          <p:spPr bwMode="auto">
            <a:xfrm flipH="1">
              <a:off x="5502319"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1" name="Rectangle 1711"/>
            <p:cNvSpPr>
              <a:spLocks noChangeArrowheads="1"/>
            </p:cNvSpPr>
            <p:nvPr/>
          </p:nvSpPr>
          <p:spPr bwMode="auto">
            <a:xfrm>
              <a:off x="6148780"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2" name="Rectangle 1712"/>
            <p:cNvSpPr>
              <a:spLocks noChangeArrowheads="1"/>
            </p:cNvSpPr>
            <p:nvPr/>
          </p:nvSpPr>
          <p:spPr bwMode="auto">
            <a:xfrm>
              <a:off x="6159690"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3" name="Line 1713"/>
            <p:cNvSpPr>
              <a:spLocks noChangeShapeType="1"/>
            </p:cNvSpPr>
            <p:nvPr/>
          </p:nvSpPr>
          <p:spPr bwMode="auto">
            <a:xfrm>
              <a:off x="6159690"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4" name="Line 1714"/>
            <p:cNvSpPr>
              <a:spLocks noChangeShapeType="1"/>
            </p:cNvSpPr>
            <p:nvPr/>
          </p:nvSpPr>
          <p:spPr bwMode="auto">
            <a:xfrm flipH="1">
              <a:off x="6159690"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5" name="Rectangle 1711"/>
            <p:cNvSpPr>
              <a:spLocks noChangeArrowheads="1"/>
            </p:cNvSpPr>
            <p:nvPr/>
          </p:nvSpPr>
          <p:spPr bwMode="auto">
            <a:xfrm>
              <a:off x="6806478" y="254433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6" name="Rectangle 1712"/>
            <p:cNvSpPr>
              <a:spLocks noChangeArrowheads="1"/>
            </p:cNvSpPr>
            <p:nvPr/>
          </p:nvSpPr>
          <p:spPr bwMode="auto">
            <a:xfrm>
              <a:off x="6817388" y="255555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7" name="Line 1713"/>
            <p:cNvSpPr>
              <a:spLocks noChangeShapeType="1"/>
            </p:cNvSpPr>
            <p:nvPr/>
          </p:nvSpPr>
          <p:spPr bwMode="auto">
            <a:xfrm>
              <a:off x="6817388" y="255555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8" name="Line 1714"/>
            <p:cNvSpPr>
              <a:spLocks noChangeShapeType="1"/>
            </p:cNvSpPr>
            <p:nvPr/>
          </p:nvSpPr>
          <p:spPr bwMode="auto">
            <a:xfrm flipH="1">
              <a:off x="6817388" y="255555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89" name="Rectangle 1711"/>
            <p:cNvSpPr>
              <a:spLocks noChangeArrowheads="1"/>
            </p:cNvSpPr>
            <p:nvPr/>
          </p:nvSpPr>
          <p:spPr bwMode="auto">
            <a:xfrm>
              <a:off x="7463342"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0" name="Rectangle 1712"/>
            <p:cNvSpPr>
              <a:spLocks noChangeArrowheads="1"/>
            </p:cNvSpPr>
            <p:nvPr/>
          </p:nvSpPr>
          <p:spPr bwMode="auto">
            <a:xfrm>
              <a:off x="7474252"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1" name="Line 1713"/>
            <p:cNvSpPr>
              <a:spLocks noChangeShapeType="1"/>
            </p:cNvSpPr>
            <p:nvPr/>
          </p:nvSpPr>
          <p:spPr bwMode="auto">
            <a:xfrm>
              <a:off x="7474252"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92" name="Line 1714"/>
            <p:cNvSpPr>
              <a:spLocks noChangeShapeType="1"/>
            </p:cNvSpPr>
            <p:nvPr/>
          </p:nvSpPr>
          <p:spPr bwMode="auto">
            <a:xfrm flipH="1">
              <a:off x="7474252"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93" name="Rectangle 1711"/>
            <p:cNvSpPr>
              <a:spLocks noChangeArrowheads="1"/>
            </p:cNvSpPr>
            <p:nvPr/>
          </p:nvSpPr>
          <p:spPr bwMode="auto">
            <a:xfrm>
              <a:off x="3519983"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4" name="Rectangle 1712"/>
            <p:cNvSpPr>
              <a:spLocks noChangeArrowheads="1"/>
            </p:cNvSpPr>
            <p:nvPr/>
          </p:nvSpPr>
          <p:spPr bwMode="auto">
            <a:xfrm>
              <a:off x="3530893"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5" name="Line 1713"/>
            <p:cNvSpPr>
              <a:spLocks noChangeShapeType="1"/>
            </p:cNvSpPr>
            <p:nvPr/>
          </p:nvSpPr>
          <p:spPr bwMode="auto">
            <a:xfrm>
              <a:off x="3530893"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96" name="Line 1714"/>
            <p:cNvSpPr>
              <a:spLocks noChangeShapeType="1"/>
            </p:cNvSpPr>
            <p:nvPr/>
          </p:nvSpPr>
          <p:spPr bwMode="auto">
            <a:xfrm flipH="1">
              <a:off x="3530893"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97" name="Rectangle 1711"/>
            <p:cNvSpPr>
              <a:spLocks noChangeArrowheads="1"/>
            </p:cNvSpPr>
            <p:nvPr/>
          </p:nvSpPr>
          <p:spPr bwMode="auto">
            <a:xfrm>
              <a:off x="4176847"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8" name="Rectangle 1712"/>
            <p:cNvSpPr>
              <a:spLocks noChangeArrowheads="1"/>
            </p:cNvSpPr>
            <p:nvPr/>
          </p:nvSpPr>
          <p:spPr bwMode="auto">
            <a:xfrm>
              <a:off x="4187757"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9" name="Line 1713"/>
            <p:cNvSpPr>
              <a:spLocks noChangeShapeType="1"/>
            </p:cNvSpPr>
            <p:nvPr/>
          </p:nvSpPr>
          <p:spPr bwMode="auto">
            <a:xfrm>
              <a:off x="4187757"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0" name="Line 1714"/>
            <p:cNvSpPr>
              <a:spLocks noChangeShapeType="1"/>
            </p:cNvSpPr>
            <p:nvPr/>
          </p:nvSpPr>
          <p:spPr bwMode="auto">
            <a:xfrm flipH="1">
              <a:off x="4187757"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1" name="Rectangle 1711"/>
            <p:cNvSpPr>
              <a:spLocks noChangeArrowheads="1"/>
            </p:cNvSpPr>
            <p:nvPr/>
          </p:nvSpPr>
          <p:spPr bwMode="auto">
            <a:xfrm>
              <a:off x="4834545"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02" name="Rectangle 1712"/>
            <p:cNvSpPr>
              <a:spLocks noChangeArrowheads="1"/>
            </p:cNvSpPr>
            <p:nvPr/>
          </p:nvSpPr>
          <p:spPr bwMode="auto">
            <a:xfrm>
              <a:off x="4845455"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03" name="Line 1713"/>
            <p:cNvSpPr>
              <a:spLocks noChangeShapeType="1"/>
            </p:cNvSpPr>
            <p:nvPr/>
          </p:nvSpPr>
          <p:spPr bwMode="auto">
            <a:xfrm>
              <a:off x="4845455"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4" name="Line 1714"/>
            <p:cNvSpPr>
              <a:spLocks noChangeShapeType="1"/>
            </p:cNvSpPr>
            <p:nvPr/>
          </p:nvSpPr>
          <p:spPr bwMode="auto">
            <a:xfrm flipH="1">
              <a:off x="4845455"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5" name="Rectangle 1711"/>
            <p:cNvSpPr>
              <a:spLocks noChangeArrowheads="1"/>
            </p:cNvSpPr>
            <p:nvPr/>
          </p:nvSpPr>
          <p:spPr bwMode="auto">
            <a:xfrm>
              <a:off x="5491409"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06" name="Rectangle 1712"/>
            <p:cNvSpPr>
              <a:spLocks noChangeArrowheads="1"/>
            </p:cNvSpPr>
            <p:nvPr/>
          </p:nvSpPr>
          <p:spPr bwMode="auto">
            <a:xfrm>
              <a:off x="5502319"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07" name="Line 1713"/>
            <p:cNvSpPr>
              <a:spLocks noChangeShapeType="1"/>
            </p:cNvSpPr>
            <p:nvPr/>
          </p:nvSpPr>
          <p:spPr bwMode="auto">
            <a:xfrm>
              <a:off x="5502319"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8" name="Line 1714"/>
            <p:cNvSpPr>
              <a:spLocks noChangeShapeType="1"/>
            </p:cNvSpPr>
            <p:nvPr/>
          </p:nvSpPr>
          <p:spPr bwMode="auto">
            <a:xfrm flipH="1">
              <a:off x="5502319"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09" name="Rectangle 1753"/>
            <p:cNvSpPr>
              <a:spLocks noChangeArrowheads="1"/>
            </p:cNvSpPr>
            <p:nvPr userDrawn="1"/>
          </p:nvSpPr>
          <p:spPr bwMode="auto">
            <a:xfrm rot="5400000">
              <a:off x="7362260" y="2644435"/>
              <a:ext cx="294446" cy="74926"/>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710" name="직사각형 709"/>
            <p:cNvSpPr/>
            <p:nvPr userDrawn="1"/>
          </p:nvSpPr>
          <p:spPr>
            <a:xfrm>
              <a:off x="1687508" y="2592077"/>
              <a:ext cx="166767" cy="18974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Turn</a:t>
              </a:r>
              <a:endParaRPr lang="ko-KR" altLang="en-US" sz="600">
                <a:solidFill>
                  <a:schemeClr val="tx1"/>
                </a:solidFill>
              </a:endParaRPr>
            </a:p>
          </p:txBody>
        </p:sp>
        <p:sp>
          <p:nvSpPr>
            <p:cNvPr id="711" name="직사각형 228"/>
            <p:cNvSpPr/>
            <p:nvPr userDrawn="1"/>
          </p:nvSpPr>
          <p:spPr>
            <a:xfrm rot="16200000">
              <a:off x="2110212" y="2331830"/>
              <a:ext cx="330009"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12" name="직사각형 228"/>
            <p:cNvSpPr/>
            <p:nvPr userDrawn="1"/>
          </p:nvSpPr>
          <p:spPr>
            <a:xfrm rot="16200000">
              <a:off x="2176917" y="2595292"/>
              <a:ext cx="196600"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13" name="직사각형 228"/>
            <p:cNvSpPr/>
            <p:nvPr/>
          </p:nvSpPr>
          <p:spPr>
            <a:xfrm rot="16200000">
              <a:off x="1948999" y="2177081"/>
              <a:ext cx="675297" cy="5482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14" name="Group 1762"/>
            <p:cNvGrpSpPr/>
            <p:nvPr userDrawn="1"/>
          </p:nvGrpSpPr>
          <p:grpSpPr bwMode="auto">
            <a:xfrm>
              <a:off x="2215771" y="2652089"/>
              <a:ext cx="119781" cy="105781"/>
              <a:chOff x="3606" y="4172"/>
              <a:chExt cx="163" cy="152"/>
            </a:xfrm>
          </p:grpSpPr>
          <p:sp>
            <p:nvSpPr>
              <p:cNvPr id="760"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61"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62"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63"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715" name="직사각형 714"/>
            <p:cNvSpPr/>
            <p:nvPr userDrawn="1"/>
          </p:nvSpPr>
          <p:spPr>
            <a:xfrm>
              <a:off x="2012542" y="2263280"/>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a:solidFill>
                    <a:schemeClr val="tx1"/>
                  </a:solidFill>
                </a:rPr>
                <a:t>#2</a:t>
              </a:r>
              <a:endParaRPr lang="ko-KR" altLang="en-US" sz="600">
                <a:solidFill>
                  <a:schemeClr val="tx1"/>
                </a:solidFill>
              </a:endParaRPr>
            </a:p>
          </p:txBody>
        </p:sp>
        <p:grpSp>
          <p:nvGrpSpPr>
            <p:cNvPr id="716" name="Group 1762"/>
            <p:cNvGrpSpPr/>
            <p:nvPr userDrawn="1"/>
          </p:nvGrpSpPr>
          <p:grpSpPr bwMode="auto">
            <a:xfrm>
              <a:off x="2215771" y="2282525"/>
              <a:ext cx="119781" cy="105781"/>
              <a:chOff x="3606" y="4172"/>
              <a:chExt cx="163" cy="152"/>
            </a:xfrm>
          </p:grpSpPr>
          <p:sp>
            <p:nvSpPr>
              <p:cNvPr id="756"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7"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8"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9"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grpSp>
          <p:nvGrpSpPr>
            <p:cNvPr id="717" name="그룹 716"/>
            <p:cNvGrpSpPr/>
            <p:nvPr userDrawn="1"/>
          </p:nvGrpSpPr>
          <p:grpSpPr>
            <a:xfrm>
              <a:off x="2429623" y="2154196"/>
              <a:ext cx="98096" cy="109582"/>
              <a:chOff x="3090726" y="3209353"/>
              <a:chExt cx="2208212" cy="2167443"/>
            </a:xfrm>
          </p:grpSpPr>
          <p:sp>
            <p:nvSpPr>
              <p:cNvPr id="752" name="Rectangle 1711"/>
              <p:cNvSpPr>
                <a:spLocks noChangeArrowheads="1"/>
              </p:cNvSpPr>
              <p:nvPr/>
            </p:nvSpPr>
            <p:spPr bwMode="auto">
              <a:xfrm>
                <a:off x="3090726" y="3209353"/>
                <a:ext cx="2208212" cy="2167443"/>
              </a:xfrm>
              <a:prstGeom prst="rect">
                <a:avLst/>
              </a:prstGeom>
              <a:solidFill>
                <a:schemeClr val="bg1"/>
              </a:solidFill>
              <a:ln w="6350" cmpd="dbl">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753" name="Rectangle 1712"/>
              <p:cNvSpPr>
                <a:spLocks noChangeArrowheads="1"/>
              </p:cNvSpPr>
              <p:nvPr/>
            </p:nvSpPr>
            <p:spPr bwMode="auto">
              <a:xfrm>
                <a:off x="3336079" y="3450186"/>
                <a:ext cx="1717493" cy="1685783"/>
              </a:xfrm>
              <a:prstGeom prst="rect">
                <a:avLst/>
              </a:prstGeom>
              <a:solidFill>
                <a:srgbClr val="0000FF"/>
              </a:solidFill>
              <a:ln w="6350">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754" name="Line 1713"/>
              <p:cNvSpPr>
                <a:spLocks noChangeShapeType="1"/>
              </p:cNvSpPr>
              <p:nvPr/>
            </p:nvSpPr>
            <p:spPr bwMode="auto">
              <a:xfrm>
                <a:off x="3336079" y="3450186"/>
                <a:ext cx="1717493" cy="1685783"/>
              </a:xfrm>
              <a:prstGeom prst="line">
                <a:avLst/>
              </a:prstGeom>
              <a:solidFill>
                <a:schemeClr val="bg1">
                  <a:lumMod val="85000"/>
                </a:schemeClr>
              </a:solidFill>
              <a:ln w="6350">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55" name="Line 1714"/>
              <p:cNvSpPr>
                <a:spLocks noChangeShapeType="1"/>
              </p:cNvSpPr>
              <p:nvPr/>
            </p:nvSpPr>
            <p:spPr bwMode="auto">
              <a:xfrm flipH="1">
                <a:off x="3336079" y="3450186"/>
                <a:ext cx="1717493" cy="1685783"/>
              </a:xfrm>
              <a:prstGeom prst="line">
                <a:avLst/>
              </a:prstGeom>
              <a:solidFill>
                <a:schemeClr val="bg1">
                  <a:lumMod val="85000"/>
                </a:schemeClr>
              </a:solidFill>
              <a:ln w="6350">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718" name="직사각형 228"/>
            <p:cNvSpPr/>
            <p:nvPr userDrawn="1"/>
          </p:nvSpPr>
          <p:spPr>
            <a:xfrm rot="16200000">
              <a:off x="2202154" y="2430208"/>
              <a:ext cx="526768"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719" name="Group 1762"/>
            <p:cNvGrpSpPr/>
            <p:nvPr userDrawn="1"/>
          </p:nvGrpSpPr>
          <p:grpSpPr bwMode="auto">
            <a:xfrm>
              <a:off x="2406092" y="2498549"/>
              <a:ext cx="119781" cy="105781"/>
              <a:chOff x="3606" y="4172"/>
              <a:chExt cx="163" cy="152"/>
            </a:xfrm>
          </p:grpSpPr>
          <p:sp>
            <p:nvSpPr>
              <p:cNvPr id="747"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48"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49"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0"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720" name="Rectangle 1753"/>
            <p:cNvSpPr>
              <a:spLocks noChangeArrowheads="1"/>
            </p:cNvSpPr>
            <p:nvPr userDrawn="1"/>
          </p:nvSpPr>
          <p:spPr bwMode="auto">
            <a:xfrm>
              <a:off x="2223913" y="2559925"/>
              <a:ext cx="99088" cy="65183"/>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721" name="직사각형 720"/>
            <p:cNvSpPr/>
            <p:nvPr userDrawn="1"/>
          </p:nvSpPr>
          <p:spPr>
            <a:xfrm>
              <a:off x="2012542" y="2411108"/>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smtClean="0">
                  <a:solidFill>
                    <a:schemeClr val="tx1"/>
                  </a:solidFill>
                </a:rPr>
                <a:t>#1</a:t>
              </a:r>
              <a:endParaRPr lang="ko-KR" altLang="en-US" sz="600">
                <a:solidFill>
                  <a:schemeClr val="tx1"/>
                </a:solidFill>
              </a:endParaRPr>
            </a:p>
          </p:txBody>
        </p:sp>
        <p:sp>
          <p:nvSpPr>
            <p:cNvPr id="722" name="Rectangle 1753"/>
            <p:cNvSpPr>
              <a:spLocks noChangeArrowheads="1"/>
            </p:cNvSpPr>
            <p:nvPr userDrawn="1"/>
          </p:nvSpPr>
          <p:spPr bwMode="auto">
            <a:xfrm>
              <a:off x="2321423" y="2402731"/>
              <a:ext cx="99088" cy="65183"/>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723" name="직사각형 722"/>
            <p:cNvSpPr/>
            <p:nvPr userDrawn="1"/>
          </p:nvSpPr>
          <p:spPr>
            <a:xfrm>
              <a:off x="2178022" y="2113538"/>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smtClean="0">
                  <a:solidFill>
                    <a:schemeClr val="tx1"/>
                  </a:solidFill>
                </a:rPr>
                <a:t>#3</a:t>
              </a:r>
              <a:endParaRPr lang="ko-KR" altLang="en-US" sz="600">
                <a:solidFill>
                  <a:schemeClr val="tx1"/>
                </a:solidFill>
              </a:endParaRPr>
            </a:p>
          </p:txBody>
        </p:sp>
        <p:sp>
          <p:nvSpPr>
            <p:cNvPr id="724" name="직사각형 228"/>
            <p:cNvSpPr/>
            <p:nvPr/>
          </p:nvSpPr>
          <p:spPr>
            <a:xfrm>
              <a:off x="1853617" y="2592304"/>
              <a:ext cx="324938" cy="19048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725" name="Text Box 1715"/>
            <p:cNvSpPr txBox="1">
              <a:spLocks noChangeArrowheads="1"/>
            </p:cNvSpPr>
            <p:nvPr userDrawn="1"/>
          </p:nvSpPr>
          <p:spPr bwMode="auto">
            <a:xfrm>
              <a:off x="1920551" y="2597734"/>
              <a:ext cx="224137" cy="12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0" hangingPunct="0"/>
              <a:r>
                <a:rPr lang="en-US" altLang="ko-KR" sz="600" b="0" dirty="0"/>
                <a:t>ICLN</a:t>
              </a:r>
            </a:p>
          </p:txBody>
        </p:sp>
        <p:grpSp>
          <p:nvGrpSpPr>
            <p:cNvPr id="726" name="그룹 725"/>
            <p:cNvGrpSpPr/>
            <p:nvPr userDrawn="1"/>
          </p:nvGrpSpPr>
          <p:grpSpPr>
            <a:xfrm>
              <a:off x="1379798" y="1927769"/>
              <a:ext cx="272972" cy="384162"/>
              <a:chOff x="1546293" y="1274435"/>
              <a:chExt cx="411125" cy="575267"/>
            </a:xfrm>
          </p:grpSpPr>
          <p:grpSp>
            <p:nvGrpSpPr>
              <p:cNvPr id="727" name="Group 1710"/>
              <p:cNvGrpSpPr/>
              <p:nvPr/>
            </p:nvGrpSpPr>
            <p:grpSpPr bwMode="auto">
              <a:xfrm>
                <a:off x="1727231" y="1295930"/>
                <a:ext cx="230187" cy="227013"/>
                <a:chOff x="2016" y="2832"/>
                <a:chExt cx="144" cy="144"/>
              </a:xfrm>
            </p:grpSpPr>
            <p:sp>
              <p:nvSpPr>
                <p:cNvPr id="743"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44"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45"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6"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28" name="Group 1710"/>
              <p:cNvGrpSpPr/>
              <p:nvPr/>
            </p:nvGrpSpPr>
            <p:grpSpPr bwMode="auto">
              <a:xfrm>
                <a:off x="1727231" y="1622689"/>
                <a:ext cx="230187" cy="227013"/>
                <a:chOff x="2016" y="2832"/>
                <a:chExt cx="144" cy="144"/>
              </a:xfrm>
            </p:grpSpPr>
            <p:sp>
              <p:nvSpPr>
                <p:cNvPr id="739"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40"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41"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2"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29" name="Group 1710"/>
              <p:cNvGrpSpPr/>
              <p:nvPr/>
            </p:nvGrpSpPr>
            <p:grpSpPr bwMode="auto">
              <a:xfrm>
                <a:off x="1546293" y="1274435"/>
                <a:ext cx="230187" cy="227013"/>
                <a:chOff x="2016" y="2832"/>
                <a:chExt cx="144" cy="144"/>
              </a:xfrm>
            </p:grpSpPr>
            <p:sp>
              <p:nvSpPr>
                <p:cNvPr id="735"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36"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37"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8"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30" name="Group 1710"/>
              <p:cNvGrpSpPr/>
              <p:nvPr/>
            </p:nvGrpSpPr>
            <p:grpSpPr bwMode="auto">
              <a:xfrm>
                <a:off x="1546293" y="1601194"/>
                <a:ext cx="230187" cy="227013"/>
                <a:chOff x="2016" y="2832"/>
                <a:chExt cx="144" cy="144"/>
              </a:xfrm>
            </p:grpSpPr>
            <p:sp>
              <p:nvSpPr>
                <p:cNvPr id="731"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32"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733"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4"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387" name="TextBox 386"/>
          <p:cNvSpPr txBox="1"/>
          <p:nvPr userDrawn="1"/>
        </p:nvSpPr>
        <p:spPr>
          <a:xfrm rot="19908267">
            <a:off x="287511" y="2590678"/>
            <a:ext cx="9404550" cy="1815882"/>
          </a:xfrm>
          <a:prstGeom prst="rect">
            <a:avLst/>
          </a:prstGeom>
          <a:noFill/>
        </p:spPr>
        <p:txBody>
          <a:bodyPr wrap="square" rtlCol="0" anchor="ctr">
            <a:spAutoFit/>
          </a:bodyPr>
          <a:lstStyle/>
          <a:p>
            <a:pPr algn="ctr"/>
            <a:r>
              <a:rPr lang="en-US" altLang="ko-KR" sz="11200" dirty="0">
                <a:ln>
                  <a:noFill/>
                </a:ln>
                <a:solidFill>
                  <a:schemeClr val="bg1">
                    <a:lumMod val="95000"/>
                  </a:schemeClr>
                </a:solidFill>
                <a:latin typeface="新宋体" panose="02010609030101010101" pitchFamily="49" charset="-122"/>
                <a:ea typeface="新宋体" panose="02010609030101010101" pitchFamily="49" charset="-122"/>
              </a:rPr>
              <a:t>confidential</a:t>
            </a:r>
            <a:endParaRPr lang="ko-KR" altLang="en-US" sz="11200" dirty="0">
              <a:ln>
                <a:noFill/>
              </a:ln>
              <a:solidFill>
                <a:schemeClr val="bg1">
                  <a:lumMod val="95000"/>
                </a:schemeClr>
              </a:solidFill>
              <a:latin typeface="新宋体" panose="02010609030101010101" pitchFamily="49" charset="-122"/>
            </a:endParaRPr>
          </a:p>
        </p:txBody>
      </p:sp>
      <p:cxnSp>
        <p:nvCxnSpPr>
          <p:cNvPr id="334"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335"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336"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337"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338"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ED053107-2DB5-4124-A2FD-6EF87B58E5CC}" type="slidenum">
              <a:rPr lang="zh-CN" altLang="en-US" smtClean="0">
                <a:solidFill>
                  <a:prstClr val="black">
                    <a:tint val="75000"/>
                  </a:prstClr>
                </a:solidFill>
              </a:rPr>
              <a:t>‹#›</a:t>
            </a:fld>
            <a:endParaRPr lang="zh-CN" altLang="en-US">
              <a:solidFill>
                <a:prstClr val="black">
                  <a:tint val="75000"/>
                </a:prstClr>
              </a:solidFill>
            </a:endParaRPr>
          </a:p>
        </p:txBody>
      </p:sp>
      <p:sp>
        <p:nvSpPr>
          <p:cNvPr id="339"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grpSp>
        <p:nvGrpSpPr>
          <p:cNvPr id="2" name="그룹 1"/>
          <p:cNvGrpSpPr/>
          <p:nvPr userDrawn="1"/>
        </p:nvGrpSpPr>
        <p:grpSpPr>
          <a:xfrm>
            <a:off x="1334041" y="1556792"/>
            <a:ext cx="6406078" cy="1074973"/>
            <a:chOff x="1334041" y="1754148"/>
            <a:chExt cx="6406078" cy="1074973"/>
          </a:xfrm>
        </p:grpSpPr>
        <p:sp>
          <p:nvSpPr>
            <p:cNvPr id="864" name="Text Box 1715"/>
            <p:cNvSpPr txBox="1">
              <a:spLocks noChangeArrowheads="1"/>
            </p:cNvSpPr>
            <p:nvPr/>
          </p:nvSpPr>
          <p:spPr bwMode="auto">
            <a:xfrm>
              <a:off x="1396079" y="1754148"/>
              <a:ext cx="342191"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Loader</a:t>
              </a:r>
            </a:p>
          </p:txBody>
        </p:sp>
        <p:sp>
          <p:nvSpPr>
            <p:cNvPr id="865" name="직사각형 228"/>
            <p:cNvSpPr/>
            <p:nvPr/>
          </p:nvSpPr>
          <p:spPr>
            <a:xfrm>
              <a:off x="1334041" y="1878886"/>
              <a:ext cx="518904" cy="902933"/>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66" name="그룹 865"/>
            <p:cNvGrpSpPr/>
            <p:nvPr/>
          </p:nvGrpSpPr>
          <p:grpSpPr>
            <a:xfrm>
              <a:off x="1379798" y="2353002"/>
              <a:ext cx="272972" cy="384162"/>
              <a:chOff x="1546293" y="1274435"/>
              <a:chExt cx="411125" cy="575267"/>
            </a:xfrm>
          </p:grpSpPr>
          <p:grpSp>
            <p:nvGrpSpPr>
              <p:cNvPr id="1301" name="Group 1710"/>
              <p:cNvGrpSpPr/>
              <p:nvPr/>
            </p:nvGrpSpPr>
            <p:grpSpPr bwMode="auto">
              <a:xfrm>
                <a:off x="1727231" y="1295930"/>
                <a:ext cx="230187" cy="227013"/>
                <a:chOff x="2016" y="2832"/>
                <a:chExt cx="144" cy="144"/>
              </a:xfrm>
            </p:grpSpPr>
            <p:sp>
              <p:nvSpPr>
                <p:cNvPr id="1511"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512"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513"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4"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302" name="Group 1710"/>
              <p:cNvGrpSpPr/>
              <p:nvPr/>
            </p:nvGrpSpPr>
            <p:grpSpPr bwMode="auto">
              <a:xfrm>
                <a:off x="1727231" y="1622689"/>
                <a:ext cx="230187" cy="227013"/>
                <a:chOff x="2016" y="2832"/>
                <a:chExt cx="144" cy="144"/>
              </a:xfrm>
            </p:grpSpPr>
            <p:sp>
              <p:nvSpPr>
                <p:cNvPr id="1313"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508"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509"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0"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303" name="Group 1710"/>
              <p:cNvGrpSpPr/>
              <p:nvPr/>
            </p:nvGrpSpPr>
            <p:grpSpPr bwMode="auto">
              <a:xfrm>
                <a:off x="1546293" y="1274435"/>
                <a:ext cx="230187" cy="227013"/>
                <a:chOff x="2016" y="2832"/>
                <a:chExt cx="144" cy="144"/>
              </a:xfrm>
            </p:grpSpPr>
            <p:sp>
              <p:nvSpPr>
                <p:cNvPr id="1309"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310"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311"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2"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304" name="Group 1710"/>
              <p:cNvGrpSpPr/>
              <p:nvPr/>
            </p:nvGrpSpPr>
            <p:grpSpPr bwMode="auto">
              <a:xfrm>
                <a:off x="1546293" y="1601194"/>
                <a:ext cx="230187" cy="227013"/>
                <a:chOff x="2016" y="2832"/>
                <a:chExt cx="144" cy="144"/>
              </a:xfrm>
            </p:grpSpPr>
            <p:sp>
              <p:nvSpPr>
                <p:cNvPr id="1305"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306"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307"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8"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867" name="직사각형 228"/>
            <p:cNvSpPr/>
            <p:nvPr/>
          </p:nvSpPr>
          <p:spPr>
            <a:xfrm>
              <a:off x="2560704" y="2112049"/>
              <a:ext cx="566405" cy="642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68" name="Rectangle 1753"/>
            <p:cNvSpPr>
              <a:spLocks noChangeArrowheads="1"/>
            </p:cNvSpPr>
            <p:nvPr/>
          </p:nvSpPr>
          <p:spPr bwMode="auto">
            <a:xfrm>
              <a:off x="2559166" y="2327982"/>
              <a:ext cx="169282" cy="86758"/>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869" name="Rectangle 1753"/>
            <p:cNvSpPr>
              <a:spLocks noChangeArrowheads="1"/>
            </p:cNvSpPr>
            <p:nvPr/>
          </p:nvSpPr>
          <p:spPr bwMode="auto">
            <a:xfrm>
              <a:off x="2559166" y="2424276"/>
              <a:ext cx="169282" cy="86758"/>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nvGrpSpPr>
            <p:cNvPr id="870" name="Group 1769"/>
            <p:cNvGrpSpPr/>
            <p:nvPr/>
          </p:nvGrpSpPr>
          <p:grpSpPr bwMode="auto">
            <a:xfrm>
              <a:off x="1696081" y="2380164"/>
              <a:ext cx="138801" cy="123147"/>
              <a:chOff x="2557" y="3725"/>
              <a:chExt cx="152" cy="163"/>
            </a:xfrm>
          </p:grpSpPr>
          <p:sp>
            <p:nvSpPr>
              <p:cNvPr id="1295"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6"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7"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8"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9"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300"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1" name="직사각형 228"/>
            <p:cNvSpPr/>
            <p:nvPr/>
          </p:nvSpPr>
          <p:spPr>
            <a:xfrm>
              <a:off x="7118649" y="2074836"/>
              <a:ext cx="621470" cy="706734"/>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72" name="Group 1769"/>
            <p:cNvGrpSpPr/>
            <p:nvPr/>
          </p:nvGrpSpPr>
          <p:grpSpPr bwMode="auto">
            <a:xfrm>
              <a:off x="7157775" y="2353684"/>
              <a:ext cx="138801" cy="123147"/>
              <a:chOff x="2557" y="3725"/>
              <a:chExt cx="152" cy="163"/>
            </a:xfrm>
          </p:grpSpPr>
          <p:sp>
            <p:nvSpPr>
              <p:cNvPr id="1289"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0"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1"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2"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3"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4"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3" name="육각형 872"/>
            <p:cNvSpPr/>
            <p:nvPr/>
          </p:nvSpPr>
          <p:spPr>
            <a:xfrm rot="5400000">
              <a:off x="7113951" y="2320957"/>
              <a:ext cx="223025" cy="189263"/>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4" name="Rectangle 1753"/>
            <p:cNvSpPr>
              <a:spLocks noChangeArrowheads="1"/>
            </p:cNvSpPr>
            <p:nvPr/>
          </p:nvSpPr>
          <p:spPr bwMode="auto">
            <a:xfrm>
              <a:off x="7320360" y="2379567"/>
              <a:ext cx="72603" cy="86758"/>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75" name="직사각형 228"/>
            <p:cNvSpPr/>
            <p:nvPr/>
          </p:nvSpPr>
          <p:spPr>
            <a:xfrm>
              <a:off x="7392604" y="2305744"/>
              <a:ext cx="234807" cy="2293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76" name="Group 1769"/>
            <p:cNvGrpSpPr/>
            <p:nvPr/>
          </p:nvGrpSpPr>
          <p:grpSpPr bwMode="auto">
            <a:xfrm>
              <a:off x="7445562" y="2358665"/>
              <a:ext cx="138801" cy="123147"/>
              <a:chOff x="2557" y="3725"/>
              <a:chExt cx="152" cy="163"/>
            </a:xfrm>
          </p:grpSpPr>
          <p:sp>
            <p:nvSpPr>
              <p:cNvPr id="1283"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4"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5"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6"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7"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8"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7" name="직사각형 228"/>
            <p:cNvSpPr/>
            <p:nvPr/>
          </p:nvSpPr>
          <p:spPr>
            <a:xfrm rot="2700000">
              <a:off x="7343420" y="2202635"/>
              <a:ext cx="102840" cy="16792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78" name="직사각형 228"/>
            <p:cNvSpPr/>
            <p:nvPr/>
          </p:nvSpPr>
          <p:spPr>
            <a:xfrm rot="8100000">
              <a:off x="7578989" y="2202150"/>
              <a:ext cx="102250" cy="16889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79" name="직사각형 228"/>
            <p:cNvSpPr/>
            <p:nvPr/>
          </p:nvSpPr>
          <p:spPr>
            <a:xfrm rot="8100000">
              <a:off x="7343715" y="2472684"/>
              <a:ext cx="102250" cy="16889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80" name="직사각형 228"/>
            <p:cNvSpPr/>
            <p:nvPr/>
          </p:nvSpPr>
          <p:spPr>
            <a:xfrm rot="2700000">
              <a:off x="7578694" y="2473493"/>
              <a:ext cx="102840" cy="16792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81" name="그룹 880"/>
            <p:cNvGrpSpPr/>
            <p:nvPr/>
          </p:nvGrpSpPr>
          <p:grpSpPr>
            <a:xfrm>
              <a:off x="6464769" y="2074836"/>
              <a:ext cx="667098" cy="706734"/>
              <a:chOff x="2312004" y="988060"/>
              <a:chExt cx="1004720" cy="1058306"/>
            </a:xfrm>
          </p:grpSpPr>
          <p:sp>
            <p:nvSpPr>
              <p:cNvPr id="1264"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265" name="Group 1769"/>
              <p:cNvGrpSpPr/>
              <p:nvPr/>
            </p:nvGrpSpPr>
            <p:grpSpPr bwMode="auto">
              <a:xfrm>
                <a:off x="2370932" y="1405623"/>
                <a:ext cx="209050" cy="184408"/>
                <a:chOff x="2557" y="3725"/>
                <a:chExt cx="152" cy="163"/>
              </a:xfrm>
            </p:grpSpPr>
            <p:sp>
              <p:nvSpPr>
                <p:cNvPr id="127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266" name="육각형 1265"/>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7"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268"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269" name="Group 1769"/>
              <p:cNvGrpSpPr/>
              <p:nvPr/>
            </p:nvGrpSpPr>
            <p:grpSpPr bwMode="auto">
              <a:xfrm>
                <a:off x="2804371" y="1413083"/>
                <a:ext cx="209050" cy="184408"/>
                <a:chOff x="2557" y="3725"/>
                <a:chExt cx="152" cy="163"/>
              </a:xfrm>
            </p:grpSpPr>
            <p:sp>
              <p:nvSpPr>
                <p:cNvPr id="127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27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2" name="그룹 881"/>
            <p:cNvGrpSpPr/>
            <p:nvPr/>
          </p:nvGrpSpPr>
          <p:grpSpPr>
            <a:xfrm>
              <a:off x="5806055" y="2074836"/>
              <a:ext cx="1253052" cy="706734"/>
              <a:chOff x="6622712" y="1052736"/>
              <a:chExt cx="1795632" cy="1058306"/>
            </a:xfrm>
          </p:grpSpPr>
          <p:grpSp>
            <p:nvGrpSpPr>
              <p:cNvPr id="1194" name="그룹 1193"/>
              <p:cNvGrpSpPr/>
              <p:nvPr/>
            </p:nvGrpSpPr>
            <p:grpSpPr>
              <a:xfrm>
                <a:off x="6640171" y="1243383"/>
                <a:ext cx="1778173" cy="658033"/>
                <a:chOff x="2330352" y="1178707"/>
                <a:chExt cx="1868876" cy="658033"/>
              </a:xfrm>
            </p:grpSpPr>
            <p:grpSp>
              <p:nvGrpSpPr>
                <p:cNvPr id="1196" name="Group 1769"/>
                <p:cNvGrpSpPr/>
                <p:nvPr/>
              </p:nvGrpSpPr>
              <p:grpSpPr bwMode="auto">
                <a:xfrm>
                  <a:off x="2370932" y="1405623"/>
                  <a:ext cx="209050" cy="184408"/>
                  <a:chOff x="2557" y="3725"/>
                  <a:chExt cx="152" cy="163"/>
                </a:xfrm>
              </p:grpSpPr>
              <p:sp>
                <p:nvSpPr>
                  <p:cNvPr id="125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6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6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6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6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97" name="육각형 1196"/>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8"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199"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244" name="Group 1769"/>
                <p:cNvGrpSpPr/>
                <p:nvPr/>
              </p:nvGrpSpPr>
              <p:grpSpPr bwMode="auto">
                <a:xfrm>
                  <a:off x="2804371" y="1413083"/>
                  <a:ext cx="209050" cy="184408"/>
                  <a:chOff x="2557" y="3725"/>
                  <a:chExt cx="152" cy="163"/>
                </a:xfrm>
              </p:grpSpPr>
              <p:sp>
                <p:nvSpPr>
                  <p:cNvPr id="1252"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3"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4"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5"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6"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7"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245"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46"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47"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48"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49"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1250" name="직사각형 228"/>
                <p:cNvSpPr/>
                <p:nvPr userDrawn="1"/>
              </p:nvSpPr>
              <p:spPr>
                <a:xfrm rot="8100000">
                  <a:off x="3641420"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51" name="직사각형 228"/>
                <p:cNvSpPr/>
                <p:nvPr userDrawn="1"/>
              </p:nvSpPr>
              <p:spPr>
                <a:xfrm rot="2700000">
                  <a:off x="3995768" y="1584306"/>
                  <a:ext cx="153999" cy="252920"/>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sp>
            <p:nvSpPr>
              <p:cNvPr id="1195" name="직사각형 228"/>
              <p:cNvSpPr/>
              <p:nvPr/>
            </p:nvSpPr>
            <p:spPr>
              <a:xfrm>
                <a:off x="6622712" y="1052736"/>
                <a:ext cx="890572"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grpSp>
          <p:nvGrpSpPr>
            <p:cNvPr id="883" name="그룹 882"/>
            <p:cNvGrpSpPr/>
            <p:nvPr/>
          </p:nvGrpSpPr>
          <p:grpSpPr>
            <a:xfrm>
              <a:off x="5146863" y="2074836"/>
              <a:ext cx="667098" cy="706734"/>
              <a:chOff x="2312004" y="988060"/>
              <a:chExt cx="1004720" cy="1058306"/>
            </a:xfrm>
          </p:grpSpPr>
          <p:sp>
            <p:nvSpPr>
              <p:cNvPr id="1163"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164" name="Group 1769"/>
              <p:cNvGrpSpPr/>
              <p:nvPr/>
            </p:nvGrpSpPr>
            <p:grpSpPr bwMode="auto">
              <a:xfrm>
                <a:off x="2370932" y="1405623"/>
                <a:ext cx="209050" cy="184408"/>
                <a:chOff x="2557" y="3725"/>
                <a:chExt cx="152" cy="163"/>
              </a:xfrm>
            </p:grpSpPr>
            <p:sp>
              <p:nvSpPr>
                <p:cNvPr id="118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8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9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9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9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9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65" name="육각형 1164"/>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6"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167"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168" name="Group 1769"/>
              <p:cNvGrpSpPr/>
              <p:nvPr/>
            </p:nvGrpSpPr>
            <p:grpSpPr bwMode="auto">
              <a:xfrm>
                <a:off x="2804371" y="1413083"/>
                <a:ext cx="209050" cy="184408"/>
                <a:chOff x="2557" y="3725"/>
                <a:chExt cx="152" cy="163"/>
              </a:xfrm>
            </p:grpSpPr>
            <p:sp>
              <p:nvSpPr>
                <p:cNvPr id="117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7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7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7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86"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87"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69"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70"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71"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72"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73"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4" name="그룹 883"/>
            <p:cNvGrpSpPr/>
            <p:nvPr/>
          </p:nvGrpSpPr>
          <p:grpSpPr>
            <a:xfrm>
              <a:off x="4487665" y="2074836"/>
              <a:ext cx="667098" cy="706734"/>
              <a:chOff x="2312004" y="988060"/>
              <a:chExt cx="1004720" cy="1058306"/>
            </a:xfrm>
          </p:grpSpPr>
          <p:sp>
            <p:nvSpPr>
              <p:cNvPr id="1113"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114" name="Group 1769"/>
              <p:cNvGrpSpPr/>
              <p:nvPr/>
            </p:nvGrpSpPr>
            <p:grpSpPr bwMode="auto">
              <a:xfrm>
                <a:off x="2370932" y="1405623"/>
                <a:ext cx="209050" cy="184408"/>
                <a:chOff x="2557" y="3725"/>
                <a:chExt cx="152" cy="163"/>
              </a:xfrm>
            </p:grpSpPr>
            <p:sp>
              <p:nvSpPr>
                <p:cNvPr id="115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6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6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6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15" name="육각형 1114"/>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6"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117"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118" name="Group 1769"/>
              <p:cNvGrpSpPr/>
              <p:nvPr/>
            </p:nvGrpSpPr>
            <p:grpSpPr bwMode="auto">
              <a:xfrm>
                <a:off x="2804371" y="1413083"/>
                <a:ext cx="209050" cy="184408"/>
                <a:chOff x="2557" y="3725"/>
                <a:chExt cx="152" cy="163"/>
              </a:xfrm>
            </p:grpSpPr>
            <p:sp>
              <p:nvSpPr>
                <p:cNvPr id="115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45"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46"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47"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48"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49"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5" name="그룹 884"/>
            <p:cNvGrpSpPr/>
            <p:nvPr/>
          </p:nvGrpSpPr>
          <p:grpSpPr>
            <a:xfrm>
              <a:off x="3828951" y="2074836"/>
              <a:ext cx="667098" cy="706734"/>
              <a:chOff x="2312004" y="988060"/>
              <a:chExt cx="1004720" cy="1058306"/>
            </a:xfrm>
          </p:grpSpPr>
          <p:sp>
            <p:nvSpPr>
              <p:cNvPr id="1090"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91" name="Group 1769"/>
              <p:cNvGrpSpPr/>
              <p:nvPr/>
            </p:nvGrpSpPr>
            <p:grpSpPr bwMode="auto">
              <a:xfrm>
                <a:off x="2370932" y="1405623"/>
                <a:ext cx="209050" cy="184408"/>
                <a:chOff x="2557" y="3725"/>
                <a:chExt cx="152" cy="163"/>
              </a:xfrm>
            </p:grpSpPr>
            <p:sp>
              <p:nvSpPr>
                <p:cNvPr id="110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1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1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1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92" name="육각형 109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09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95" name="Group 1769"/>
              <p:cNvGrpSpPr/>
              <p:nvPr/>
            </p:nvGrpSpPr>
            <p:grpSpPr bwMode="auto">
              <a:xfrm>
                <a:off x="2804371" y="1413083"/>
                <a:ext cx="209050" cy="184408"/>
                <a:chOff x="2557" y="3725"/>
                <a:chExt cx="152" cy="163"/>
              </a:xfrm>
            </p:grpSpPr>
            <p:sp>
              <p:nvSpPr>
                <p:cNvPr id="110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9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9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98"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99"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0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6" name="그룹 885"/>
            <p:cNvGrpSpPr/>
            <p:nvPr/>
          </p:nvGrpSpPr>
          <p:grpSpPr>
            <a:xfrm>
              <a:off x="3175071" y="2074836"/>
              <a:ext cx="667098" cy="706733"/>
              <a:chOff x="2312004" y="988060"/>
              <a:chExt cx="1004720" cy="1058306"/>
            </a:xfrm>
          </p:grpSpPr>
          <p:sp>
            <p:nvSpPr>
              <p:cNvPr id="1067"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68" name="Group 1769"/>
              <p:cNvGrpSpPr/>
              <p:nvPr/>
            </p:nvGrpSpPr>
            <p:grpSpPr bwMode="auto">
              <a:xfrm>
                <a:off x="2370932" y="1405623"/>
                <a:ext cx="209050" cy="184408"/>
                <a:chOff x="2557" y="3725"/>
                <a:chExt cx="152" cy="163"/>
              </a:xfrm>
            </p:grpSpPr>
            <p:sp>
              <p:nvSpPr>
                <p:cNvPr id="108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8"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9"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69" name="육각형 1068"/>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0"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071"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72" name="Group 1769"/>
              <p:cNvGrpSpPr/>
              <p:nvPr/>
            </p:nvGrpSpPr>
            <p:grpSpPr bwMode="auto">
              <a:xfrm>
                <a:off x="2804371" y="1413083"/>
                <a:ext cx="209050" cy="184408"/>
                <a:chOff x="2557" y="3725"/>
                <a:chExt cx="152" cy="163"/>
              </a:xfrm>
            </p:grpSpPr>
            <p:sp>
              <p:nvSpPr>
                <p:cNvPr id="107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7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73"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74"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75"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76"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77"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7" name="그룹 886"/>
            <p:cNvGrpSpPr/>
            <p:nvPr/>
          </p:nvGrpSpPr>
          <p:grpSpPr>
            <a:xfrm>
              <a:off x="2684083" y="2202150"/>
              <a:ext cx="503139" cy="439433"/>
              <a:chOff x="2873369" y="1178707"/>
              <a:chExt cx="757780" cy="658033"/>
            </a:xfrm>
          </p:grpSpPr>
          <p:sp>
            <p:nvSpPr>
              <p:cNvPr id="1054" name="직사각형 228"/>
              <p:cNvSpPr/>
              <p:nvPr/>
            </p:nvSpPr>
            <p:spPr>
              <a:xfrm>
                <a:off x="2996461"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55" name="Group 1769"/>
              <p:cNvGrpSpPr/>
              <p:nvPr/>
            </p:nvGrpSpPr>
            <p:grpSpPr bwMode="auto">
              <a:xfrm>
                <a:off x="3076222" y="1413083"/>
                <a:ext cx="209050" cy="184408"/>
                <a:chOff x="2557" y="3725"/>
                <a:chExt cx="152" cy="163"/>
              </a:xfrm>
            </p:grpSpPr>
            <p:sp>
              <p:nvSpPr>
                <p:cNvPr id="106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56" name="직사각형 228"/>
              <p:cNvSpPr/>
              <p:nvPr/>
            </p:nvSpPr>
            <p:spPr>
              <a:xfrm rot="2700000">
                <a:off x="2922829"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57" name="직사각형 228"/>
              <p:cNvSpPr/>
              <p:nvPr/>
            </p:nvSpPr>
            <p:spPr>
              <a:xfrm rot="8100000">
                <a:off x="32771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58" name="직사각형 228"/>
              <p:cNvSpPr/>
              <p:nvPr/>
            </p:nvSpPr>
            <p:spPr>
              <a:xfrm rot="8100000">
                <a:off x="2922829"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59" name="직사각형 228"/>
              <p:cNvSpPr/>
              <p:nvPr/>
            </p:nvSpPr>
            <p:spPr>
              <a:xfrm rot="2700000">
                <a:off x="3277178"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60" name="Rectangle 1753"/>
              <p:cNvSpPr>
                <a:spLocks noChangeArrowheads="1"/>
              </p:cNvSpPr>
              <p:nvPr/>
            </p:nvSpPr>
            <p:spPr bwMode="auto">
              <a:xfrm>
                <a:off x="3393347" y="1435758"/>
                <a:ext cx="237802"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889" name="Text Box 1715"/>
            <p:cNvSpPr txBox="1">
              <a:spLocks noChangeArrowheads="1"/>
            </p:cNvSpPr>
            <p:nvPr/>
          </p:nvSpPr>
          <p:spPr bwMode="auto">
            <a:xfrm>
              <a:off x="2656586" y="2077271"/>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Block0</a:t>
              </a:r>
            </a:p>
          </p:txBody>
        </p:sp>
        <p:sp>
          <p:nvSpPr>
            <p:cNvPr id="890" name="Text Box 1715"/>
            <p:cNvSpPr txBox="1">
              <a:spLocks noChangeArrowheads="1"/>
            </p:cNvSpPr>
            <p:nvPr/>
          </p:nvSpPr>
          <p:spPr bwMode="auto">
            <a:xfrm>
              <a:off x="3327430"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Block1</a:t>
              </a:r>
            </a:p>
          </p:txBody>
        </p:sp>
        <p:sp>
          <p:nvSpPr>
            <p:cNvPr id="891" name="Text Box 1715"/>
            <p:cNvSpPr txBox="1">
              <a:spLocks noChangeArrowheads="1"/>
            </p:cNvSpPr>
            <p:nvPr/>
          </p:nvSpPr>
          <p:spPr bwMode="auto">
            <a:xfrm>
              <a:off x="3957358"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Block3</a:t>
              </a:r>
            </a:p>
          </p:txBody>
        </p:sp>
        <p:sp>
          <p:nvSpPr>
            <p:cNvPr id="892" name="Text Box 1715"/>
            <p:cNvSpPr txBox="1">
              <a:spLocks noChangeArrowheads="1"/>
            </p:cNvSpPr>
            <p:nvPr/>
          </p:nvSpPr>
          <p:spPr bwMode="auto">
            <a:xfrm>
              <a:off x="4644279"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Block5</a:t>
              </a:r>
            </a:p>
          </p:txBody>
        </p:sp>
        <p:sp>
          <p:nvSpPr>
            <p:cNvPr id="893" name="Text Box 1715"/>
            <p:cNvSpPr txBox="1">
              <a:spLocks noChangeArrowheads="1"/>
            </p:cNvSpPr>
            <p:nvPr/>
          </p:nvSpPr>
          <p:spPr bwMode="auto">
            <a:xfrm>
              <a:off x="5274207"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Block7</a:t>
              </a:r>
            </a:p>
          </p:txBody>
        </p:sp>
        <p:sp>
          <p:nvSpPr>
            <p:cNvPr id="894" name="Text Box 1715"/>
            <p:cNvSpPr txBox="1">
              <a:spLocks noChangeArrowheads="1"/>
            </p:cNvSpPr>
            <p:nvPr/>
          </p:nvSpPr>
          <p:spPr bwMode="auto">
            <a:xfrm>
              <a:off x="5959764"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Block9</a:t>
              </a:r>
            </a:p>
          </p:txBody>
        </p:sp>
        <p:sp>
          <p:nvSpPr>
            <p:cNvPr id="895" name="Text Box 1715"/>
            <p:cNvSpPr txBox="1">
              <a:spLocks noChangeArrowheads="1"/>
            </p:cNvSpPr>
            <p:nvPr/>
          </p:nvSpPr>
          <p:spPr bwMode="auto">
            <a:xfrm>
              <a:off x="6589692" y="2049800"/>
              <a:ext cx="340942"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BlockA</a:t>
              </a:r>
            </a:p>
          </p:txBody>
        </p:sp>
        <p:sp>
          <p:nvSpPr>
            <p:cNvPr id="896" name="Text Box 1715"/>
            <p:cNvSpPr txBox="1">
              <a:spLocks noChangeArrowheads="1"/>
            </p:cNvSpPr>
            <p:nvPr/>
          </p:nvSpPr>
          <p:spPr bwMode="auto">
            <a:xfrm>
              <a:off x="7276613" y="2049800"/>
              <a:ext cx="338446"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BlockC</a:t>
              </a:r>
            </a:p>
          </p:txBody>
        </p:sp>
        <p:sp>
          <p:nvSpPr>
            <p:cNvPr id="897" name="Rectangle 1711"/>
            <p:cNvSpPr>
              <a:spLocks noChangeArrowheads="1"/>
            </p:cNvSpPr>
            <p:nvPr/>
          </p:nvSpPr>
          <p:spPr bwMode="auto">
            <a:xfrm>
              <a:off x="3519983"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98" name="Rectangle 1712"/>
            <p:cNvSpPr>
              <a:spLocks noChangeArrowheads="1"/>
            </p:cNvSpPr>
            <p:nvPr/>
          </p:nvSpPr>
          <p:spPr bwMode="auto">
            <a:xfrm>
              <a:off x="3530893"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99" name="Line 1713"/>
            <p:cNvSpPr>
              <a:spLocks noChangeShapeType="1"/>
            </p:cNvSpPr>
            <p:nvPr/>
          </p:nvSpPr>
          <p:spPr bwMode="auto">
            <a:xfrm>
              <a:off x="3530893"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0" name="Line 1714"/>
            <p:cNvSpPr>
              <a:spLocks noChangeShapeType="1"/>
            </p:cNvSpPr>
            <p:nvPr/>
          </p:nvSpPr>
          <p:spPr bwMode="auto">
            <a:xfrm flipH="1">
              <a:off x="3530893"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1" name="Rectangle 1711"/>
            <p:cNvSpPr>
              <a:spLocks noChangeArrowheads="1"/>
            </p:cNvSpPr>
            <p:nvPr/>
          </p:nvSpPr>
          <p:spPr bwMode="auto">
            <a:xfrm>
              <a:off x="4176847"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02" name="Rectangle 1712"/>
            <p:cNvSpPr>
              <a:spLocks noChangeArrowheads="1"/>
            </p:cNvSpPr>
            <p:nvPr/>
          </p:nvSpPr>
          <p:spPr bwMode="auto">
            <a:xfrm>
              <a:off x="4187757"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03" name="Line 1713"/>
            <p:cNvSpPr>
              <a:spLocks noChangeShapeType="1"/>
            </p:cNvSpPr>
            <p:nvPr/>
          </p:nvSpPr>
          <p:spPr bwMode="auto">
            <a:xfrm>
              <a:off x="4187757"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4" name="Line 1714"/>
            <p:cNvSpPr>
              <a:spLocks noChangeShapeType="1"/>
            </p:cNvSpPr>
            <p:nvPr/>
          </p:nvSpPr>
          <p:spPr bwMode="auto">
            <a:xfrm flipH="1">
              <a:off x="4187757"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5" name="Rectangle 1711"/>
            <p:cNvSpPr>
              <a:spLocks noChangeArrowheads="1"/>
            </p:cNvSpPr>
            <p:nvPr/>
          </p:nvSpPr>
          <p:spPr bwMode="auto">
            <a:xfrm>
              <a:off x="4834545"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06" name="Rectangle 1712"/>
            <p:cNvSpPr>
              <a:spLocks noChangeArrowheads="1"/>
            </p:cNvSpPr>
            <p:nvPr/>
          </p:nvSpPr>
          <p:spPr bwMode="auto">
            <a:xfrm>
              <a:off x="4845455"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07" name="Line 1713"/>
            <p:cNvSpPr>
              <a:spLocks noChangeShapeType="1"/>
            </p:cNvSpPr>
            <p:nvPr/>
          </p:nvSpPr>
          <p:spPr bwMode="auto">
            <a:xfrm>
              <a:off x="4845455"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8" name="Line 1714"/>
            <p:cNvSpPr>
              <a:spLocks noChangeShapeType="1"/>
            </p:cNvSpPr>
            <p:nvPr/>
          </p:nvSpPr>
          <p:spPr bwMode="auto">
            <a:xfrm flipH="1">
              <a:off x="4845455"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9" name="Rectangle 1711"/>
            <p:cNvSpPr>
              <a:spLocks noChangeArrowheads="1"/>
            </p:cNvSpPr>
            <p:nvPr/>
          </p:nvSpPr>
          <p:spPr bwMode="auto">
            <a:xfrm>
              <a:off x="5491409"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0" name="Rectangle 1712"/>
            <p:cNvSpPr>
              <a:spLocks noChangeArrowheads="1"/>
            </p:cNvSpPr>
            <p:nvPr/>
          </p:nvSpPr>
          <p:spPr bwMode="auto">
            <a:xfrm>
              <a:off x="5502319"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1" name="Line 1713"/>
            <p:cNvSpPr>
              <a:spLocks noChangeShapeType="1"/>
            </p:cNvSpPr>
            <p:nvPr/>
          </p:nvSpPr>
          <p:spPr bwMode="auto">
            <a:xfrm>
              <a:off x="5502319"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12" name="Line 1714"/>
            <p:cNvSpPr>
              <a:spLocks noChangeShapeType="1"/>
            </p:cNvSpPr>
            <p:nvPr/>
          </p:nvSpPr>
          <p:spPr bwMode="auto">
            <a:xfrm flipH="1">
              <a:off x="5502319"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13" name="Rectangle 1711"/>
            <p:cNvSpPr>
              <a:spLocks noChangeArrowheads="1"/>
            </p:cNvSpPr>
            <p:nvPr/>
          </p:nvSpPr>
          <p:spPr bwMode="auto">
            <a:xfrm>
              <a:off x="6148780"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4" name="Rectangle 1712"/>
            <p:cNvSpPr>
              <a:spLocks noChangeArrowheads="1"/>
            </p:cNvSpPr>
            <p:nvPr/>
          </p:nvSpPr>
          <p:spPr bwMode="auto">
            <a:xfrm>
              <a:off x="6159690"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5" name="Line 1713"/>
            <p:cNvSpPr>
              <a:spLocks noChangeShapeType="1"/>
            </p:cNvSpPr>
            <p:nvPr/>
          </p:nvSpPr>
          <p:spPr bwMode="auto">
            <a:xfrm>
              <a:off x="6159690"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16" name="Line 1714"/>
            <p:cNvSpPr>
              <a:spLocks noChangeShapeType="1"/>
            </p:cNvSpPr>
            <p:nvPr/>
          </p:nvSpPr>
          <p:spPr bwMode="auto">
            <a:xfrm flipH="1">
              <a:off x="6159690"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17" name="Rectangle 1711"/>
            <p:cNvSpPr>
              <a:spLocks noChangeArrowheads="1"/>
            </p:cNvSpPr>
            <p:nvPr/>
          </p:nvSpPr>
          <p:spPr bwMode="auto">
            <a:xfrm>
              <a:off x="6806478" y="254433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8" name="Rectangle 1712"/>
            <p:cNvSpPr>
              <a:spLocks noChangeArrowheads="1"/>
            </p:cNvSpPr>
            <p:nvPr/>
          </p:nvSpPr>
          <p:spPr bwMode="auto">
            <a:xfrm>
              <a:off x="6817388" y="255555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9" name="Line 1713"/>
            <p:cNvSpPr>
              <a:spLocks noChangeShapeType="1"/>
            </p:cNvSpPr>
            <p:nvPr/>
          </p:nvSpPr>
          <p:spPr bwMode="auto">
            <a:xfrm>
              <a:off x="6817388" y="255555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0" name="Line 1714"/>
            <p:cNvSpPr>
              <a:spLocks noChangeShapeType="1"/>
            </p:cNvSpPr>
            <p:nvPr/>
          </p:nvSpPr>
          <p:spPr bwMode="auto">
            <a:xfrm flipH="1">
              <a:off x="6817388" y="255555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1" name="Rectangle 1711"/>
            <p:cNvSpPr>
              <a:spLocks noChangeArrowheads="1"/>
            </p:cNvSpPr>
            <p:nvPr/>
          </p:nvSpPr>
          <p:spPr bwMode="auto">
            <a:xfrm>
              <a:off x="7463342"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22" name="Rectangle 1712"/>
            <p:cNvSpPr>
              <a:spLocks noChangeArrowheads="1"/>
            </p:cNvSpPr>
            <p:nvPr/>
          </p:nvSpPr>
          <p:spPr bwMode="auto">
            <a:xfrm>
              <a:off x="7474252"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23" name="Line 1713"/>
            <p:cNvSpPr>
              <a:spLocks noChangeShapeType="1"/>
            </p:cNvSpPr>
            <p:nvPr/>
          </p:nvSpPr>
          <p:spPr bwMode="auto">
            <a:xfrm>
              <a:off x="7474252"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4" name="Line 1714"/>
            <p:cNvSpPr>
              <a:spLocks noChangeShapeType="1"/>
            </p:cNvSpPr>
            <p:nvPr/>
          </p:nvSpPr>
          <p:spPr bwMode="auto">
            <a:xfrm flipH="1">
              <a:off x="7474252"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5" name="Rectangle 1711"/>
            <p:cNvSpPr>
              <a:spLocks noChangeArrowheads="1"/>
            </p:cNvSpPr>
            <p:nvPr/>
          </p:nvSpPr>
          <p:spPr bwMode="auto">
            <a:xfrm>
              <a:off x="3519983"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26" name="Rectangle 1712"/>
            <p:cNvSpPr>
              <a:spLocks noChangeArrowheads="1"/>
            </p:cNvSpPr>
            <p:nvPr/>
          </p:nvSpPr>
          <p:spPr bwMode="auto">
            <a:xfrm>
              <a:off x="3530893"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27" name="Line 1713"/>
            <p:cNvSpPr>
              <a:spLocks noChangeShapeType="1"/>
            </p:cNvSpPr>
            <p:nvPr/>
          </p:nvSpPr>
          <p:spPr bwMode="auto">
            <a:xfrm>
              <a:off x="3530893"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8" name="Line 1714"/>
            <p:cNvSpPr>
              <a:spLocks noChangeShapeType="1"/>
            </p:cNvSpPr>
            <p:nvPr/>
          </p:nvSpPr>
          <p:spPr bwMode="auto">
            <a:xfrm flipH="1">
              <a:off x="3530893"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9" name="Rectangle 1711"/>
            <p:cNvSpPr>
              <a:spLocks noChangeArrowheads="1"/>
            </p:cNvSpPr>
            <p:nvPr/>
          </p:nvSpPr>
          <p:spPr bwMode="auto">
            <a:xfrm>
              <a:off x="4176847"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0" name="Rectangle 1712"/>
            <p:cNvSpPr>
              <a:spLocks noChangeArrowheads="1"/>
            </p:cNvSpPr>
            <p:nvPr/>
          </p:nvSpPr>
          <p:spPr bwMode="auto">
            <a:xfrm>
              <a:off x="4187757"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1" name="Line 1713"/>
            <p:cNvSpPr>
              <a:spLocks noChangeShapeType="1"/>
            </p:cNvSpPr>
            <p:nvPr/>
          </p:nvSpPr>
          <p:spPr bwMode="auto">
            <a:xfrm>
              <a:off x="4187757"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32" name="Line 1714"/>
            <p:cNvSpPr>
              <a:spLocks noChangeShapeType="1"/>
            </p:cNvSpPr>
            <p:nvPr/>
          </p:nvSpPr>
          <p:spPr bwMode="auto">
            <a:xfrm flipH="1">
              <a:off x="4187757"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33" name="Rectangle 1711"/>
            <p:cNvSpPr>
              <a:spLocks noChangeArrowheads="1"/>
            </p:cNvSpPr>
            <p:nvPr/>
          </p:nvSpPr>
          <p:spPr bwMode="auto">
            <a:xfrm>
              <a:off x="4834545"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4" name="Rectangle 1712"/>
            <p:cNvSpPr>
              <a:spLocks noChangeArrowheads="1"/>
            </p:cNvSpPr>
            <p:nvPr/>
          </p:nvSpPr>
          <p:spPr bwMode="auto">
            <a:xfrm>
              <a:off x="4845455"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5" name="Line 1713"/>
            <p:cNvSpPr>
              <a:spLocks noChangeShapeType="1"/>
            </p:cNvSpPr>
            <p:nvPr/>
          </p:nvSpPr>
          <p:spPr bwMode="auto">
            <a:xfrm>
              <a:off x="4845455"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36" name="Line 1714"/>
            <p:cNvSpPr>
              <a:spLocks noChangeShapeType="1"/>
            </p:cNvSpPr>
            <p:nvPr/>
          </p:nvSpPr>
          <p:spPr bwMode="auto">
            <a:xfrm flipH="1">
              <a:off x="4845455"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37" name="Rectangle 1711"/>
            <p:cNvSpPr>
              <a:spLocks noChangeArrowheads="1"/>
            </p:cNvSpPr>
            <p:nvPr/>
          </p:nvSpPr>
          <p:spPr bwMode="auto">
            <a:xfrm>
              <a:off x="5491409"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8" name="Rectangle 1712"/>
            <p:cNvSpPr>
              <a:spLocks noChangeArrowheads="1"/>
            </p:cNvSpPr>
            <p:nvPr/>
          </p:nvSpPr>
          <p:spPr bwMode="auto">
            <a:xfrm>
              <a:off x="5502319"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9" name="Line 1713"/>
            <p:cNvSpPr>
              <a:spLocks noChangeShapeType="1"/>
            </p:cNvSpPr>
            <p:nvPr/>
          </p:nvSpPr>
          <p:spPr bwMode="auto">
            <a:xfrm>
              <a:off x="5502319"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40" name="Line 1714"/>
            <p:cNvSpPr>
              <a:spLocks noChangeShapeType="1"/>
            </p:cNvSpPr>
            <p:nvPr/>
          </p:nvSpPr>
          <p:spPr bwMode="auto">
            <a:xfrm flipH="1">
              <a:off x="5502319"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42" name="Rectangle 1753"/>
            <p:cNvSpPr>
              <a:spLocks noChangeArrowheads="1"/>
            </p:cNvSpPr>
            <p:nvPr userDrawn="1"/>
          </p:nvSpPr>
          <p:spPr bwMode="auto">
            <a:xfrm rot="5400000">
              <a:off x="7362260" y="2644435"/>
              <a:ext cx="294446" cy="74926"/>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969" name="직사각형 968"/>
            <p:cNvSpPr/>
            <p:nvPr userDrawn="1"/>
          </p:nvSpPr>
          <p:spPr>
            <a:xfrm>
              <a:off x="1687508" y="2592077"/>
              <a:ext cx="166767" cy="18974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Turn</a:t>
              </a:r>
              <a:endParaRPr lang="ko-KR" altLang="en-US" sz="600">
                <a:solidFill>
                  <a:schemeClr val="tx1"/>
                </a:solidFill>
              </a:endParaRPr>
            </a:p>
          </p:txBody>
        </p:sp>
        <p:sp>
          <p:nvSpPr>
            <p:cNvPr id="970" name="직사각형 228"/>
            <p:cNvSpPr/>
            <p:nvPr userDrawn="1"/>
          </p:nvSpPr>
          <p:spPr>
            <a:xfrm rot="16200000">
              <a:off x="2110212" y="2331830"/>
              <a:ext cx="330009"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971" name="직사각형 228"/>
            <p:cNvSpPr/>
            <p:nvPr userDrawn="1"/>
          </p:nvSpPr>
          <p:spPr>
            <a:xfrm rot="16200000">
              <a:off x="2176917" y="2595292"/>
              <a:ext cx="196600"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972" name="직사각형 228"/>
            <p:cNvSpPr/>
            <p:nvPr/>
          </p:nvSpPr>
          <p:spPr>
            <a:xfrm rot="16200000">
              <a:off x="1948999" y="2177081"/>
              <a:ext cx="675297" cy="5482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973" name="Group 1762"/>
            <p:cNvGrpSpPr/>
            <p:nvPr userDrawn="1"/>
          </p:nvGrpSpPr>
          <p:grpSpPr bwMode="auto">
            <a:xfrm>
              <a:off x="2215771" y="2652089"/>
              <a:ext cx="119781" cy="105781"/>
              <a:chOff x="3606" y="4172"/>
              <a:chExt cx="163" cy="152"/>
            </a:xfrm>
          </p:grpSpPr>
          <p:sp>
            <p:nvSpPr>
              <p:cNvPr id="1003"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004"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005"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006"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975" name="직사각형 974"/>
            <p:cNvSpPr/>
            <p:nvPr userDrawn="1"/>
          </p:nvSpPr>
          <p:spPr>
            <a:xfrm>
              <a:off x="2012542" y="2263280"/>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a:solidFill>
                    <a:schemeClr val="tx1"/>
                  </a:solidFill>
                </a:rPr>
                <a:t>#2</a:t>
              </a:r>
              <a:endParaRPr lang="ko-KR" altLang="en-US" sz="600">
                <a:solidFill>
                  <a:schemeClr val="tx1"/>
                </a:solidFill>
              </a:endParaRPr>
            </a:p>
          </p:txBody>
        </p:sp>
        <p:grpSp>
          <p:nvGrpSpPr>
            <p:cNvPr id="976" name="Group 1762"/>
            <p:cNvGrpSpPr/>
            <p:nvPr userDrawn="1"/>
          </p:nvGrpSpPr>
          <p:grpSpPr bwMode="auto">
            <a:xfrm>
              <a:off x="2215771" y="2282525"/>
              <a:ext cx="119781" cy="105781"/>
              <a:chOff x="3606" y="4172"/>
              <a:chExt cx="163" cy="152"/>
            </a:xfrm>
          </p:grpSpPr>
          <p:sp>
            <p:nvSpPr>
              <p:cNvPr id="995"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96"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97"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98"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grpSp>
          <p:nvGrpSpPr>
            <p:cNvPr id="977" name="그룹 976"/>
            <p:cNvGrpSpPr/>
            <p:nvPr userDrawn="1"/>
          </p:nvGrpSpPr>
          <p:grpSpPr>
            <a:xfrm>
              <a:off x="2429623" y="2154196"/>
              <a:ext cx="98096" cy="109582"/>
              <a:chOff x="3090726" y="3209353"/>
              <a:chExt cx="2208212" cy="2167443"/>
            </a:xfrm>
          </p:grpSpPr>
          <p:sp>
            <p:nvSpPr>
              <p:cNvPr id="991" name="Rectangle 1711"/>
              <p:cNvSpPr>
                <a:spLocks noChangeArrowheads="1"/>
              </p:cNvSpPr>
              <p:nvPr/>
            </p:nvSpPr>
            <p:spPr bwMode="auto">
              <a:xfrm>
                <a:off x="3090726" y="3209353"/>
                <a:ext cx="2208212" cy="2167443"/>
              </a:xfrm>
              <a:prstGeom prst="rect">
                <a:avLst/>
              </a:prstGeom>
              <a:solidFill>
                <a:schemeClr val="bg1"/>
              </a:solidFill>
              <a:ln w="6350" cmpd="dbl">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992" name="Rectangle 1712"/>
              <p:cNvSpPr>
                <a:spLocks noChangeArrowheads="1"/>
              </p:cNvSpPr>
              <p:nvPr/>
            </p:nvSpPr>
            <p:spPr bwMode="auto">
              <a:xfrm>
                <a:off x="3336079" y="3450186"/>
                <a:ext cx="1717493" cy="1685783"/>
              </a:xfrm>
              <a:prstGeom prst="rect">
                <a:avLst/>
              </a:prstGeom>
              <a:solidFill>
                <a:srgbClr val="0000FF"/>
              </a:solidFill>
              <a:ln w="6350">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993" name="Line 1713"/>
              <p:cNvSpPr>
                <a:spLocks noChangeShapeType="1"/>
              </p:cNvSpPr>
              <p:nvPr/>
            </p:nvSpPr>
            <p:spPr bwMode="auto">
              <a:xfrm>
                <a:off x="3336079" y="3450186"/>
                <a:ext cx="1717493" cy="1685783"/>
              </a:xfrm>
              <a:prstGeom prst="line">
                <a:avLst/>
              </a:prstGeom>
              <a:solidFill>
                <a:schemeClr val="bg1">
                  <a:lumMod val="85000"/>
                </a:schemeClr>
              </a:solidFill>
              <a:ln w="6350">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94" name="Line 1714"/>
              <p:cNvSpPr>
                <a:spLocks noChangeShapeType="1"/>
              </p:cNvSpPr>
              <p:nvPr/>
            </p:nvSpPr>
            <p:spPr bwMode="auto">
              <a:xfrm flipH="1">
                <a:off x="3336079" y="3450186"/>
                <a:ext cx="1717493" cy="1685783"/>
              </a:xfrm>
              <a:prstGeom prst="line">
                <a:avLst/>
              </a:prstGeom>
              <a:solidFill>
                <a:schemeClr val="bg1">
                  <a:lumMod val="85000"/>
                </a:schemeClr>
              </a:solidFill>
              <a:ln w="6350">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978" name="직사각형 228"/>
            <p:cNvSpPr/>
            <p:nvPr userDrawn="1"/>
          </p:nvSpPr>
          <p:spPr>
            <a:xfrm rot="16200000">
              <a:off x="2202154" y="2430208"/>
              <a:ext cx="526768"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979" name="Group 1762"/>
            <p:cNvGrpSpPr/>
            <p:nvPr userDrawn="1"/>
          </p:nvGrpSpPr>
          <p:grpSpPr bwMode="auto">
            <a:xfrm>
              <a:off x="2406092" y="2498549"/>
              <a:ext cx="119781" cy="105781"/>
              <a:chOff x="3606" y="4172"/>
              <a:chExt cx="163" cy="152"/>
            </a:xfrm>
          </p:grpSpPr>
          <p:sp>
            <p:nvSpPr>
              <p:cNvPr id="987"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88"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89"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90"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980" name="Rectangle 1753"/>
            <p:cNvSpPr>
              <a:spLocks noChangeArrowheads="1"/>
            </p:cNvSpPr>
            <p:nvPr userDrawn="1"/>
          </p:nvSpPr>
          <p:spPr bwMode="auto">
            <a:xfrm>
              <a:off x="2223913" y="2559925"/>
              <a:ext cx="99088" cy="65183"/>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981" name="직사각형 980"/>
            <p:cNvSpPr/>
            <p:nvPr userDrawn="1"/>
          </p:nvSpPr>
          <p:spPr>
            <a:xfrm>
              <a:off x="2012542" y="2411108"/>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smtClean="0">
                  <a:solidFill>
                    <a:schemeClr val="tx1"/>
                  </a:solidFill>
                </a:rPr>
                <a:t>#1</a:t>
              </a:r>
              <a:endParaRPr lang="ko-KR" altLang="en-US" sz="600">
                <a:solidFill>
                  <a:schemeClr val="tx1"/>
                </a:solidFill>
              </a:endParaRPr>
            </a:p>
          </p:txBody>
        </p:sp>
        <p:sp>
          <p:nvSpPr>
            <p:cNvPr id="982" name="Rectangle 1753"/>
            <p:cNvSpPr>
              <a:spLocks noChangeArrowheads="1"/>
            </p:cNvSpPr>
            <p:nvPr userDrawn="1"/>
          </p:nvSpPr>
          <p:spPr bwMode="auto">
            <a:xfrm>
              <a:off x="2321423" y="2402731"/>
              <a:ext cx="99088" cy="65183"/>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983" name="직사각형 982"/>
            <p:cNvSpPr/>
            <p:nvPr userDrawn="1"/>
          </p:nvSpPr>
          <p:spPr>
            <a:xfrm>
              <a:off x="2178022" y="2113538"/>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smtClean="0">
                  <a:solidFill>
                    <a:schemeClr val="tx1"/>
                  </a:solidFill>
                </a:rPr>
                <a:t>#3</a:t>
              </a:r>
              <a:endParaRPr lang="ko-KR" altLang="en-US" sz="600">
                <a:solidFill>
                  <a:schemeClr val="tx1"/>
                </a:solidFill>
              </a:endParaRPr>
            </a:p>
          </p:txBody>
        </p:sp>
        <p:sp>
          <p:nvSpPr>
            <p:cNvPr id="985" name="직사각형 228"/>
            <p:cNvSpPr/>
            <p:nvPr/>
          </p:nvSpPr>
          <p:spPr>
            <a:xfrm>
              <a:off x="1853617" y="2592304"/>
              <a:ext cx="324938" cy="19048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986" name="Text Box 1715"/>
            <p:cNvSpPr txBox="1">
              <a:spLocks noChangeArrowheads="1"/>
            </p:cNvSpPr>
            <p:nvPr userDrawn="1"/>
          </p:nvSpPr>
          <p:spPr bwMode="auto">
            <a:xfrm>
              <a:off x="1920551" y="2597734"/>
              <a:ext cx="224137" cy="12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0" hangingPunct="0"/>
              <a:r>
                <a:rPr lang="en-US" altLang="ko-KR" sz="600" b="0" dirty="0"/>
                <a:t>ICLN</a:t>
              </a:r>
            </a:p>
          </p:txBody>
        </p:sp>
        <p:grpSp>
          <p:nvGrpSpPr>
            <p:cNvPr id="306" name="그룹 305"/>
            <p:cNvGrpSpPr/>
            <p:nvPr userDrawn="1"/>
          </p:nvGrpSpPr>
          <p:grpSpPr>
            <a:xfrm>
              <a:off x="1379798" y="1927769"/>
              <a:ext cx="272972" cy="384162"/>
              <a:chOff x="1546293" y="1274435"/>
              <a:chExt cx="411125" cy="575267"/>
            </a:xfrm>
          </p:grpSpPr>
          <p:grpSp>
            <p:nvGrpSpPr>
              <p:cNvPr id="307" name="Group 1710"/>
              <p:cNvGrpSpPr/>
              <p:nvPr/>
            </p:nvGrpSpPr>
            <p:grpSpPr bwMode="auto">
              <a:xfrm>
                <a:off x="1727231" y="1295930"/>
                <a:ext cx="230187" cy="227013"/>
                <a:chOff x="2016" y="2832"/>
                <a:chExt cx="144" cy="144"/>
              </a:xfrm>
            </p:grpSpPr>
            <p:sp>
              <p:nvSpPr>
                <p:cNvPr id="323"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24"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25"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08" name="Group 1710"/>
              <p:cNvGrpSpPr/>
              <p:nvPr/>
            </p:nvGrpSpPr>
            <p:grpSpPr bwMode="auto">
              <a:xfrm>
                <a:off x="1727231" y="1622689"/>
                <a:ext cx="230187" cy="227013"/>
                <a:chOff x="2016" y="2832"/>
                <a:chExt cx="144" cy="144"/>
              </a:xfrm>
            </p:grpSpPr>
            <p:sp>
              <p:nvSpPr>
                <p:cNvPr id="319"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20"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21"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09" name="Group 1710"/>
              <p:cNvGrpSpPr/>
              <p:nvPr/>
            </p:nvGrpSpPr>
            <p:grpSpPr bwMode="auto">
              <a:xfrm>
                <a:off x="1546293" y="1274435"/>
                <a:ext cx="230187" cy="227013"/>
                <a:chOff x="2016" y="2832"/>
                <a:chExt cx="144" cy="144"/>
              </a:xfrm>
            </p:grpSpPr>
            <p:sp>
              <p:nvSpPr>
                <p:cNvPr id="315"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16"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17"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0" name="Group 1710"/>
              <p:cNvGrpSpPr/>
              <p:nvPr/>
            </p:nvGrpSpPr>
            <p:grpSpPr bwMode="auto">
              <a:xfrm>
                <a:off x="1546293" y="1601194"/>
                <a:ext cx="230187" cy="227013"/>
                <a:chOff x="2016" y="2832"/>
                <a:chExt cx="144" cy="144"/>
              </a:xfrm>
            </p:grpSpPr>
            <p:sp>
              <p:nvSpPr>
                <p:cNvPr id="311"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12"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13"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4"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Picture 2" descr="C:\Users\00003473\Desktop\BOE_Final LogoOnly-9May2014.jpg"/>
          <p:cNvPicPr>
            <a:picLocks noChangeAspect="1" noChangeArrowheads="1"/>
          </p:cNvPicPr>
          <p:nvPr userDrawn="1"/>
        </p:nvPicPr>
        <p:blipFill>
          <a:blip r:embed="rId2" cstate="print"/>
          <a:srcRect/>
          <a:stretch>
            <a:fillRect/>
          </a:stretch>
        </p:blipFill>
        <p:spPr bwMode="auto">
          <a:xfrm>
            <a:off x="8524875" y="215900"/>
            <a:ext cx="1025525" cy="669925"/>
          </a:xfrm>
          <a:prstGeom prst="rect">
            <a:avLst/>
          </a:prstGeom>
          <a:noFill/>
          <a:ln w="9525">
            <a:noFill/>
            <a:miter lim="800000"/>
            <a:headEnd/>
            <a:tailEnd/>
          </a:ln>
        </p:spPr>
      </p:pic>
      <p:sp>
        <p:nvSpPr>
          <p:cNvPr id="2" name="标题 1"/>
          <p:cNvSpPr>
            <a:spLocks noGrp="1"/>
          </p:cNvSpPr>
          <p:nvPr>
            <p:ph type="ctrTitle" hasCustomPrompt="1"/>
          </p:nvPr>
        </p:nvSpPr>
        <p:spPr>
          <a:xfrm>
            <a:off x="1539755" y="2130428"/>
            <a:ext cx="6767619" cy="1470025"/>
          </a:xfrm>
        </p:spPr>
        <p:txBody>
          <a:bodyPr/>
          <a:lstStyle>
            <a:lvl1pPr>
              <a:defRPr sz="3600" b="1">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sp>
        <p:nvSpPr>
          <p:cNvPr id="3" name="副标题 2"/>
          <p:cNvSpPr>
            <a:spLocks noGrp="1"/>
          </p:cNvSpPr>
          <p:nvPr>
            <p:ph type="subTitle" idx="1" hasCustomPrompt="1"/>
          </p:nvPr>
        </p:nvSpPr>
        <p:spPr>
          <a:xfrm>
            <a:off x="2282704" y="3886200"/>
            <a:ext cx="5573334" cy="1752600"/>
          </a:xfrm>
        </p:spPr>
        <p:txBody>
          <a:bodyPr>
            <a:normAutofit/>
          </a:bodyPr>
          <a:lstStyle>
            <a:lvl1pPr marL="0" indent="0" algn="ctr">
              <a:buNone/>
              <a:defRPr sz="24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5"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6"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8"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9"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6EDA79A-E453-4B51-B9AD-5137B8CC7843}" type="slidenum">
              <a:rPr lang="zh-CN" altLang="en-US" smtClean="0">
                <a:solidFill>
                  <a:prstClr val="black">
                    <a:tint val="75000"/>
                  </a:prstClr>
                </a:solidFill>
              </a:rPr>
              <a:t>‹#›</a:t>
            </a:fld>
            <a:endParaRPr lang="zh-CN" altLang="en-US">
              <a:solidFill>
                <a:prstClr val="black">
                  <a:tint val="75000"/>
                </a:prstClr>
              </a:solidFill>
            </a:endParaRPr>
          </a:p>
        </p:txBody>
      </p:sp>
      <p:sp>
        <p:nvSpPr>
          <p:cNvPr id="2"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sp>
        <p:nvSpPr>
          <p:cNvPr id="3" name="内容占位符 2"/>
          <p:cNvSpPr>
            <a:spLocks noGrp="1"/>
          </p:cNvSpPr>
          <p:nvPr>
            <p:ph idx="1" hasCustomPrompt="1"/>
          </p:nvPr>
        </p:nvSpPr>
        <p:spPr>
          <a:xfrm>
            <a:off x="462737" y="1052736"/>
            <a:ext cx="7688619" cy="5184576"/>
          </a:xfrm>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9" name="TextBox 8"/>
          <p:cNvSpPr txBox="1"/>
          <p:nvPr userDrawn="1"/>
        </p:nvSpPr>
        <p:spPr>
          <a:xfrm rot="19908267">
            <a:off x="287511" y="2590678"/>
            <a:ext cx="9404550" cy="1815882"/>
          </a:xfrm>
          <a:prstGeom prst="rect">
            <a:avLst/>
          </a:prstGeom>
          <a:noFill/>
        </p:spPr>
        <p:txBody>
          <a:bodyPr wrap="square" rtlCol="0" anchor="ctr">
            <a:spAutoFit/>
          </a:bodyPr>
          <a:lstStyle/>
          <a:p>
            <a:pPr algn="ctr"/>
            <a:r>
              <a:rPr lang="en-US" altLang="ko-KR" sz="11200" dirty="0">
                <a:ln>
                  <a:noFill/>
                </a:ln>
                <a:solidFill>
                  <a:schemeClr val="bg1">
                    <a:lumMod val="95000"/>
                  </a:schemeClr>
                </a:solidFill>
                <a:latin typeface="新宋体" panose="02010609030101010101" pitchFamily="49" charset="-122"/>
                <a:ea typeface="新宋体" panose="02010609030101010101" pitchFamily="49" charset="-122"/>
              </a:rPr>
              <a:t>confidential</a:t>
            </a:r>
            <a:endParaRPr lang="ko-KR" altLang="en-US" sz="11200" dirty="0">
              <a:ln>
                <a:noFill/>
              </a:ln>
              <a:solidFill>
                <a:schemeClr val="bg1">
                  <a:lumMod val="95000"/>
                </a:schemeClr>
              </a:solidFill>
              <a:latin typeface="新宋体" panose="02010609030101010101" pitchFamily="49" charset="-122"/>
            </a:endParaRPr>
          </a:p>
        </p:txBody>
      </p:sp>
      <p:cxnSp>
        <p:nvCxnSpPr>
          <p:cNvPr id="3"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4"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5"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7"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8"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ED053107-2DB5-4124-A2FD-6EF87B58E5CC}" type="slidenum">
              <a:rPr lang="zh-CN" altLang="en-US" smtClean="0">
                <a:solidFill>
                  <a:prstClr val="black">
                    <a:tint val="75000"/>
                  </a:prstClr>
                </a:solidFill>
              </a:rPr>
              <a:t>‹#›</a:t>
            </a:fld>
            <a:endParaRPr lang="zh-CN" altLang="en-US">
              <a:solidFill>
                <a:prstClr val="black">
                  <a:tint val="75000"/>
                </a:prstClr>
              </a:solidFill>
            </a:endParaRPr>
          </a:p>
        </p:txBody>
      </p:sp>
      <p:sp>
        <p:nvSpPr>
          <p:cNvPr id="2"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4"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5"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7"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8"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0C5E0679-D71F-41E6-B2B4-9E842B2410DA}" type="slidenum">
              <a:rPr lang="zh-CN" altLang="en-US" smtClean="0">
                <a:solidFill>
                  <a:prstClr val="black">
                    <a:tint val="75000"/>
                  </a:prstClr>
                </a:solidFill>
              </a:rPr>
              <a:t>‹#›</a:t>
            </a:fld>
            <a:endParaRPr lang="zh-CN" altLang="en-US">
              <a:solidFill>
                <a:prstClr val="black">
                  <a:tint val="75000"/>
                </a:prstClr>
              </a:solidFill>
            </a:endParaRPr>
          </a:p>
        </p:txBody>
      </p:sp>
      <p:cxnSp>
        <p:nvCxnSpPr>
          <p:cNvPr id="9" name="直接连接符 80"/>
          <p:cNvCxnSpPr/>
          <p:nvPr userDrawn="1"/>
        </p:nvCxnSpPr>
        <p:spPr>
          <a:xfrm>
            <a:off x="461963" y="6308725"/>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grpSp>
        <p:nvGrpSpPr>
          <p:cNvPr id="10" name="Group 1678"/>
          <p:cNvGrpSpPr/>
          <p:nvPr userDrawn="1"/>
        </p:nvGrpSpPr>
        <p:grpSpPr bwMode="auto">
          <a:xfrm rot="5400000">
            <a:off x="3547269" y="5225256"/>
            <a:ext cx="234950" cy="236538"/>
            <a:chOff x="3616" y="3267"/>
            <a:chExt cx="163" cy="152"/>
          </a:xfrm>
        </p:grpSpPr>
        <p:sp>
          <p:nvSpPr>
            <p:cNvPr id="11" name="Oval 1679"/>
            <p:cNvSpPr>
              <a:spLocks noChangeArrowheads="1"/>
            </p:cNvSpPr>
            <p:nvPr/>
          </p:nvSpPr>
          <p:spPr bwMode="auto">
            <a:xfrm>
              <a:off x="3642" y="3267"/>
              <a:ext cx="137" cy="152"/>
            </a:xfrm>
            <a:prstGeom prst="ellipse">
              <a:avLst/>
            </a:prstGeom>
            <a:solidFill>
              <a:srgbClr val="00FFFF"/>
            </a:solidFill>
            <a:ln w="952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2" name="Rectangle 1680"/>
            <p:cNvSpPr>
              <a:spLocks noChangeArrowheads="1"/>
            </p:cNvSpPr>
            <p:nvPr/>
          </p:nvSpPr>
          <p:spPr bwMode="auto">
            <a:xfrm>
              <a:off x="3616" y="3271"/>
              <a:ext cx="131" cy="31"/>
            </a:xfrm>
            <a:prstGeom prst="rect">
              <a:avLst/>
            </a:prstGeom>
            <a:solidFill>
              <a:srgbClr val="FFFFFF"/>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3" name="Rectangle 1681"/>
            <p:cNvSpPr>
              <a:spLocks noChangeArrowheads="1"/>
            </p:cNvSpPr>
            <p:nvPr/>
          </p:nvSpPr>
          <p:spPr bwMode="auto">
            <a:xfrm>
              <a:off x="3616" y="3366"/>
              <a:ext cx="131" cy="28"/>
            </a:xfrm>
            <a:prstGeom prst="rect">
              <a:avLst/>
            </a:prstGeom>
            <a:solidFill>
              <a:srgbClr val="FFFFFF"/>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 name="Rectangle 1682"/>
            <p:cNvSpPr>
              <a:spLocks noChangeArrowheads="1"/>
            </p:cNvSpPr>
            <p:nvPr/>
          </p:nvSpPr>
          <p:spPr bwMode="auto">
            <a:xfrm>
              <a:off x="3710" y="3293"/>
              <a:ext cx="44" cy="101"/>
            </a:xfrm>
            <a:prstGeom prst="rect">
              <a:avLst/>
            </a:prstGeom>
            <a:solidFill>
              <a:srgbClr val="CCFFCC"/>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15" name="Rectangle 1683"/>
          <p:cNvSpPr>
            <a:spLocks noChangeArrowheads="1"/>
          </p:cNvSpPr>
          <p:nvPr userDrawn="1"/>
        </p:nvSpPr>
        <p:spPr bwMode="auto">
          <a:xfrm>
            <a:off x="273050" y="5084763"/>
            <a:ext cx="9359900" cy="1296987"/>
          </a:xfrm>
          <a:prstGeom prst="rect">
            <a:avLst/>
          </a:prstGeom>
        </p:spPr>
        <p:style>
          <a:lnRef idx="2">
            <a:schemeClr val="accent4"/>
          </a:lnRef>
          <a:fillRef idx="1">
            <a:schemeClr val="lt1"/>
          </a:fillRef>
          <a:effectRef idx="0">
            <a:schemeClr val="accent4"/>
          </a:effectRef>
          <a:fontRef idx="minor">
            <a:schemeClr val="dk1"/>
          </a:fontRef>
        </p:style>
        <p:txBody>
          <a:bodyPr wrap="none" anchor="ctr"/>
          <a:lstStyle/>
          <a:p>
            <a:pPr algn="ctr" latinLnBrk="1">
              <a:defRPr/>
            </a:pPr>
            <a:endParaRPr lang="ko-KR" altLang="en-US" dirty="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nvGrpSpPr>
          <p:cNvPr id="16" name="Group 1684"/>
          <p:cNvGrpSpPr/>
          <p:nvPr userDrawn="1"/>
        </p:nvGrpSpPr>
        <p:grpSpPr bwMode="auto">
          <a:xfrm>
            <a:off x="484188" y="6102350"/>
            <a:ext cx="223837" cy="206375"/>
            <a:chOff x="1098" y="3340"/>
            <a:chExt cx="432" cy="432"/>
          </a:xfrm>
        </p:grpSpPr>
        <p:sp>
          <p:nvSpPr>
            <p:cNvPr id="17" name="Rectangle 1685"/>
            <p:cNvSpPr>
              <a:spLocks noChangeArrowheads="1"/>
            </p:cNvSpPr>
            <p:nvPr/>
          </p:nvSpPr>
          <p:spPr bwMode="auto">
            <a:xfrm>
              <a:off x="1098" y="3340"/>
              <a:ext cx="432" cy="432"/>
            </a:xfrm>
            <a:prstGeom prst="rect">
              <a:avLst/>
            </a:prstGeom>
            <a:solidFill>
              <a:schemeClr val="bg1"/>
            </a:solid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8" name="Rectangle 1686"/>
            <p:cNvSpPr>
              <a:spLocks noChangeArrowheads="1"/>
            </p:cNvSpPr>
            <p:nvPr/>
          </p:nvSpPr>
          <p:spPr bwMode="auto">
            <a:xfrm>
              <a:off x="1147" y="3387"/>
              <a:ext cx="334" cy="339"/>
            </a:xfrm>
            <a:prstGeom prst="rect">
              <a:avLst/>
            </a:prstGeom>
            <a:solidFill>
              <a:srgbClr val="FF0000"/>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9" name="Line 1687"/>
            <p:cNvSpPr>
              <a:spLocks noChangeShapeType="1"/>
            </p:cNvSpPr>
            <p:nvPr/>
          </p:nvSpPr>
          <p:spPr bwMode="auto">
            <a:xfrm>
              <a:off x="1147" y="3387"/>
              <a:ext cx="334" cy="339"/>
            </a:xfrm>
            <a:prstGeom prst="line">
              <a:avLst/>
            </a:prstGeom>
            <a:no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20" name="Line 1688"/>
            <p:cNvSpPr>
              <a:spLocks noChangeShapeType="1"/>
            </p:cNvSpPr>
            <p:nvPr/>
          </p:nvSpPr>
          <p:spPr bwMode="auto">
            <a:xfrm flipH="1">
              <a:off x="1147" y="3387"/>
              <a:ext cx="334" cy="339"/>
            </a:xfrm>
            <a:prstGeom prst="line">
              <a:avLst/>
            </a:prstGeom>
            <a:no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21" name="Text Box 1689"/>
          <p:cNvSpPr txBox="1">
            <a:spLocks noChangeArrowheads="1"/>
          </p:cNvSpPr>
          <p:nvPr userDrawn="1"/>
        </p:nvSpPr>
        <p:spPr bwMode="auto">
          <a:xfrm>
            <a:off x="649288" y="6062663"/>
            <a:ext cx="646112"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Scrap</a:t>
            </a:r>
          </a:p>
        </p:txBody>
      </p:sp>
      <p:sp>
        <p:nvSpPr>
          <p:cNvPr id="22" name="Text Box 1701"/>
          <p:cNvSpPr txBox="1">
            <a:spLocks noChangeArrowheads="1"/>
          </p:cNvSpPr>
          <p:nvPr userDrawn="1"/>
        </p:nvSpPr>
        <p:spPr bwMode="auto">
          <a:xfrm>
            <a:off x="2311400" y="5805488"/>
            <a:ext cx="652463"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Buffer</a:t>
            </a:r>
          </a:p>
        </p:txBody>
      </p:sp>
      <p:grpSp>
        <p:nvGrpSpPr>
          <p:cNvPr id="23" name="Group 1702"/>
          <p:cNvGrpSpPr/>
          <p:nvPr userDrawn="1"/>
        </p:nvGrpSpPr>
        <p:grpSpPr bwMode="auto">
          <a:xfrm>
            <a:off x="2144713" y="5815013"/>
            <a:ext cx="223837" cy="206375"/>
            <a:chOff x="-649" y="3153"/>
            <a:chExt cx="336" cy="336"/>
          </a:xfrm>
        </p:grpSpPr>
        <p:grpSp>
          <p:nvGrpSpPr>
            <p:cNvPr id="24" name="Group 1703"/>
            <p:cNvGrpSpPr/>
            <p:nvPr/>
          </p:nvGrpSpPr>
          <p:grpSpPr bwMode="auto">
            <a:xfrm>
              <a:off x="-649" y="3153"/>
              <a:ext cx="336" cy="336"/>
              <a:chOff x="2588" y="2839"/>
              <a:chExt cx="144" cy="144"/>
            </a:xfrm>
          </p:grpSpPr>
          <p:sp>
            <p:nvSpPr>
              <p:cNvPr id="27" name="Rectangle 1704"/>
              <p:cNvSpPr>
                <a:spLocks noChangeArrowheads="1"/>
              </p:cNvSpPr>
              <p:nvPr/>
            </p:nvSpPr>
            <p:spPr bwMode="auto">
              <a:xfrm>
                <a:off x="2588" y="2839"/>
                <a:ext cx="144" cy="144"/>
              </a:xfrm>
              <a:prstGeom prst="rect">
                <a:avLst/>
              </a:prstGeom>
              <a:solidFill>
                <a:srgbClr val="FFFFFF"/>
              </a:solid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28" name="Rectangle 1705"/>
              <p:cNvSpPr>
                <a:spLocks noChangeArrowheads="1"/>
              </p:cNvSpPr>
              <p:nvPr/>
            </p:nvSpPr>
            <p:spPr bwMode="auto">
              <a:xfrm>
                <a:off x="2604" y="2855"/>
                <a:ext cx="104" cy="113"/>
              </a:xfrm>
              <a:prstGeom prst="rect">
                <a:avLst/>
              </a:prstGeom>
              <a:solidFill>
                <a:srgbClr val="0000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cxnSp>
            <p:nvCxnSpPr>
              <p:cNvPr id="29" name="AutoShape 1706"/>
              <p:cNvCxnSpPr>
                <a:cxnSpLocks noChangeShapeType="1"/>
                <a:stCxn id="100" idx="1"/>
                <a:endCxn id="100" idx="3"/>
              </p:cNvCxnSpPr>
              <p:nvPr/>
            </p:nvCxnSpPr>
            <p:spPr bwMode="auto">
              <a:xfrm>
                <a:off x="2602" y="2910"/>
                <a:ext cx="112" cy="0"/>
              </a:xfrm>
              <a:prstGeom prst="straightConnector1">
                <a:avLst/>
              </a:prstGeom>
              <a:noFill/>
              <a:ln w="9525">
                <a:solidFill>
                  <a:srgbClr val="000000"/>
                </a:solidFill>
                <a:round/>
              </a:ln>
            </p:spPr>
          </p:cxnSp>
          <p:cxnSp>
            <p:nvCxnSpPr>
              <p:cNvPr id="30" name="AutoShape 1707"/>
              <p:cNvCxnSpPr>
                <a:cxnSpLocks noChangeShapeType="1"/>
                <a:stCxn id="100" idx="0"/>
                <a:endCxn id="100" idx="2"/>
              </p:cNvCxnSpPr>
              <p:nvPr/>
            </p:nvCxnSpPr>
            <p:spPr bwMode="auto">
              <a:xfrm>
                <a:off x="2662" y="2852"/>
                <a:ext cx="0" cy="112"/>
              </a:xfrm>
              <a:prstGeom prst="straightConnector1">
                <a:avLst/>
              </a:prstGeom>
              <a:noFill/>
              <a:ln w="9525">
                <a:solidFill>
                  <a:srgbClr val="000000"/>
                </a:solidFill>
                <a:round/>
              </a:ln>
            </p:spPr>
          </p:cxnSp>
        </p:grpSp>
        <p:sp>
          <p:nvSpPr>
            <p:cNvPr id="25" name="Line 1708"/>
            <p:cNvSpPr>
              <a:spLocks noChangeShapeType="1"/>
            </p:cNvSpPr>
            <p:nvPr/>
          </p:nvSpPr>
          <p:spPr bwMode="auto">
            <a:xfrm>
              <a:off x="-601" y="3192"/>
              <a:ext cx="238" cy="240"/>
            </a:xfrm>
            <a:prstGeom prst="line">
              <a:avLst/>
            </a:prstGeom>
            <a:no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26" name="Line 1709"/>
            <p:cNvSpPr>
              <a:spLocks noChangeShapeType="1"/>
            </p:cNvSpPr>
            <p:nvPr/>
          </p:nvSpPr>
          <p:spPr bwMode="auto">
            <a:xfrm flipH="1">
              <a:off x="-589" y="3192"/>
              <a:ext cx="238" cy="240"/>
            </a:xfrm>
            <a:prstGeom prst="line">
              <a:avLst/>
            </a:prstGeom>
            <a:no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31" name="Group 1710"/>
          <p:cNvGrpSpPr/>
          <p:nvPr userDrawn="1"/>
        </p:nvGrpSpPr>
        <p:grpSpPr bwMode="auto">
          <a:xfrm>
            <a:off x="493172" y="5240174"/>
            <a:ext cx="224082" cy="206845"/>
            <a:chOff x="2016" y="2832"/>
            <a:chExt cx="144" cy="144"/>
          </a:xfrm>
          <a:solidFill>
            <a:schemeClr val="bg1">
              <a:lumMod val="85000"/>
            </a:schemeClr>
          </a:solidFill>
        </p:grpSpPr>
        <p:sp>
          <p:nvSpPr>
            <p:cNvPr id="32"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3"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4"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35"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36" name="Text Box 1715"/>
          <p:cNvSpPr txBox="1">
            <a:spLocks noChangeArrowheads="1"/>
          </p:cNvSpPr>
          <p:nvPr userDrawn="1"/>
        </p:nvSpPr>
        <p:spPr bwMode="auto">
          <a:xfrm>
            <a:off x="661988" y="5219700"/>
            <a:ext cx="1179512" cy="247650"/>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zh-TW" sz="1000" b="0" dirty="0">
                <a:solidFill>
                  <a:srgbClr val="000000"/>
                </a:solidFill>
                <a:latin typeface="Arial" panose="020B0604020202020204" pitchFamily="34" charset="0"/>
                <a:ea typeface="Gulim" panose="020B0600000101010101" pitchFamily="50" charset="-127"/>
                <a:cs typeface="Arial" panose="020B0604020202020204" pitchFamily="34" charset="0"/>
              </a:rPr>
              <a:t>Glass</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 Cassette</a:t>
            </a:r>
          </a:p>
        </p:txBody>
      </p:sp>
      <p:sp>
        <p:nvSpPr>
          <p:cNvPr id="37" name="AutoShape 1716"/>
          <p:cNvSpPr>
            <a:spLocks noChangeArrowheads="1"/>
          </p:cNvSpPr>
          <p:nvPr userDrawn="1"/>
        </p:nvSpPr>
        <p:spPr bwMode="auto">
          <a:xfrm>
            <a:off x="4291013" y="5229225"/>
            <a:ext cx="223837" cy="204788"/>
          </a:xfrm>
          <a:prstGeom prst="sun">
            <a:avLst>
              <a:gd name="adj" fmla="val 25000"/>
            </a:avLst>
          </a:prstGeom>
          <a:solidFill>
            <a:srgbClr val="FFFFFF"/>
          </a:solidFill>
          <a:ln w="9525">
            <a:solidFill>
              <a:srgbClr val="FF00FF"/>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8" name="Text Box 1722"/>
          <p:cNvSpPr txBox="1">
            <a:spLocks noChangeArrowheads="1"/>
          </p:cNvSpPr>
          <p:nvPr userDrawn="1"/>
        </p:nvSpPr>
        <p:spPr bwMode="auto">
          <a:xfrm>
            <a:off x="4476750" y="5199063"/>
            <a:ext cx="1123950"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Reader (VCR)</a:t>
            </a:r>
          </a:p>
        </p:txBody>
      </p:sp>
      <p:sp>
        <p:nvSpPr>
          <p:cNvPr id="39" name="Text Box 1723"/>
          <p:cNvSpPr txBox="1">
            <a:spLocks noChangeArrowheads="1"/>
          </p:cNvSpPr>
          <p:nvPr userDrawn="1"/>
        </p:nvSpPr>
        <p:spPr bwMode="auto">
          <a:xfrm>
            <a:off x="6200775" y="5199063"/>
            <a:ext cx="1163638"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Conveyor</a:t>
            </a:r>
            <a:r>
              <a:rPr kumimoji="0" lang="en-US" altLang="zh-CN" sz="1000" b="0" dirty="0">
                <a:solidFill>
                  <a:srgbClr val="000000"/>
                </a:solidFill>
                <a:latin typeface="Arial" panose="020B0604020202020204" pitchFamily="34" charset="0"/>
                <a:ea typeface="Gulim" panose="020B0600000101010101" pitchFamily="50" charset="-127"/>
                <a:cs typeface="Arial" panose="020B0604020202020204" pitchFamily="34" charset="0"/>
              </a:rPr>
              <a:t>+ </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T</a:t>
            </a:r>
            <a:r>
              <a:rPr kumimoji="0" lang="en-US" altLang="zh-TW" sz="1000" b="0" dirty="0">
                <a:solidFill>
                  <a:srgbClr val="000000"/>
                </a:solidFill>
                <a:latin typeface="Arial" panose="020B0604020202020204" pitchFamily="34" charset="0"/>
                <a:ea typeface="Gulim" panose="020B0600000101010101" pitchFamily="50" charset="-127"/>
                <a:cs typeface="Arial" panose="020B0604020202020204" pitchFamily="34" charset="0"/>
              </a:rPr>
              <a:t>/T</a:t>
            </a:r>
            <a:endPar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40" name="Text Box 1724"/>
          <p:cNvSpPr txBox="1">
            <a:spLocks noChangeArrowheads="1"/>
          </p:cNvSpPr>
          <p:nvPr userDrawn="1"/>
        </p:nvSpPr>
        <p:spPr bwMode="auto">
          <a:xfrm>
            <a:off x="2305050" y="5218113"/>
            <a:ext cx="1573213" cy="246062"/>
          </a:xfrm>
          <a:prstGeom prst="rect">
            <a:avLst/>
          </a:prstGeom>
          <a:noFill/>
          <a:ln>
            <a:noFill/>
          </a:ln>
        </p:spPr>
        <p:txBody>
          <a:bodyPr>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Robot (Single Arm)</a:t>
            </a:r>
          </a:p>
        </p:txBody>
      </p:sp>
      <p:sp>
        <p:nvSpPr>
          <p:cNvPr id="41" name="Rectangle 1725"/>
          <p:cNvSpPr>
            <a:spLocks noChangeArrowheads="1"/>
          </p:cNvSpPr>
          <p:nvPr userDrawn="1"/>
        </p:nvSpPr>
        <p:spPr bwMode="auto">
          <a:xfrm>
            <a:off x="7839075" y="5229225"/>
            <a:ext cx="223838" cy="185738"/>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2" name="Text Box 1726"/>
          <p:cNvSpPr txBox="1">
            <a:spLocks noChangeArrowheads="1"/>
          </p:cNvSpPr>
          <p:nvPr userDrawn="1"/>
        </p:nvSpPr>
        <p:spPr bwMode="auto">
          <a:xfrm>
            <a:off x="7994650" y="5199063"/>
            <a:ext cx="1398588"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Processing Module</a:t>
            </a:r>
          </a:p>
        </p:txBody>
      </p:sp>
      <p:grpSp>
        <p:nvGrpSpPr>
          <p:cNvPr id="43" name="Group 1762"/>
          <p:cNvGrpSpPr/>
          <p:nvPr userDrawn="1"/>
        </p:nvGrpSpPr>
        <p:grpSpPr bwMode="auto">
          <a:xfrm rot="5400000">
            <a:off x="2139157" y="5210969"/>
            <a:ext cx="234950" cy="236537"/>
            <a:chOff x="3606" y="4172"/>
            <a:chExt cx="163" cy="152"/>
          </a:xfrm>
        </p:grpSpPr>
        <p:sp>
          <p:nvSpPr>
            <p:cNvPr id="44" name="Oval 1763"/>
            <p:cNvSpPr>
              <a:spLocks noChangeArrowheads="1"/>
            </p:cNvSpPr>
            <p:nvPr/>
          </p:nvSpPr>
          <p:spPr bwMode="auto">
            <a:xfrm>
              <a:off x="3632" y="4172"/>
              <a:ext cx="137" cy="152"/>
            </a:xfrm>
            <a:prstGeom prst="ellipse">
              <a:avLst/>
            </a:prstGeom>
            <a:solidFill>
              <a:srgbClr val="00FFFF"/>
            </a:solidFill>
            <a:ln w="952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5" name="Rectangle 1764"/>
            <p:cNvSpPr>
              <a:spLocks noChangeArrowheads="1"/>
            </p:cNvSpPr>
            <p:nvPr/>
          </p:nvSpPr>
          <p:spPr bwMode="auto">
            <a:xfrm>
              <a:off x="3606" y="4176"/>
              <a:ext cx="131" cy="31"/>
            </a:xfrm>
            <a:prstGeom prst="rect">
              <a:avLst/>
            </a:prstGeom>
            <a:solidFill>
              <a:srgbClr val="FFFFFF"/>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6" name="Rectangle 1765"/>
            <p:cNvSpPr>
              <a:spLocks noChangeArrowheads="1"/>
            </p:cNvSpPr>
            <p:nvPr/>
          </p:nvSpPr>
          <p:spPr bwMode="auto">
            <a:xfrm>
              <a:off x="3606" y="4271"/>
              <a:ext cx="131" cy="28"/>
            </a:xfrm>
            <a:prstGeom prst="rect">
              <a:avLst/>
            </a:prstGeom>
            <a:solidFill>
              <a:srgbClr val="FFFFFF"/>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7" name="Rectangle 1766"/>
            <p:cNvSpPr>
              <a:spLocks noChangeArrowheads="1"/>
            </p:cNvSpPr>
            <p:nvPr/>
          </p:nvSpPr>
          <p:spPr bwMode="auto">
            <a:xfrm>
              <a:off x="3700" y="4198"/>
              <a:ext cx="44" cy="101"/>
            </a:xfrm>
            <a:prstGeom prst="rect">
              <a:avLst/>
            </a:prstGeom>
            <a:solidFill>
              <a:srgbClr val="CCFFCC"/>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48" name="AutoShape 1767"/>
          <p:cNvSpPr>
            <a:spLocks noChangeArrowheads="1"/>
          </p:cNvSpPr>
          <p:nvPr userDrawn="1"/>
        </p:nvSpPr>
        <p:spPr bwMode="auto">
          <a:xfrm>
            <a:off x="4318000" y="5561013"/>
            <a:ext cx="190500" cy="173037"/>
          </a:xfrm>
          <a:prstGeom prst="star5">
            <a:avLst/>
          </a:prstGeom>
          <a:solidFill>
            <a:srgbClr val="FF9900"/>
          </a:solidFill>
          <a:ln w="19050" algn="ctr">
            <a:solidFill>
              <a:srgbClr val="993300"/>
            </a:solidFill>
            <a:miter lim="800000"/>
          </a:ln>
          <a:effectLst/>
        </p:spPr>
        <p:txBody>
          <a:bodyPr wrap="none" anchor="ctr"/>
          <a:lstStyle/>
          <a:p>
            <a:pPr algn="ctr" latinLnBrk="1">
              <a:defRPr/>
            </a:pPr>
            <a:endParaRPr lang="ko-KR" altLang="en-US" dirty="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49" name="Text Box 1768"/>
          <p:cNvSpPr txBox="1">
            <a:spLocks noChangeArrowheads="1"/>
          </p:cNvSpPr>
          <p:nvPr userDrawn="1"/>
        </p:nvSpPr>
        <p:spPr bwMode="auto">
          <a:xfrm>
            <a:off x="4476750" y="5559425"/>
            <a:ext cx="584200" cy="246063"/>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BCR</a:t>
            </a:r>
          </a:p>
        </p:txBody>
      </p:sp>
      <p:grpSp>
        <p:nvGrpSpPr>
          <p:cNvPr id="50" name="Group 1769"/>
          <p:cNvGrpSpPr/>
          <p:nvPr userDrawn="1"/>
        </p:nvGrpSpPr>
        <p:grpSpPr bwMode="auto">
          <a:xfrm>
            <a:off x="2143125" y="5527675"/>
            <a:ext cx="236538" cy="233363"/>
            <a:chOff x="1655" y="3752"/>
            <a:chExt cx="152" cy="163"/>
          </a:xfrm>
        </p:grpSpPr>
        <p:sp>
          <p:nvSpPr>
            <p:cNvPr id="51" name="Oval 1770"/>
            <p:cNvSpPr>
              <a:spLocks noChangeArrowheads="1"/>
            </p:cNvSpPr>
            <p:nvPr/>
          </p:nvSpPr>
          <p:spPr bwMode="auto">
            <a:xfrm rot="5400000">
              <a:off x="1663" y="3770"/>
              <a:ext cx="136" cy="152"/>
            </a:xfrm>
            <a:prstGeom prst="ellipse">
              <a:avLst/>
            </a:prstGeom>
            <a:solidFill>
              <a:srgbClr val="009900"/>
            </a:solidFill>
            <a:ln w="952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2" name="Rectangle 1771"/>
            <p:cNvSpPr>
              <a:spLocks noChangeArrowheads="1"/>
            </p:cNvSpPr>
            <p:nvPr/>
          </p:nvSpPr>
          <p:spPr bwMode="auto">
            <a:xfrm rot="5400000">
              <a:off x="1686" y="3797"/>
              <a:ext cx="131" cy="41"/>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3" name="Rectangle 1772"/>
            <p:cNvSpPr>
              <a:spLocks noChangeArrowheads="1"/>
            </p:cNvSpPr>
            <p:nvPr/>
          </p:nvSpPr>
          <p:spPr bwMode="auto">
            <a:xfrm rot="5400000">
              <a:off x="1630" y="3802"/>
              <a:ext cx="131" cy="31"/>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4" name="Rectangle 1773"/>
            <p:cNvSpPr>
              <a:spLocks noChangeArrowheads="1"/>
            </p:cNvSpPr>
            <p:nvPr/>
          </p:nvSpPr>
          <p:spPr bwMode="auto">
            <a:xfrm rot="5400000">
              <a:off x="1643" y="3801"/>
              <a:ext cx="132" cy="46"/>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5" name="Rectangle 1774"/>
            <p:cNvSpPr>
              <a:spLocks noChangeArrowheads="1"/>
            </p:cNvSpPr>
            <p:nvPr/>
          </p:nvSpPr>
          <p:spPr bwMode="auto">
            <a:xfrm rot="5400000">
              <a:off x="1701" y="3809"/>
              <a:ext cx="132" cy="30"/>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6" name="Rectangle 1775"/>
            <p:cNvSpPr>
              <a:spLocks noChangeArrowheads="1"/>
            </p:cNvSpPr>
            <p:nvPr/>
          </p:nvSpPr>
          <p:spPr bwMode="auto">
            <a:xfrm rot="5400000">
              <a:off x="1709" y="3817"/>
              <a:ext cx="43" cy="101"/>
            </a:xfrm>
            <a:prstGeom prst="rect">
              <a:avLst/>
            </a:prstGeom>
            <a:solidFill>
              <a:schemeClr val="folHlink"/>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57" name="Text Box 1776"/>
          <p:cNvSpPr txBox="1">
            <a:spLocks noChangeArrowheads="1"/>
          </p:cNvSpPr>
          <p:nvPr userDrawn="1"/>
        </p:nvSpPr>
        <p:spPr bwMode="auto">
          <a:xfrm>
            <a:off x="2305050" y="5502275"/>
            <a:ext cx="1612900" cy="246063"/>
          </a:xfrm>
          <a:prstGeom prst="rect">
            <a:avLst/>
          </a:prstGeom>
          <a:noFill/>
          <a:ln>
            <a:noFill/>
          </a:ln>
        </p:spPr>
        <p:txBody>
          <a:bodyPr>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Robot (Double Arm)</a:t>
            </a:r>
          </a:p>
        </p:txBody>
      </p:sp>
      <p:grpSp>
        <p:nvGrpSpPr>
          <p:cNvPr id="58" name="Group 1780"/>
          <p:cNvGrpSpPr/>
          <p:nvPr userDrawn="1"/>
        </p:nvGrpSpPr>
        <p:grpSpPr bwMode="auto">
          <a:xfrm>
            <a:off x="6038850" y="5221288"/>
            <a:ext cx="225425" cy="206375"/>
            <a:chOff x="6850" y="2409"/>
            <a:chExt cx="145" cy="144"/>
          </a:xfrm>
        </p:grpSpPr>
        <p:grpSp>
          <p:nvGrpSpPr>
            <p:cNvPr id="59" name="Group 1781"/>
            <p:cNvGrpSpPr/>
            <p:nvPr/>
          </p:nvGrpSpPr>
          <p:grpSpPr bwMode="auto">
            <a:xfrm>
              <a:off x="6851" y="2409"/>
              <a:ext cx="144" cy="144"/>
              <a:chOff x="4329" y="2793"/>
              <a:chExt cx="72" cy="144"/>
            </a:xfrm>
          </p:grpSpPr>
          <p:sp>
            <p:nvSpPr>
              <p:cNvPr id="61" name="Rectangle 1782"/>
              <p:cNvSpPr>
                <a:spLocks noChangeArrowheads="1"/>
              </p:cNvSpPr>
              <p:nvPr/>
            </p:nvSpPr>
            <p:spPr bwMode="auto">
              <a:xfrm>
                <a:off x="4329" y="2793"/>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2" name="Rectangle 1783"/>
              <p:cNvSpPr>
                <a:spLocks noChangeArrowheads="1"/>
              </p:cNvSpPr>
              <p:nvPr/>
            </p:nvSpPr>
            <p:spPr bwMode="auto">
              <a:xfrm>
                <a:off x="4347" y="2793"/>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3" name="Rectangle 1784"/>
              <p:cNvSpPr>
                <a:spLocks noChangeArrowheads="1"/>
              </p:cNvSpPr>
              <p:nvPr/>
            </p:nvSpPr>
            <p:spPr bwMode="auto">
              <a:xfrm>
                <a:off x="4365" y="2793"/>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4" name="Rectangle 1785"/>
              <p:cNvSpPr>
                <a:spLocks noChangeArrowheads="1"/>
              </p:cNvSpPr>
              <p:nvPr/>
            </p:nvSpPr>
            <p:spPr bwMode="auto">
              <a:xfrm>
                <a:off x="4383" y="2793"/>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60" name="AutoShape 1786"/>
            <p:cNvSpPr>
              <a:spLocks noChangeArrowheads="1"/>
            </p:cNvSpPr>
            <p:nvPr/>
          </p:nvSpPr>
          <p:spPr bwMode="auto">
            <a:xfrm>
              <a:off x="6850" y="2409"/>
              <a:ext cx="136" cy="136"/>
            </a:xfrm>
            <a:prstGeom prst="flowChartOr">
              <a:avLst/>
            </a:prstGeom>
            <a:noFill/>
            <a:ln w="9525">
              <a:solidFill>
                <a:schemeClr val="tx1"/>
              </a:solidFill>
              <a:round/>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grpSp>
        <p:nvGrpSpPr>
          <p:cNvPr id="65" name="Group 809"/>
          <p:cNvGrpSpPr/>
          <p:nvPr userDrawn="1"/>
        </p:nvGrpSpPr>
        <p:grpSpPr bwMode="auto">
          <a:xfrm>
            <a:off x="6046788" y="5526088"/>
            <a:ext cx="223837" cy="206375"/>
            <a:chOff x="3095" y="3005"/>
            <a:chExt cx="72" cy="144"/>
          </a:xfrm>
        </p:grpSpPr>
        <p:sp>
          <p:nvSpPr>
            <p:cNvPr id="66" name="Rectangle 810"/>
            <p:cNvSpPr>
              <a:spLocks noChangeArrowheads="1"/>
            </p:cNvSpPr>
            <p:nvPr/>
          </p:nvSpPr>
          <p:spPr bwMode="auto">
            <a:xfrm>
              <a:off x="3095" y="3005"/>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 name="Rectangle 811"/>
            <p:cNvSpPr>
              <a:spLocks noChangeArrowheads="1"/>
            </p:cNvSpPr>
            <p:nvPr/>
          </p:nvSpPr>
          <p:spPr bwMode="auto">
            <a:xfrm>
              <a:off x="3113" y="3005"/>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 name="Rectangle 812"/>
            <p:cNvSpPr>
              <a:spLocks noChangeArrowheads="1"/>
            </p:cNvSpPr>
            <p:nvPr/>
          </p:nvSpPr>
          <p:spPr bwMode="auto">
            <a:xfrm>
              <a:off x="3131" y="3005"/>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 name="Rectangle 813"/>
            <p:cNvSpPr>
              <a:spLocks noChangeArrowheads="1"/>
            </p:cNvSpPr>
            <p:nvPr/>
          </p:nvSpPr>
          <p:spPr bwMode="auto">
            <a:xfrm>
              <a:off x="3149" y="3005"/>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70" name="Text Box 815"/>
          <p:cNvSpPr txBox="1">
            <a:spLocks noChangeArrowheads="1"/>
          </p:cNvSpPr>
          <p:nvPr userDrawn="1"/>
        </p:nvSpPr>
        <p:spPr bwMode="auto">
          <a:xfrm>
            <a:off x="6237288" y="5516563"/>
            <a:ext cx="858837" cy="247650"/>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lgn="ct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Conveyor</a:t>
            </a:r>
          </a:p>
        </p:txBody>
      </p:sp>
      <p:sp>
        <p:nvSpPr>
          <p:cNvPr id="71" name="Rectangle 1753"/>
          <p:cNvSpPr>
            <a:spLocks noChangeArrowheads="1"/>
          </p:cNvSpPr>
          <p:nvPr userDrawn="1"/>
        </p:nvSpPr>
        <p:spPr bwMode="auto">
          <a:xfrm>
            <a:off x="7839075" y="5516563"/>
            <a:ext cx="223838" cy="185737"/>
          </a:xfrm>
          <a:prstGeom prst="rect">
            <a:avLst/>
          </a:prstGeom>
          <a:solidFill>
            <a:srgbClr val="FFFFFF"/>
          </a:solidFill>
          <a:ln w="9525">
            <a:solidFill>
              <a:srgbClr val="000000"/>
            </a:solidFill>
            <a:miter lim="800000"/>
          </a:ln>
        </p:spPr>
        <p:txBody>
          <a:bodyPr wrap="none" anchor="ctr"/>
          <a:lstStyle/>
          <a:p>
            <a:pPr algn="ctr" defTabSz="993775" latinLnBrk="1">
              <a:defRPr/>
            </a:pPr>
            <a:r>
              <a:rPr lang="en-US" altLang="ko-KR" sz="1200" dirty="0">
                <a:solidFill>
                  <a:srgbClr val="000000"/>
                </a:solidFill>
                <a:latin typeface="Arial" panose="020B0604020202020204" pitchFamily="34" charset="0"/>
                <a:cs typeface="Arial" panose="020B0604020202020204" pitchFamily="34" charset="0"/>
              </a:rPr>
              <a:t>ST</a:t>
            </a:r>
          </a:p>
        </p:txBody>
      </p:sp>
      <p:sp>
        <p:nvSpPr>
          <p:cNvPr id="72" name="Text Box 1726"/>
          <p:cNvSpPr txBox="1">
            <a:spLocks noChangeArrowheads="1"/>
          </p:cNvSpPr>
          <p:nvPr userDrawn="1"/>
        </p:nvSpPr>
        <p:spPr bwMode="auto">
          <a:xfrm>
            <a:off x="7994650" y="5486400"/>
            <a:ext cx="646113" cy="246063"/>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Stage</a:t>
            </a:r>
          </a:p>
        </p:txBody>
      </p:sp>
      <p:grpSp>
        <p:nvGrpSpPr>
          <p:cNvPr id="73" name="Group 1710"/>
          <p:cNvGrpSpPr/>
          <p:nvPr userDrawn="1"/>
        </p:nvGrpSpPr>
        <p:grpSpPr bwMode="auto">
          <a:xfrm>
            <a:off x="488609" y="5535756"/>
            <a:ext cx="224082" cy="206845"/>
            <a:chOff x="2016" y="2832"/>
            <a:chExt cx="144" cy="144"/>
          </a:xfrm>
          <a:solidFill>
            <a:srgbClr val="00B050"/>
          </a:solidFill>
        </p:grpSpPr>
        <p:sp>
          <p:nvSpPr>
            <p:cNvPr id="74"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6"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7"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78" name="Text Box 1715"/>
          <p:cNvSpPr txBox="1">
            <a:spLocks noChangeArrowheads="1"/>
          </p:cNvSpPr>
          <p:nvPr userDrawn="1"/>
        </p:nvSpPr>
        <p:spPr bwMode="auto">
          <a:xfrm>
            <a:off x="657225" y="5516563"/>
            <a:ext cx="1079500"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Half Cassette</a:t>
            </a:r>
          </a:p>
        </p:txBody>
      </p:sp>
      <p:grpSp>
        <p:nvGrpSpPr>
          <p:cNvPr id="79" name="Group 1710"/>
          <p:cNvGrpSpPr/>
          <p:nvPr userDrawn="1"/>
        </p:nvGrpSpPr>
        <p:grpSpPr bwMode="auto">
          <a:xfrm>
            <a:off x="488609" y="5824955"/>
            <a:ext cx="224082" cy="206845"/>
            <a:chOff x="2016" y="2832"/>
            <a:chExt cx="144" cy="144"/>
          </a:xfrm>
          <a:solidFill>
            <a:schemeClr val="accent5"/>
          </a:solidFill>
        </p:grpSpPr>
        <p:sp>
          <p:nvSpPr>
            <p:cNvPr id="80"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1"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2"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83"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84" name="Text Box 1715"/>
          <p:cNvSpPr txBox="1">
            <a:spLocks noChangeArrowheads="1"/>
          </p:cNvSpPr>
          <p:nvPr userDrawn="1"/>
        </p:nvSpPr>
        <p:spPr bwMode="auto">
          <a:xfrm>
            <a:off x="657225" y="5805488"/>
            <a:ext cx="1095375"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Film Cassette</a:t>
            </a:r>
          </a:p>
        </p:txBody>
      </p:sp>
      <p:sp>
        <p:nvSpPr>
          <p:cNvPr id="85" name="Text Box 1701"/>
          <p:cNvSpPr txBox="1">
            <a:spLocks noChangeArrowheads="1"/>
          </p:cNvSpPr>
          <p:nvPr userDrawn="1"/>
        </p:nvSpPr>
        <p:spPr bwMode="auto">
          <a:xfrm>
            <a:off x="2311400" y="6102350"/>
            <a:ext cx="1000125" cy="246063"/>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zh-TW" sz="1000" b="0" dirty="0">
                <a:solidFill>
                  <a:srgbClr val="000000"/>
                </a:solidFill>
                <a:latin typeface="Arial" panose="020B0604020202020204" pitchFamily="34" charset="0"/>
                <a:ea typeface="Gulim" panose="020B0600000101010101" pitchFamily="50" charset="-127"/>
                <a:cs typeface="Arial" panose="020B0604020202020204" pitchFamily="34" charset="0"/>
              </a:rPr>
              <a:t>Open </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Buffer</a:t>
            </a:r>
          </a:p>
        </p:txBody>
      </p:sp>
      <p:grpSp>
        <p:nvGrpSpPr>
          <p:cNvPr id="86" name="Group 1702"/>
          <p:cNvGrpSpPr/>
          <p:nvPr userDrawn="1"/>
        </p:nvGrpSpPr>
        <p:grpSpPr bwMode="auto">
          <a:xfrm>
            <a:off x="2144690" y="6111665"/>
            <a:ext cx="224082" cy="206844"/>
            <a:chOff x="-649" y="3153"/>
            <a:chExt cx="336" cy="336"/>
          </a:xfrm>
          <a:solidFill>
            <a:schemeClr val="accent6"/>
          </a:solidFill>
        </p:grpSpPr>
        <p:grpSp>
          <p:nvGrpSpPr>
            <p:cNvPr id="87" name="Group 1703"/>
            <p:cNvGrpSpPr/>
            <p:nvPr/>
          </p:nvGrpSpPr>
          <p:grpSpPr bwMode="auto">
            <a:xfrm>
              <a:off x="-649" y="3153"/>
              <a:ext cx="336" cy="336"/>
              <a:chOff x="2588" y="2839"/>
              <a:chExt cx="144" cy="144"/>
            </a:xfrm>
            <a:grpFill/>
          </p:grpSpPr>
          <p:sp>
            <p:nvSpPr>
              <p:cNvPr id="90" name="Rectangle 1704"/>
              <p:cNvSpPr>
                <a:spLocks noChangeArrowheads="1"/>
              </p:cNvSpPr>
              <p:nvPr/>
            </p:nvSpPr>
            <p:spPr bwMode="auto">
              <a:xfrm>
                <a:off x="2588" y="2839"/>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 name="Rectangle 1705"/>
              <p:cNvSpPr>
                <a:spLocks noChangeArrowheads="1"/>
              </p:cNvSpPr>
              <p:nvPr/>
            </p:nvSpPr>
            <p:spPr bwMode="auto">
              <a:xfrm>
                <a:off x="2604" y="2854"/>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cxnSp>
            <p:nvCxnSpPr>
              <p:cNvPr id="92" name="AutoShape 1706"/>
              <p:cNvCxnSpPr>
                <a:cxnSpLocks noChangeShapeType="1"/>
                <a:stCxn id="182" idx="1"/>
                <a:endCxn id="182" idx="3"/>
              </p:cNvCxnSpPr>
              <p:nvPr/>
            </p:nvCxnSpPr>
            <p:spPr bwMode="auto">
              <a:xfrm>
                <a:off x="2602" y="2910"/>
                <a:ext cx="112" cy="0"/>
              </a:xfrm>
              <a:prstGeom prst="straightConnector1">
                <a:avLst/>
              </a:prstGeom>
              <a:grpFill/>
              <a:ln w="9525">
                <a:solidFill>
                  <a:srgbClr val="000000"/>
                </a:solidFill>
                <a:round/>
              </a:ln>
            </p:spPr>
          </p:cxnSp>
          <p:cxnSp>
            <p:nvCxnSpPr>
              <p:cNvPr id="93" name="AutoShape 1707"/>
              <p:cNvCxnSpPr>
                <a:cxnSpLocks noChangeShapeType="1"/>
                <a:stCxn id="182" idx="0"/>
                <a:endCxn id="182" idx="2"/>
              </p:cNvCxnSpPr>
              <p:nvPr/>
            </p:nvCxnSpPr>
            <p:spPr bwMode="auto">
              <a:xfrm>
                <a:off x="2662" y="2852"/>
                <a:ext cx="0" cy="112"/>
              </a:xfrm>
              <a:prstGeom prst="straightConnector1">
                <a:avLst/>
              </a:prstGeom>
              <a:grpFill/>
              <a:ln w="9525">
                <a:solidFill>
                  <a:srgbClr val="000000"/>
                </a:solidFill>
                <a:round/>
              </a:ln>
            </p:spPr>
          </p:cxnSp>
        </p:grpSp>
        <p:sp>
          <p:nvSpPr>
            <p:cNvPr id="88" name="Line 1708"/>
            <p:cNvSpPr>
              <a:spLocks noChangeShapeType="1"/>
            </p:cNvSpPr>
            <p:nvPr/>
          </p:nvSpPr>
          <p:spPr bwMode="auto">
            <a:xfrm>
              <a:off x="-602" y="3193"/>
              <a:ext cx="240" cy="240"/>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89" name="Line 1709"/>
            <p:cNvSpPr>
              <a:spLocks noChangeShapeType="1"/>
            </p:cNvSpPr>
            <p:nvPr/>
          </p:nvSpPr>
          <p:spPr bwMode="auto">
            <a:xfrm flipH="1">
              <a:off x="-590" y="3193"/>
              <a:ext cx="240" cy="240"/>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94" name="Group 1690"/>
          <p:cNvGrpSpPr/>
          <p:nvPr userDrawn="1"/>
        </p:nvGrpSpPr>
        <p:grpSpPr bwMode="auto">
          <a:xfrm>
            <a:off x="4316413" y="5840413"/>
            <a:ext cx="223837" cy="206375"/>
            <a:chOff x="3936" y="3312"/>
            <a:chExt cx="144" cy="144"/>
          </a:xfrm>
        </p:grpSpPr>
        <p:sp>
          <p:nvSpPr>
            <p:cNvPr id="95" name="Rectangle 1691"/>
            <p:cNvSpPr>
              <a:spLocks noChangeArrowheads="1"/>
            </p:cNvSpPr>
            <p:nvPr/>
          </p:nvSpPr>
          <p:spPr bwMode="auto">
            <a:xfrm>
              <a:off x="3936" y="3312"/>
              <a:ext cx="144" cy="144"/>
            </a:xfrm>
            <a:prstGeom prst="rect">
              <a:avLst/>
            </a:prstGeom>
            <a:solidFill>
              <a:srgbClr val="FFFFFF"/>
            </a:solid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6" name="Rectangle 1692"/>
            <p:cNvSpPr>
              <a:spLocks noChangeArrowheads="1"/>
            </p:cNvSpPr>
            <p:nvPr/>
          </p:nvSpPr>
          <p:spPr bwMode="auto">
            <a:xfrm>
              <a:off x="3952" y="3328"/>
              <a:ext cx="104" cy="113"/>
            </a:xfrm>
            <a:prstGeom prst="rect">
              <a:avLst/>
            </a:prstGeom>
            <a:solidFill>
              <a:srgbClr val="FFFF00"/>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cxnSp>
          <p:nvCxnSpPr>
            <p:cNvPr id="97" name="AutoShape 1693"/>
            <p:cNvCxnSpPr>
              <a:cxnSpLocks noChangeShapeType="1"/>
            </p:cNvCxnSpPr>
            <p:nvPr/>
          </p:nvCxnSpPr>
          <p:spPr bwMode="auto">
            <a:xfrm>
              <a:off x="4008" y="3328"/>
              <a:ext cx="56" cy="56"/>
            </a:xfrm>
            <a:prstGeom prst="straightConnector1">
              <a:avLst/>
            </a:prstGeom>
            <a:noFill/>
            <a:ln w="9525">
              <a:solidFill>
                <a:srgbClr val="000000"/>
              </a:solidFill>
              <a:round/>
            </a:ln>
          </p:spPr>
        </p:cxnSp>
        <p:cxnSp>
          <p:nvCxnSpPr>
            <p:cNvPr id="98" name="AutoShape 1694"/>
            <p:cNvCxnSpPr>
              <a:cxnSpLocks noChangeShapeType="1"/>
            </p:cNvCxnSpPr>
            <p:nvPr/>
          </p:nvCxnSpPr>
          <p:spPr bwMode="auto">
            <a:xfrm>
              <a:off x="3952" y="3384"/>
              <a:ext cx="56" cy="56"/>
            </a:xfrm>
            <a:prstGeom prst="straightConnector1">
              <a:avLst/>
            </a:prstGeom>
            <a:noFill/>
            <a:ln w="9525">
              <a:solidFill>
                <a:srgbClr val="000000"/>
              </a:solidFill>
              <a:round/>
            </a:ln>
          </p:spPr>
        </p:cxnSp>
        <p:cxnSp>
          <p:nvCxnSpPr>
            <p:cNvPr id="99" name="AutoShape 1695"/>
            <p:cNvCxnSpPr>
              <a:cxnSpLocks noChangeShapeType="1"/>
            </p:cNvCxnSpPr>
            <p:nvPr/>
          </p:nvCxnSpPr>
          <p:spPr bwMode="auto">
            <a:xfrm flipH="1">
              <a:off x="4008" y="3384"/>
              <a:ext cx="56" cy="56"/>
            </a:xfrm>
            <a:prstGeom prst="straightConnector1">
              <a:avLst/>
            </a:prstGeom>
            <a:noFill/>
            <a:ln w="9525">
              <a:solidFill>
                <a:srgbClr val="000000"/>
              </a:solidFill>
              <a:round/>
            </a:ln>
          </p:spPr>
        </p:cxnSp>
        <p:cxnSp>
          <p:nvCxnSpPr>
            <p:cNvPr id="100" name="AutoShape 1696"/>
            <p:cNvCxnSpPr>
              <a:cxnSpLocks noChangeShapeType="1"/>
            </p:cNvCxnSpPr>
            <p:nvPr/>
          </p:nvCxnSpPr>
          <p:spPr bwMode="auto">
            <a:xfrm flipH="1">
              <a:off x="3952" y="3328"/>
              <a:ext cx="56" cy="56"/>
            </a:xfrm>
            <a:prstGeom prst="straightConnector1">
              <a:avLst/>
            </a:prstGeom>
            <a:noFill/>
            <a:ln w="9525">
              <a:solidFill>
                <a:srgbClr val="000000"/>
              </a:solidFill>
              <a:round/>
            </a:ln>
          </p:spPr>
        </p:cxnSp>
      </p:grpSp>
      <p:sp>
        <p:nvSpPr>
          <p:cNvPr id="101" name="Text Box 1697"/>
          <p:cNvSpPr txBox="1">
            <a:spLocks noChangeArrowheads="1"/>
          </p:cNvSpPr>
          <p:nvPr userDrawn="1"/>
        </p:nvSpPr>
        <p:spPr bwMode="auto">
          <a:xfrm>
            <a:off x="4486275" y="5824538"/>
            <a:ext cx="1524776" cy="246221"/>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dirty="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Photo Mask Cassette</a:t>
            </a:r>
          </a:p>
        </p:txBody>
      </p:sp>
      <p:sp>
        <p:nvSpPr>
          <p:cNvPr id="2"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제목 슬라이드">
    <p:spTree>
      <p:nvGrpSpPr>
        <p:cNvPr id="1" name=""/>
        <p:cNvGrpSpPr/>
        <p:nvPr/>
      </p:nvGrpSpPr>
      <p:grpSpPr>
        <a:xfrm>
          <a:off x="0" y="0"/>
          <a:ext cx="0" cy="0"/>
          <a:chOff x="0" y="0"/>
          <a:chExt cx="0" cy="0"/>
        </a:xfrm>
      </p:grpSpPr>
      <p:sp>
        <p:nvSpPr>
          <p:cNvPr id="4" name="TextBox 3"/>
          <p:cNvSpPr txBox="1"/>
          <p:nvPr userDrawn="1"/>
        </p:nvSpPr>
        <p:spPr>
          <a:xfrm>
            <a:off x="4835525" y="6540500"/>
            <a:ext cx="638175" cy="301625"/>
          </a:xfrm>
          <a:prstGeom prst="rect">
            <a:avLst/>
          </a:prstGeom>
          <a:noFill/>
        </p:spPr>
        <p:txBody>
          <a:bodyPr wrap="none" lIns="91425" tIns="45713" rIns="91425" bIns="45713">
            <a:spAutoFit/>
          </a:bodyPr>
          <a:lstStyle/>
          <a:p>
            <a:pPr algn="ctr" defTabSz="1006475" eaLnBrk="1" latinLnBrk="1" hangingPunct="1">
              <a:defRPr/>
            </a:pPr>
            <a:fld id="{2DD4972A-4D4C-4CF2-A9E9-B17AC7839B65}" type="slidenum">
              <a:rPr kumimoji="0" lang="ko-KR" altLang="en-US" sz="1300" b="1">
                <a:solidFill>
                  <a:srgbClr val="7F7F7F"/>
                </a:solidFill>
                <a:latin typeface="Malgun Gothic" panose="020B0503020000020004" pitchFamily="50" charset="-127"/>
                <a:ea typeface="Malgun Gothic" panose="020B0503020000020004" pitchFamily="50" charset="-127"/>
              </a:rPr>
              <a:t>‹#›</a:t>
            </a:fld>
            <a:r>
              <a:rPr kumimoji="0" lang="en-US" altLang="ko-KR" sz="1100" dirty="0">
                <a:solidFill>
                  <a:srgbClr val="7F7F7F"/>
                </a:solidFill>
                <a:latin typeface="Malgun Gothic" panose="020B0503020000020004" pitchFamily="50" charset="-127"/>
                <a:ea typeface="Malgun Gothic" panose="020B0503020000020004" pitchFamily="50" charset="-127"/>
              </a:rPr>
              <a:t>/14</a:t>
            </a:r>
            <a:endParaRPr kumimoji="0" lang="ko-KR" altLang="en-US" sz="1100" dirty="0">
              <a:solidFill>
                <a:srgbClr val="7F7F7F"/>
              </a:solidFill>
              <a:latin typeface="Malgun Gothic" panose="020B0503020000020004" pitchFamily="50" charset="-127"/>
              <a:ea typeface="Malgun Gothic" panose="020B0503020000020004" pitchFamily="50" charset="-127"/>
            </a:endParaRPr>
          </a:p>
        </p:txBody>
      </p:sp>
      <p:pic>
        <p:nvPicPr>
          <p:cNvPr id="5" name="Picture 1" descr="D:\AIM.명함.사원증.로고.연하장.사업자등록증\로고\user_png\large_grayscale_png24.png"/>
          <p:cNvPicPr>
            <a:picLocks noChangeAspect="1" noChangeArrowheads="1"/>
          </p:cNvPicPr>
          <p:nvPr userDrawn="1"/>
        </p:nvPicPr>
        <p:blipFill>
          <a:blip r:embed="rId2" cstate="print">
            <a:duotone>
              <a:schemeClr val="bg2">
                <a:shade val="45000"/>
                <a:satMod val="135000"/>
              </a:schemeClr>
              <a:prstClr val="white"/>
            </a:duotone>
          </a:blip>
          <a:srcRect/>
          <a:stretch>
            <a:fillRect/>
          </a:stretch>
        </p:blipFill>
        <p:spPr bwMode="auto">
          <a:xfrm>
            <a:off x="7854103" y="6343294"/>
            <a:ext cx="1462244" cy="298053"/>
          </a:xfrm>
          <a:prstGeom prst="rect">
            <a:avLst/>
          </a:prstGeom>
          <a:noFill/>
        </p:spPr>
      </p:pic>
      <p:cxnSp>
        <p:nvCxnSpPr>
          <p:cNvPr id="6" name="직선 연결선 5"/>
          <p:cNvCxnSpPr/>
          <p:nvPr userDrawn="1"/>
        </p:nvCxnSpPr>
        <p:spPr>
          <a:xfrm>
            <a:off x="2406650" y="6538913"/>
            <a:ext cx="5049838" cy="3175"/>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7" name="직사각형 8"/>
          <p:cNvSpPr>
            <a:spLocks noChangeArrowheads="1"/>
          </p:cNvSpPr>
          <p:nvPr userDrawn="1"/>
        </p:nvSpPr>
        <p:spPr bwMode="auto">
          <a:xfrm>
            <a:off x="3878263" y="6334125"/>
            <a:ext cx="2262187" cy="217488"/>
          </a:xfrm>
          <a:prstGeom prst="rect">
            <a:avLst/>
          </a:prstGeom>
          <a:noFill/>
          <a:ln>
            <a:noFill/>
          </a:ln>
        </p:spPr>
        <p:txBody>
          <a:bodyPr wrap="none">
            <a:spAutoFit/>
          </a:bodyPr>
          <a:lstStyle/>
          <a:p>
            <a:pPr eaLnBrk="1" latinLnBrk="1" hangingPunct="1">
              <a:defRPr/>
            </a:pPr>
            <a:r>
              <a:rPr lang="en-US" altLang="ko-KR" sz="815" dirty="0">
                <a:latin typeface="Arial" panose="020B0604020202020204" pitchFamily="34" charset="0"/>
                <a:cs typeface="Tahoma" panose="020B0604030504040204" pitchFamily="34" charset="0"/>
              </a:rPr>
              <a:t>© AIM Systems, Inc. 2015 All rights reserved</a:t>
            </a:r>
            <a:endParaRPr lang="ko-KR" altLang="en-US" sz="815" dirty="0">
              <a:latin typeface="Arial" panose="020B0604020202020204" pitchFamily="34" charset="0"/>
              <a:cs typeface="Tahoma" panose="020B0604030504040204" pitchFamily="34" charset="0"/>
            </a:endParaRPr>
          </a:p>
        </p:txBody>
      </p:sp>
      <p:pic>
        <p:nvPicPr>
          <p:cNvPr id="8" name="그림 2"/>
          <p:cNvPicPr>
            <a:picLocks noChangeAspect="1"/>
          </p:cNvPicPr>
          <p:nvPr userDrawn="1"/>
        </p:nvPicPr>
        <p:blipFill>
          <a:blip r:embed="rId3" cstate="print"/>
          <a:srcRect/>
          <a:stretch>
            <a:fillRect/>
          </a:stretch>
        </p:blipFill>
        <p:spPr bwMode="auto">
          <a:xfrm>
            <a:off x="412750" y="6203950"/>
            <a:ext cx="1595438" cy="577850"/>
          </a:xfrm>
          <a:prstGeom prst="rect">
            <a:avLst/>
          </a:prstGeom>
          <a:noFill/>
          <a:ln w="9525">
            <a:noFill/>
            <a:miter lim="800000"/>
            <a:headEnd/>
            <a:tailEnd/>
          </a:ln>
        </p:spPr>
      </p:pic>
      <p:pic>
        <p:nvPicPr>
          <p:cNvPr id="9" name="그림 8" descr="orange-business-card-design.jpg"/>
          <p:cNvPicPr>
            <a:picLocks noChangeAspect="1"/>
          </p:cNvPicPr>
          <p:nvPr userDrawn="1"/>
        </p:nvPicPr>
        <p:blipFill>
          <a:blip r:embed="rId4" cstate="print">
            <a:duotone>
              <a:schemeClr val="bg2">
                <a:shade val="45000"/>
                <a:satMod val="135000"/>
              </a:schemeClr>
              <a:prstClr val="white"/>
            </a:duotone>
          </a:blip>
          <a:stretch>
            <a:fillRect/>
          </a:stretch>
        </p:blipFill>
        <p:spPr>
          <a:xfrm>
            <a:off x="0" y="1350578"/>
            <a:ext cx="9906000" cy="5507422"/>
          </a:xfrm>
          <a:prstGeom prst="rect">
            <a:avLst/>
          </a:prstGeom>
          <a:noFill/>
          <a:ln>
            <a:noFill/>
          </a:ln>
        </p:spPr>
      </p:pic>
      <p:sp>
        <p:nvSpPr>
          <p:cNvPr id="10" name="자유형 9"/>
          <p:cNvSpPr/>
          <p:nvPr userDrawn="1"/>
        </p:nvSpPr>
        <p:spPr>
          <a:xfrm rot="21315894">
            <a:off x="1255713" y="2413000"/>
            <a:ext cx="3317875" cy="601663"/>
          </a:xfrm>
          <a:custGeom>
            <a:avLst/>
            <a:gdLst>
              <a:gd name="connsiteX0" fmla="*/ 0 w 3111190"/>
              <a:gd name="connsiteY0" fmla="*/ 22302 h 758283"/>
              <a:gd name="connsiteX1" fmla="*/ 1338146 w 3111190"/>
              <a:gd name="connsiteY1" fmla="*/ 758283 h 758283"/>
              <a:gd name="connsiteX2" fmla="*/ 3111190 w 3111190"/>
              <a:gd name="connsiteY2" fmla="*/ 0 h 758283"/>
              <a:gd name="connsiteX3" fmla="*/ 1304692 w 3111190"/>
              <a:gd name="connsiteY3" fmla="*/ 479502 h 758283"/>
              <a:gd name="connsiteX4" fmla="*/ 0 w 3111190"/>
              <a:gd name="connsiteY4" fmla="*/ 22302 h 758283"/>
              <a:gd name="connsiteX0-1" fmla="*/ 0 w 3111190"/>
              <a:gd name="connsiteY0-2" fmla="*/ 22302 h 806213"/>
              <a:gd name="connsiteX1-3" fmla="*/ 1338146 w 3111190"/>
              <a:gd name="connsiteY1-4" fmla="*/ 758283 h 806213"/>
              <a:gd name="connsiteX2-5" fmla="*/ 3111190 w 3111190"/>
              <a:gd name="connsiteY2-6" fmla="*/ 0 h 806213"/>
              <a:gd name="connsiteX3-7" fmla="*/ 1304692 w 3111190"/>
              <a:gd name="connsiteY3-8" fmla="*/ 479502 h 806213"/>
              <a:gd name="connsiteX4-9" fmla="*/ 0 w 3111190"/>
              <a:gd name="connsiteY4-10" fmla="*/ 22302 h 806213"/>
              <a:gd name="connsiteX0-11" fmla="*/ 0 w 3111190"/>
              <a:gd name="connsiteY0-12" fmla="*/ 22302 h 806213"/>
              <a:gd name="connsiteX1-13" fmla="*/ 1338146 w 3111190"/>
              <a:gd name="connsiteY1-14" fmla="*/ 758283 h 806213"/>
              <a:gd name="connsiteX2-15" fmla="*/ 3111190 w 3111190"/>
              <a:gd name="connsiteY2-16" fmla="*/ 0 h 806213"/>
              <a:gd name="connsiteX3-17" fmla="*/ 1304692 w 3111190"/>
              <a:gd name="connsiteY3-18" fmla="*/ 479502 h 806213"/>
              <a:gd name="connsiteX4-19" fmla="*/ 0 w 3111190"/>
              <a:gd name="connsiteY4-20" fmla="*/ 22302 h 806213"/>
              <a:gd name="connsiteX0-21" fmla="*/ 0 w 3111190"/>
              <a:gd name="connsiteY0-22" fmla="*/ 22302 h 806213"/>
              <a:gd name="connsiteX1-23" fmla="*/ 1338146 w 3111190"/>
              <a:gd name="connsiteY1-24" fmla="*/ 758283 h 806213"/>
              <a:gd name="connsiteX2-25" fmla="*/ 3111190 w 3111190"/>
              <a:gd name="connsiteY2-26" fmla="*/ 0 h 806213"/>
              <a:gd name="connsiteX3-27" fmla="*/ 1304692 w 3111190"/>
              <a:gd name="connsiteY3-28" fmla="*/ 479502 h 806213"/>
              <a:gd name="connsiteX4-29" fmla="*/ 0 w 3111190"/>
              <a:gd name="connsiteY4-30" fmla="*/ 22302 h 806213"/>
              <a:gd name="connsiteX0-31" fmla="*/ 0 w 3111190"/>
              <a:gd name="connsiteY0-32" fmla="*/ 22302 h 806213"/>
              <a:gd name="connsiteX1-33" fmla="*/ 1338146 w 3111190"/>
              <a:gd name="connsiteY1-34" fmla="*/ 758283 h 806213"/>
              <a:gd name="connsiteX2-35" fmla="*/ 3111190 w 3111190"/>
              <a:gd name="connsiteY2-36" fmla="*/ 0 h 806213"/>
              <a:gd name="connsiteX3-37" fmla="*/ 1344051 w 3111190"/>
              <a:gd name="connsiteY3-38" fmla="*/ 649145 h 806213"/>
              <a:gd name="connsiteX4-39" fmla="*/ 0 w 3111190"/>
              <a:gd name="connsiteY4-40" fmla="*/ 22302 h 806213"/>
              <a:gd name="connsiteX0-41" fmla="*/ 0 w 3111190"/>
              <a:gd name="connsiteY0-42" fmla="*/ 22302 h 806213"/>
              <a:gd name="connsiteX1-43" fmla="*/ 1338146 w 3111190"/>
              <a:gd name="connsiteY1-44" fmla="*/ 758283 h 806213"/>
              <a:gd name="connsiteX2-45" fmla="*/ 3111190 w 3111190"/>
              <a:gd name="connsiteY2-46" fmla="*/ 0 h 806213"/>
              <a:gd name="connsiteX3-47" fmla="*/ 1344051 w 3111190"/>
              <a:gd name="connsiteY3-48" fmla="*/ 649145 h 806213"/>
              <a:gd name="connsiteX4-49" fmla="*/ 0 w 3111190"/>
              <a:gd name="connsiteY4-50" fmla="*/ 22302 h 806213"/>
              <a:gd name="connsiteX0-51" fmla="*/ 0 w 3111190"/>
              <a:gd name="connsiteY0-52" fmla="*/ 22302 h 806213"/>
              <a:gd name="connsiteX1-53" fmla="*/ 1338146 w 3111190"/>
              <a:gd name="connsiteY1-54" fmla="*/ 758283 h 806213"/>
              <a:gd name="connsiteX2-55" fmla="*/ 3111190 w 3111190"/>
              <a:gd name="connsiteY2-56" fmla="*/ 0 h 806213"/>
              <a:gd name="connsiteX3-57" fmla="*/ 1344051 w 3111190"/>
              <a:gd name="connsiteY3-58" fmla="*/ 649145 h 806213"/>
              <a:gd name="connsiteX4-59" fmla="*/ 0 w 3111190"/>
              <a:gd name="connsiteY4-60" fmla="*/ 22302 h 806213"/>
              <a:gd name="connsiteX0-61" fmla="*/ 0 w 3111190"/>
              <a:gd name="connsiteY0-62" fmla="*/ 22302 h 806213"/>
              <a:gd name="connsiteX1-63" fmla="*/ 1338146 w 3111190"/>
              <a:gd name="connsiteY1-64" fmla="*/ 758283 h 806213"/>
              <a:gd name="connsiteX2-65" fmla="*/ 3111190 w 3111190"/>
              <a:gd name="connsiteY2-66" fmla="*/ 0 h 806213"/>
              <a:gd name="connsiteX3-67" fmla="*/ 1344051 w 3111190"/>
              <a:gd name="connsiteY3-68" fmla="*/ 649145 h 806213"/>
              <a:gd name="connsiteX4-69" fmla="*/ 0 w 3111190"/>
              <a:gd name="connsiteY4-70" fmla="*/ 22302 h 806213"/>
              <a:gd name="connsiteX0-71" fmla="*/ 0 w 3111190"/>
              <a:gd name="connsiteY0-72" fmla="*/ 22302 h 806213"/>
              <a:gd name="connsiteX1-73" fmla="*/ 1338146 w 3111190"/>
              <a:gd name="connsiteY1-74" fmla="*/ 758283 h 806213"/>
              <a:gd name="connsiteX2-75" fmla="*/ 3111190 w 3111190"/>
              <a:gd name="connsiteY2-76" fmla="*/ 0 h 806213"/>
              <a:gd name="connsiteX3-77" fmla="*/ 1344051 w 3111190"/>
              <a:gd name="connsiteY3-78" fmla="*/ 649145 h 806213"/>
              <a:gd name="connsiteX4-79" fmla="*/ 0 w 3111190"/>
              <a:gd name="connsiteY4-80" fmla="*/ 22302 h 806213"/>
              <a:gd name="connsiteX0-81" fmla="*/ 0 w 3144251"/>
              <a:gd name="connsiteY0-82" fmla="*/ 0 h 744444"/>
              <a:gd name="connsiteX1-83" fmla="*/ 1338146 w 3144251"/>
              <a:gd name="connsiteY1-84" fmla="*/ 735981 h 744444"/>
              <a:gd name="connsiteX2-85" fmla="*/ 3144251 w 3144251"/>
              <a:gd name="connsiteY2-86" fmla="*/ 50779 h 744444"/>
              <a:gd name="connsiteX3-87" fmla="*/ 1344051 w 3144251"/>
              <a:gd name="connsiteY3-88" fmla="*/ 626843 h 744444"/>
              <a:gd name="connsiteX4-89" fmla="*/ 0 w 3144251"/>
              <a:gd name="connsiteY4-90" fmla="*/ 0 h 744444"/>
              <a:gd name="connsiteX0-91" fmla="*/ 0 w 3144251"/>
              <a:gd name="connsiteY0-92" fmla="*/ 0 h 744444"/>
              <a:gd name="connsiteX1-93" fmla="*/ 1338146 w 3144251"/>
              <a:gd name="connsiteY1-94" fmla="*/ 735981 h 744444"/>
              <a:gd name="connsiteX2-95" fmla="*/ 3144251 w 3144251"/>
              <a:gd name="connsiteY2-96" fmla="*/ 50779 h 744444"/>
              <a:gd name="connsiteX3-97" fmla="*/ 1344051 w 3144251"/>
              <a:gd name="connsiteY3-98" fmla="*/ 626843 h 744444"/>
              <a:gd name="connsiteX4-99" fmla="*/ 0 w 3144251"/>
              <a:gd name="connsiteY4-100" fmla="*/ 0 h 744444"/>
              <a:gd name="connsiteX0-101" fmla="*/ 0 w 3144251"/>
              <a:gd name="connsiteY0-102" fmla="*/ 0 h 744444"/>
              <a:gd name="connsiteX1-103" fmla="*/ 1338146 w 3144251"/>
              <a:gd name="connsiteY1-104" fmla="*/ 735981 h 744444"/>
              <a:gd name="connsiteX2-105" fmla="*/ 3144251 w 3144251"/>
              <a:gd name="connsiteY2-106" fmla="*/ 50779 h 744444"/>
              <a:gd name="connsiteX3-107" fmla="*/ 1344051 w 3144251"/>
              <a:gd name="connsiteY3-108" fmla="*/ 626843 h 744444"/>
              <a:gd name="connsiteX4-109" fmla="*/ 0 w 3144251"/>
              <a:gd name="connsiteY4-110" fmla="*/ 0 h 744444"/>
              <a:gd name="connsiteX0-111" fmla="*/ 0 w 3144251"/>
              <a:gd name="connsiteY0-112" fmla="*/ 0 h 744444"/>
              <a:gd name="connsiteX1-113" fmla="*/ 1338146 w 3144251"/>
              <a:gd name="connsiteY1-114" fmla="*/ 735981 h 744444"/>
              <a:gd name="connsiteX2-115" fmla="*/ 3144251 w 3144251"/>
              <a:gd name="connsiteY2-116" fmla="*/ 50779 h 744444"/>
              <a:gd name="connsiteX3-117" fmla="*/ 1344051 w 3144251"/>
              <a:gd name="connsiteY3-118" fmla="*/ 626843 h 744444"/>
              <a:gd name="connsiteX4-119" fmla="*/ 0 w 3144251"/>
              <a:gd name="connsiteY4-120" fmla="*/ 0 h 744444"/>
              <a:gd name="connsiteX0-121" fmla="*/ 0 w 3144251"/>
              <a:gd name="connsiteY0-122" fmla="*/ 0 h 744444"/>
              <a:gd name="connsiteX1-123" fmla="*/ 1338146 w 3144251"/>
              <a:gd name="connsiteY1-124" fmla="*/ 735981 h 744444"/>
              <a:gd name="connsiteX2-125" fmla="*/ 3144251 w 3144251"/>
              <a:gd name="connsiteY2-126" fmla="*/ 50779 h 744444"/>
              <a:gd name="connsiteX3-127" fmla="*/ 1344051 w 3144251"/>
              <a:gd name="connsiteY3-128" fmla="*/ 626843 h 744444"/>
              <a:gd name="connsiteX4-129" fmla="*/ 0 w 3144251"/>
              <a:gd name="connsiteY4-130" fmla="*/ 0 h 744444"/>
              <a:gd name="connsiteX0-131" fmla="*/ 0 w 3144251"/>
              <a:gd name="connsiteY0-132" fmla="*/ 0 h 744444"/>
              <a:gd name="connsiteX1-133" fmla="*/ 1338146 w 3144251"/>
              <a:gd name="connsiteY1-134" fmla="*/ 735981 h 744444"/>
              <a:gd name="connsiteX2-135" fmla="*/ 3144251 w 3144251"/>
              <a:gd name="connsiteY2-136" fmla="*/ 50779 h 744444"/>
              <a:gd name="connsiteX3-137" fmla="*/ 1344051 w 3144251"/>
              <a:gd name="connsiteY3-138" fmla="*/ 626843 h 744444"/>
              <a:gd name="connsiteX4-139" fmla="*/ 0 w 3144251"/>
              <a:gd name="connsiteY4-140" fmla="*/ 0 h 744444"/>
              <a:gd name="connsiteX0-141" fmla="*/ 0 w 3144251"/>
              <a:gd name="connsiteY0-142" fmla="*/ 0 h 744444"/>
              <a:gd name="connsiteX1-143" fmla="*/ 1338146 w 3144251"/>
              <a:gd name="connsiteY1-144" fmla="*/ 735981 h 744444"/>
              <a:gd name="connsiteX2-145" fmla="*/ 3144251 w 3144251"/>
              <a:gd name="connsiteY2-146" fmla="*/ 50779 h 744444"/>
              <a:gd name="connsiteX3-147" fmla="*/ 1344051 w 3144251"/>
              <a:gd name="connsiteY3-148" fmla="*/ 626843 h 744444"/>
              <a:gd name="connsiteX4-149" fmla="*/ 0 w 3144251"/>
              <a:gd name="connsiteY4-150" fmla="*/ 0 h 744444"/>
              <a:gd name="connsiteX0-151" fmla="*/ 0 w 3144251"/>
              <a:gd name="connsiteY0-152" fmla="*/ 0 h 744444"/>
              <a:gd name="connsiteX1-153" fmla="*/ 1338146 w 3144251"/>
              <a:gd name="connsiteY1-154" fmla="*/ 735981 h 744444"/>
              <a:gd name="connsiteX2-155" fmla="*/ 3144251 w 3144251"/>
              <a:gd name="connsiteY2-156" fmla="*/ 50779 h 744444"/>
              <a:gd name="connsiteX3-157" fmla="*/ 1344051 w 3144251"/>
              <a:gd name="connsiteY3-158" fmla="*/ 626843 h 744444"/>
              <a:gd name="connsiteX4-159" fmla="*/ 0 w 3144251"/>
              <a:gd name="connsiteY4-160" fmla="*/ 0 h 744444"/>
              <a:gd name="connsiteX0-161" fmla="*/ 0 w 3144251"/>
              <a:gd name="connsiteY0-162" fmla="*/ 0 h 779322"/>
              <a:gd name="connsiteX1-163" fmla="*/ 1416059 w 3144251"/>
              <a:gd name="connsiteY1-164" fmla="*/ 770859 h 779322"/>
              <a:gd name="connsiteX2-165" fmla="*/ 3144251 w 3144251"/>
              <a:gd name="connsiteY2-166" fmla="*/ 50779 h 779322"/>
              <a:gd name="connsiteX3-167" fmla="*/ 1344051 w 3144251"/>
              <a:gd name="connsiteY3-168" fmla="*/ 626843 h 779322"/>
              <a:gd name="connsiteX4-169" fmla="*/ 0 w 3144251"/>
              <a:gd name="connsiteY4-170" fmla="*/ 0 h 779322"/>
              <a:gd name="connsiteX0-171" fmla="*/ 0 w 3144251"/>
              <a:gd name="connsiteY0-172" fmla="*/ 0 h 707314"/>
              <a:gd name="connsiteX1-173" fmla="*/ 1344051 w 3144251"/>
              <a:gd name="connsiteY1-174" fmla="*/ 698851 h 707314"/>
              <a:gd name="connsiteX2-175" fmla="*/ 3144251 w 3144251"/>
              <a:gd name="connsiteY2-176" fmla="*/ 50779 h 707314"/>
              <a:gd name="connsiteX3-177" fmla="*/ 1344051 w 3144251"/>
              <a:gd name="connsiteY3-178" fmla="*/ 626843 h 707314"/>
              <a:gd name="connsiteX4-179" fmla="*/ 0 w 3144251"/>
              <a:gd name="connsiteY4-180" fmla="*/ 0 h 707314"/>
              <a:gd name="connsiteX0-181" fmla="*/ 0 w 3144251"/>
              <a:gd name="connsiteY0-182" fmla="*/ 0 h 707314"/>
              <a:gd name="connsiteX1-183" fmla="*/ 1416059 w 3144251"/>
              <a:gd name="connsiteY1-184" fmla="*/ 698851 h 707314"/>
              <a:gd name="connsiteX2-185" fmla="*/ 3144251 w 3144251"/>
              <a:gd name="connsiteY2-186" fmla="*/ 50779 h 707314"/>
              <a:gd name="connsiteX3-187" fmla="*/ 1344051 w 3144251"/>
              <a:gd name="connsiteY3-188" fmla="*/ 626843 h 707314"/>
              <a:gd name="connsiteX4-189" fmla="*/ 0 w 3144251"/>
              <a:gd name="connsiteY4-190" fmla="*/ 0 h 707314"/>
              <a:gd name="connsiteX0-191" fmla="*/ 0 w 3144251"/>
              <a:gd name="connsiteY0-192" fmla="*/ 0 h 779322"/>
              <a:gd name="connsiteX1-193" fmla="*/ 1344051 w 3144251"/>
              <a:gd name="connsiteY1-194" fmla="*/ 770859 h 779322"/>
              <a:gd name="connsiteX2-195" fmla="*/ 3144251 w 3144251"/>
              <a:gd name="connsiteY2-196" fmla="*/ 50779 h 779322"/>
              <a:gd name="connsiteX3-197" fmla="*/ 1344051 w 3144251"/>
              <a:gd name="connsiteY3-198" fmla="*/ 626843 h 779322"/>
              <a:gd name="connsiteX4-199" fmla="*/ 0 w 3144251"/>
              <a:gd name="connsiteY4-200" fmla="*/ 0 h 779322"/>
              <a:gd name="connsiteX0-201" fmla="*/ 0 w 2784211"/>
              <a:gd name="connsiteY0-202" fmla="*/ 0 h 827327"/>
              <a:gd name="connsiteX1-203" fmla="*/ 1344051 w 2784211"/>
              <a:gd name="connsiteY1-204" fmla="*/ 770859 h 827327"/>
              <a:gd name="connsiteX2-205" fmla="*/ 2784211 w 2784211"/>
              <a:gd name="connsiteY2-206" fmla="*/ 338811 h 827327"/>
              <a:gd name="connsiteX3-207" fmla="*/ 1344051 w 2784211"/>
              <a:gd name="connsiteY3-208" fmla="*/ 626843 h 827327"/>
              <a:gd name="connsiteX4-209" fmla="*/ 0 w 2784211"/>
              <a:gd name="connsiteY4-210" fmla="*/ 0 h 827327"/>
              <a:gd name="connsiteX0-211" fmla="*/ 0 w 2784211"/>
              <a:gd name="connsiteY0-212" fmla="*/ 0 h 827327"/>
              <a:gd name="connsiteX1-213" fmla="*/ 1344051 w 2784211"/>
              <a:gd name="connsiteY1-214" fmla="*/ 770859 h 827327"/>
              <a:gd name="connsiteX2-215" fmla="*/ 2784211 w 2784211"/>
              <a:gd name="connsiteY2-216" fmla="*/ 338811 h 827327"/>
              <a:gd name="connsiteX3-217" fmla="*/ 1344051 w 2784211"/>
              <a:gd name="connsiteY3-218" fmla="*/ 626843 h 827327"/>
              <a:gd name="connsiteX4-219" fmla="*/ 0 w 2784211"/>
              <a:gd name="connsiteY4-220" fmla="*/ 0 h 827327"/>
              <a:gd name="connsiteX0-221" fmla="*/ 0 w 2784211"/>
              <a:gd name="connsiteY0-222" fmla="*/ 0 h 827327"/>
              <a:gd name="connsiteX1-223" fmla="*/ 1344051 w 2784211"/>
              <a:gd name="connsiteY1-224" fmla="*/ 770859 h 827327"/>
              <a:gd name="connsiteX2-225" fmla="*/ 2784211 w 2784211"/>
              <a:gd name="connsiteY2-226" fmla="*/ 338811 h 827327"/>
              <a:gd name="connsiteX3-227" fmla="*/ 1344051 w 2784211"/>
              <a:gd name="connsiteY3-228" fmla="*/ 626843 h 827327"/>
              <a:gd name="connsiteX4-229" fmla="*/ 0 w 2784211"/>
              <a:gd name="connsiteY4-230" fmla="*/ 0 h 827327"/>
              <a:gd name="connsiteX0-231" fmla="*/ 0 w 2784211"/>
              <a:gd name="connsiteY0-232" fmla="*/ 0 h 827327"/>
              <a:gd name="connsiteX1-233" fmla="*/ 1344051 w 2784211"/>
              <a:gd name="connsiteY1-234" fmla="*/ 770859 h 827327"/>
              <a:gd name="connsiteX2-235" fmla="*/ 2784211 w 2784211"/>
              <a:gd name="connsiteY2-236" fmla="*/ 338811 h 827327"/>
              <a:gd name="connsiteX3-237" fmla="*/ 1344051 w 2784211"/>
              <a:gd name="connsiteY3-238" fmla="*/ 626843 h 827327"/>
              <a:gd name="connsiteX4-239" fmla="*/ 0 w 2784211"/>
              <a:gd name="connsiteY4-240" fmla="*/ 0 h 827327"/>
              <a:gd name="connsiteX0-241" fmla="*/ 0 w 2784211"/>
              <a:gd name="connsiteY0-242" fmla="*/ 0 h 827327"/>
              <a:gd name="connsiteX1-243" fmla="*/ 1344051 w 2784211"/>
              <a:gd name="connsiteY1-244" fmla="*/ 770859 h 827327"/>
              <a:gd name="connsiteX2-245" fmla="*/ 2784211 w 2784211"/>
              <a:gd name="connsiteY2-246" fmla="*/ 338811 h 827327"/>
              <a:gd name="connsiteX3-247" fmla="*/ 1344051 w 2784211"/>
              <a:gd name="connsiteY3-248" fmla="*/ 626843 h 827327"/>
              <a:gd name="connsiteX4-249" fmla="*/ 0 w 2784211"/>
              <a:gd name="connsiteY4-250" fmla="*/ 0 h 827327"/>
              <a:gd name="connsiteX0-251" fmla="*/ 0 w 2784211"/>
              <a:gd name="connsiteY0-252" fmla="*/ 0 h 827327"/>
              <a:gd name="connsiteX1-253" fmla="*/ 1344051 w 2784211"/>
              <a:gd name="connsiteY1-254" fmla="*/ 770859 h 827327"/>
              <a:gd name="connsiteX2-255" fmla="*/ 2784211 w 2784211"/>
              <a:gd name="connsiteY2-256" fmla="*/ 338811 h 827327"/>
              <a:gd name="connsiteX3-257" fmla="*/ 1344051 w 2784211"/>
              <a:gd name="connsiteY3-258" fmla="*/ 626843 h 827327"/>
              <a:gd name="connsiteX4-259" fmla="*/ 0 w 2784211"/>
              <a:gd name="connsiteY4-260" fmla="*/ 0 h 827327"/>
              <a:gd name="connsiteX0-261" fmla="*/ 0 w 2808312"/>
              <a:gd name="connsiteY0-262" fmla="*/ 0 h 768085"/>
              <a:gd name="connsiteX1-263" fmla="*/ 1368152 w 2808312"/>
              <a:gd name="connsiteY1-264" fmla="*/ 720080 h 768085"/>
              <a:gd name="connsiteX2-265" fmla="*/ 2808312 w 2808312"/>
              <a:gd name="connsiteY2-266" fmla="*/ 288032 h 768085"/>
              <a:gd name="connsiteX3-267" fmla="*/ 1368152 w 2808312"/>
              <a:gd name="connsiteY3-268" fmla="*/ 576064 h 768085"/>
              <a:gd name="connsiteX4-269" fmla="*/ 0 w 2808312"/>
              <a:gd name="connsiteY4-270" fmla="*/ 0 h 768085"/>
              <a:gd name="connsiteX0-271" fmla="*/ 0 w 2902622"/>
              <a:gd name="connsiteY0-272" fmla="*/ 0 h 757943"/>
              <a:gd name="connsiteX1-273" fmla="*/ 1368152 w 2902622"/>
              <a:gd name="connsiteY1-274" fmla="*/ 720080 h 757943"/>
              <a:gd name="connsiteX2-275" fmla="*/ 2902622 w 2902622"/>
              <a:gd name="connsiteY2-276" fmla="*/ 227175 h 757943"/>
              <a:gd name="connsiteX3-277" fmla="*/ 1368152 w 2902622"/>
              <a:gd name="connsiteY3-278" fmla="*/ 576064 h 757943"/>
              <a:gd name="connsiteX4-279" fmla="*/ 0 w 2902622"/>
              <a:gd name="connsiteY4-280" fmla="*/ 0 h 757943"/>
              <a:gd name="connsiteX0-281" fmla="*/ 0 w 2902622"/>
              <a:gd name="connsiteY0-282" fmla="*/ 0 h 757943"/>
              <a:gd name="connsiteX1-283" fmla="*/ 1368152 w 2902622"/>
              <a:gd name="connsiteY1-284" fmla="*/ 720080 h 757943"/>
              <a:gd name="connsiteX2-285" fmla="*/ 2902622 w 2902622"/>
              <a:gd name="connsiteY2-286" fmla="*/ 227175 h 757943"/>
              <a:gd name="connsiteX3-287" fmla="*/ 1368152 w 2902622"/>
              <a:gd name="connsiteY3-288" fmla="*/ 576064 h 757943"/>
              <a:gd name="connsiteX4-289" fmla="*/ 0 w 2902622"/>
              <a:gd name="connsiteY4-290" fmla="*/ 0 h 757943"/>
              <a:gd name="connsiteX0-291" fmla="*/ 0 w 2902622"/>
              <a:gd name="connsiteY0-292" fmla="*/ 0 h 757943"/>
              <a:gd name="connsiteX1-293" fmla="*/ 1368152 w 2902622"/>
              <a:gd name="connsiteY1-294" fmla="*/ 720080 h 757943"/>
              <a:gd name="connsiteX2-295" fmla="*/ 2902622 w 2902622"/>
              <a:gd name="connsiteY2-296" fmla="*/ 227175 h 757943"/>
              <a:gd name="connsiteX3-297" fmla="*/ 1368152 w 2902622"/>
              <a:gd name="connsiteY3-298" fmla="*/ 576064 h 757943"/>
              <a:gd name="connsiteX4-299" fmla="*/ 0 w 2902622"/>
              <a:gd name="connsiteY4-300" fmla="*/ 0 h 757943"/>
              <a:gd name="connsiteX0-301" fmla="*/ 29913 w 2932535"/>
              <a:gd name="connsiteY0-302" fmla="*/ 0 h 757943"/>
              <a:gd name="connsiteX1-303" fmla="*/ 1398065 w 2932535"/>
              <a:gd name="connsiteY1-304" fmla="*/ 720080 h 757943"/>
              <a:gd name="connsiteX2-305" fmla="*/ 2932535 w 2932535"/>
              <a:gd name="connsiteY2-306" fmla="*/ 227175 h 757943"/>
              <a:gd name="connsiteX3-307" fmla="*/ 1398065 w 2932535"/>
              <a:gd name="connsiteY3-308" fmla="*/ 576064 h 757943"/>
              <a:gd name="connsiteX4-309" fmla="*/ 29913 w 2932535"/>
              <a:gd name="connsiteY4-310" fmla="*/ 0 h 757943"/>
              <a:gd name="connsiteX0-311" fmla="*/ 29913 w 2932535"/>
              <a:gd name="connsiteY0-312" fmla="*/ 0 h 757943"/>
              <a:gd name="connsiteX1-313" fmla="*/ 1398065 w 2932535"/>
              <a:gd name="connsiteY1-314" fmla="*/ 720080 h 757943"/>
              <a:gd name="connsiteX2-315" fmla="*/ 2932535 w 2932535"/>
              <a:gd name="connsiteY2-316" fmla="*/ 227175 h 757943"/>
              <a:gd name="connsiteX3-317" fmla="*/ 1398065 w 2932535"/>
              <a:gd name="connsiteY3-318" fmla="*/ 576064 h 757943"/>
              <a:gd name="connsiteX4-319" fmla="*/ 29913 w 2932535"/>
              <a:gd name="connsiteY4-320" fmla="*/ 0 h 757943"/>
              <a:gd name="connsiteX0-321" fmla="*/ 0 w 2902622"/>
              <a:gd name="connsiteY0-322" fmla="*/ 0 h 757943"/>
              <a:gd name="connsiteX1-323" fmla="*/ 1368152 w 2902622"/>
              <a:gd name="connsiteY1-324" fmla="*/ 720080 h 757943"/>
              <a:gd name="connsiteX2-325" fmla="*/ 2902622 w 2902622"/>
              <a:gd name="connsiteY2-326" fmla="*/ 227175 h 757943"/>
              <a:gd name="connsiteX3-327" fmla="*/ 1368152 w 2902622"/>
              <a:gd name="connsiteY3-328" fmla="*/ 576064 h 757943"/>
              <a:gd name="connsiteX4-329" fmla="*/ 0 w 2902622"/>
              <a:gd name="connsiteY4-330" fmla="*/ 0 h 757943"/>
              <a:gd name="connsiteX0-331" fmla="*/ 0 w 2902622"/>
              <a:gd name="connsiteY0-332" fmla="*/ 0 h 757943"/>
              <a:gd name="connsiteX1-333" fmla="*/ 1368152 w 2902622"/>
              <a:gd name="connsiteY1-334" fmla="*/ 720080 h 757943"/>
              <a:gd name="connsiteX2-335" fmla="*/ 2902622 w 2902622"/>
              <a:gd name="connsiteY2-336" fmla="*/ 227175 h 757943"/>
              <a:gd name="connsiteX3-337" fmla="*/ 1390454 w 2902622"/>
              <a:gd name="connsiteY3-338" fmla="*/ 587215 h 757943"/>
              <a:gd name="connsiteX4-339" fmla="*/ 0 w 2902622"/>
              <a:gd name="connsiteY4-340" fmla="*/ 0 h 757943"/>
              <a:gd name="connsiteX0-341" fmla="*/ 0 w 2902622"/>
              <a:gd name="connsiteY0-342" fmla="*/ 0 h 757943"/>
              <a:gd name="connsiteX1-343" fmla="*/ 1368152 w 2902622"/>
              <a:gd name="connsiteY1-344" fmla="*/ 720080 h 757943"/>
              <a:gd name="connsiteX2-345" fmla="*/ 2902622 w 2902622"/>
              <a:gd name="connsiteY2-346" fmla="*/ 227175 h 757943"/>
              <a:gd name="connsiteX3-347" fmla="*/ 1390454 w 2902622"/>
              <a:gd name="connsiteY3-348" fmla="*/ 587215 h 757943"/>
              <a:gd name="connsiteX4-349" fmla="*/ 0 w 2902622"/>
              <a:gd name="connsiteY4-350" fmla="*/ 0 h 757943"/>
              <a:gd name="connsiteX0-351" fmla="*/ 0 w 2902622"/>
              <a:gd name="connsiteY0-352" fmla="*/ 0 h 757943"/>
              <a:gd name="connsiteX1-353" fmla="*/ 1368152 w 2902622"/>
              <a:gd name="connsiteY1-354" fmla="*/ 720080 h 757943"/>
              <a:gd name="connsiteX2-355" fmla="*/ 2902622 w 2902622"/>
              <a:gd name="connsiteY2-356" fmla="*/ 227175 h 757943"/>
              <a:gd name="connsiteX3-357" fmla="*/ 1390454 w 2902622"/>
              <a:gd name="connsiteY3-358" fmla="*/ 659223 h 757943"/>
              <a:gd name="connsiteX4-359" fmla="*/ 0 w 2902622"/>
              <a:gd name="connsiteY4-360" fmla="*/ 0 h 757943"/>
              <a:gd name="connsiteX0-361" fmla="*/ 0 w 2902622"/>
              <a:gd name="connsiteY0-362" fmla="*/ 0 h 757943"/>
              <a:gd name="connsiteX1-363" fmla="*/ 1368152 w 2902622"/>
              <a:gd name="connsiteY1-364" fmla="*/ 720080 h 757943"/>
              <a:gd name="connsiteX2-365" fmla="*/ 2902622 w 2902622"/>
              <a:gd name="connsiteY2-366" fmla="*/ 227175 h 757943"/>
              <a:gd name="connsiteX3-367" fmla="*/ 1390454 w 2902622"/>
              <a:gd name="connsiteY3-368" fmla="*/ 659223 h 757943"/>
              <a:gd name="connsiteX4-369" fmla="*/ 0 w 2902622"/>
              <a:gd name="connsiteY4-370" fmla="*/ 0 h 757943"/>
              <a:gd name="connsiteX0-371" fmla="*/ 0 w 2902622"/>
              <a:gd name="connsiteY0-372" fmla="*/ 0 h 757943"/>
              <a:gd name="connsiteX1-373" fmla="*/ 1368152 w 2902622"/>
              <a:gd name="connsiteY1-374" fmla="*/ 720080 h 757943"/>
              <a:gd name="connsiteX2-375" fmla="*/ 2902622 w 2902622"/>
              <a:gd name="connsiteY2-376" fmla="*/ 227175 h 757943"/>
              <a:gd name="connsiteX3-377" fmla="*/ 1390454 w 2902622"/>
              <a:gd name="connsiteY3-378" fmla="*/ 659223 h 757943"/>
              <a:gd name="connsiteX4-379" fmla="*/ 0 w 2902622"/>
              <a:gd name="connsiteY4-380" fmla="*/ 0 h 757943"/>
              <a:gd name="connsiteX0-381" fmla="*/ 0 w 2902622"/>
              <a:gd name="connsiteY0-382" fmla="*/ 0 h 757943"/>
              <a:gd name="connsiteX1-383" fmla="*/ 1368152 w 2902622"/>
              <a:gd name="connsiteY1-384" fmla="*/ 720080 h 757943"/>
              <a:gd name="connsiteX2-385" fmla="*/ 2902622 w 2902622"/>
              <a:gd name="connsiteY2-386" fmla="*/ 227175 h 757943"/>
              <a:gd name="connsiteX3-387" fmla="*/ 1390454 w 2902622"/>
              <a:gd name="connsiteY3-388" fmla="*/ 659223 h 757943"/>
              <a:gd name="connsiteX4-389" fmla="*/ 0 w 2902622"/>
              <a:gd name="connsiteY4-390" fmla="*/ 0 h 757943"/>
              <a:gd name="connsiteX0-391" fmla="*/ 0 w 2902622"/>
              <a:gd name="connsiteY0-392" fmla="*/ 0 h 757943"/>
              <a:gd name="connsiteX1-393" fmla="*/ 1368152 w 2902622"/>
              <a:gd name="connsiteY1-394" fmla="*/ 720080 h 757943"/>
              <a:gd name="connsiteX2-395" fmla="*/ 2902622 w 2902622"/>
              <a:gd name="connsiteY2-396" fmla="*/ 227175 h 757943"/>
              <a:gd name="connsiteX3-397" fmla="*/ 1390454 w 2902622"/>
              <a:gd name="connsiteY3-398" fmla="*/ 659223 h 757943"/>
              <a:gd name="connsiteX4-399" fmla="*/ 0 w 2902622"/>
              <a:gd name="connsiteY4-400" fmla="*/ 0 h 757943"/>
              <a:gd name="connsiteX0-401" fmla="*/ 0 w 2902622"/>
              <a:gd name="connsiteY0-402" fmla="*/ 0 h 757943"/>
              <a:gd name="connsiteX1-403" fmla="*/ 1368152 w 2902622"/>
              <a:gd name="connsiteY1-404" fmla="*/ 720080 h 757943"/>
              <a:gd name="connsiteX2-405" fmla="*/ 2902622 w 2902622"/>
              <a:gd name="connsiteY2-406" fmla="*/ 227175 h 757943"/>
              <a:gd name="connsiteX3-407" fmla="*/ 1390454 w 2902622"/>
              <a:gd name="connsiteY3-408" fmla="*/ 659223 h 757943"/>
              <a:gd name="connsiteX4-409" fmla="*/ 0 w 2902622"/>
              <a:gd name="connsiteY4-410" fmla="*/ 0 h 757943"/>
              <a:gd name="connsiteX0-411" fmla="*/ 0 w 2959801"/>
              <a:gd name="connsiteY0-412" fmla="*/ 0 h 617603"/>
              <a:gd name="connsiteX1-413" fmla="*/ 1425331 w 2959801"/>
              <a:gd name="connsiteY1-414" fmla="*/ 599789 h 617603"/>
              <a:gd name="connsiteX2-415" fmla="*/ 2959801 w 2959801"/>
              <a:gd name="connsiteY2-416" fmla="*/ 106884 h 617603"/>
              <a:gd name="connsiteX3-417" fmla="*/ 1447633 w 2959801"/>
              <a:gd name="connsiteY3-418" fmla="*/ 538932 h 617603"/>
              <a:gd name="connsiteX4-419" fmla="*/ 0 w 2959801"/>
              <a:gd name="connsiteY4-420" fmla="*/ 0 h 617603"/>
              <a:gd name="connsiteX0-421" fmla="*/ 0 w 2977071"/>
              <a:gd name="connsiteY0-422" fmla="*/ 0 h 585653"/>
              <a:gd name="connsiteX1-423" fmla="*/ 1442601 w 2977071"/>
              <a:gd name="connsiteY1-424" fmla="*/ 572403 h 585653"/>
              <a:gd name="connsiteX2-425" fmla="*/ 2977071 w 2977071"/>
              <a:gd name="connsiteY2-426" fmla="*/ 79498 h 585653"/>
              <a:gd name="connsiteX3-427" fmla="*/ 1464903 w 2977071"/>
              <a:gd name="connsiteY3-428" fmla="*/ 511546 h 585653"/>
              <a:gd name="connsiteX4-429" fmla="*/ 0 w 2977071"/>
              <a:gd name="connsiteY4-430" fmla="*/ 0 h 585653"/>
              <a:gd name="connsiteX0-431" fmla="*/ 0 w 2773673"/>
              <a:gd name="connsiteY0-432" fmla="*/ 116032 h 553865"/>
              <a:gd name="connsiteX1-433" fmla="*/ 1239203 w 2773673"/>
              <a:gd name="connsiteY1-434" fmla="*/ 492905 h 553865"/>
              <a:gd name="connsiteX2-435" fmla="*/ 2773673 w 2773673"/>
              <a:gd name="connsiteY2-436" fmla="*/ 0 h 553865"/>
              <a:gd name="connsiteX3-437" fmla="*/ 1261505 w 2773673"/>
              <a:gd name="connsiteY3-438" fmla="*/ 432048 h 553865"/>
              <a:gd name="connsiteX4-439" fmla="*/ 0 w 2773673"/>
              <a:gd name="connsiteY4-440" fmla="*/ 116032 h 553865"/>
              <a:gd name="connsiteX0-441" fmla="*/ 0 w 2839491"/>
              <a:gd name="connsiteY0-442" fmla="*/ 21868 h 496550"/>
              <a:gd name="connsiteX1-443" fmla="*/ 1305021 w 2839491"/>
              <a:gd name="connsiteY1-444" fmla="*/ 492905 h 496550"/>
              <a:gd name="connsiteX2-445" fmla="*/ 2839491 w 2839491"/>
              <a:gd name="connsiteY2-446" fmla="*/ 0 h 496550"/>
              <a:gd name="connsiteX3-447" fmla="*/ 1327323 w 2839491"/>
              <a:gd name="connsiteY3-448" fmla="*/ 432048 h 496550"/>
              <a:gd name="connsiteX4-449" fmla="*/ 0 w 2839491"/>
              <a:gd name="connsiteY4-450" fmla="*/ 21868 h 496550"/>
              <a:gd name="connsiteX0-451" fmla="*/ 0 w 2905309"/>
              <a:gd name="connsiteY0-452" fmla="*/ 0 h 577250"/>
              <a:gd name="connsiteX1-453" fmla="*/ 1370839 w 2905309"/>
              <a:gd name="connsiteY1-454" fmla="*/ 565201 h 577250"/>
              <a:gd name="connsiteX2-455" fmla="*/ 2905309 w 2905309"/>
              <a:gd name="connsiteY2-456" fmla="*/ 72296 h 577250"/>
              <a:gd name="connsiteX3-457" fmla="*/ 1393141 w 2905309"/>
              <a:gd name="connsiteY3-458" fmla="*/ 504344 h 577250"/>
              <a:gd name="connsiteX4-459" fmla="*/ 0 w 2905309"/>
              <a:gd name="connsiteY4-460" fmla="*/ 0 h 577250"/>
              <a:gd name="connsiteX0-461" fmla="*/ 0 w 2977071"/>
              <a:gd name="connsiteY0-462" fmla="*/ 0 h 585654"/>
              <a:gd name="connsiteX1-463" fmla="*/ 1442601 w 2977071"/>
              <a:gd name="connsiteY1-464" fmla="*/ 572404 h 585654"/>
              <a:gd name="connsiteX2-465" fmla="*/ 2977071 w 2977071"/>
              <a:gd name="connsiteY2-466" fmla="*/ 79499 h 585654"/>
              <a:gd name="connsiteX3-467" fmla="*/ 1464903 w 2977071"/>
              <a:gd name="connsiteY3-468" fmla="*/ 511547 h 585654"/>
              <a:gd name="connsiteX4-469" fmla="*/ 0 w 2977071"/>
              <a:gd name="connsiteY4-470" fmla="*/ 0 h 585654"/>
              <a:gd name="connsiteX0-471" fmla="*/ 0 w 3054778"/>
              <a:gd name="connsiteY0-472" fmla="*/ 258 h 492948"/>
              <a:gd name="connsiteX1-473" fmla="*/ 1520308 w 3054778"/>
              <a:gd name="connsiteY1-474" fmla="*/ 492905 h 492948"/>
              <a:gd name="connsiteX2-475" fmla="*/ 3054778 w 3054778"/>
              <a:gd name="connsiteY2-476" fmla="*/ 0 h 492948"/>
              <a:gd name="connsiteX3-477" fmla="*/ 1542610 w 3054778"/>
              <a:gd name="connsiteY3-478" fmla="*/ 432048 h 492948"/>
              <a:gd name="connsiteX4-479" fmla="*/ 0 w 3054778"/>
              <a:gd name="connsiteY4-480" fmla="*/ 258 h 492948"/>
              <a:gd name="connsiteX0-481" fmla="*/ 0 w 3048834"/>
              <a:gd name="connsiteY0-482" fmla="*/ 0 h 594057"/>
              <a:gd name="connsiteX1-483" fmla="*/ 1514364 w 3048834"/>
              <a:gd name="connsiteY1-484" fmla="*/ 579607 h 594057"/>
              <a:gd name="connsiteX2-485" fmla="*/ 3048834 w 3048834"/>
              <a:gd name="connsiteY2-486" fmla="*/ 86702 h 594057"/>
              <a:gd name="connsiteX3-487" fmla="*/ 1536666 w 3048834"/>
              <a:gd name="connsiteY3-488" fmla="*/ 518750 h 594057"/>
              <a:gd name="connsiteX4-489" fmla="*/ 0 w 3048834"/>
              <a:gd name="connsiteY4-490" fmla="*/ 0 h 594057"/>
              <a:gd name="connsiteX0-491" fmla="*/ 0 w 3048834"/>
              <a:gd name="connsiteY0-492" fmla="*/ 0 h 594057"/>
              <a:gd name="connsiteX1-493" fmla="*/ 1514364 w 3048834"/>
              <a:gd name="connsiteY1-494" fmla="*/ 579607 h 594057"/>
              <a:gd name="connsiteX2-495" fmla="*/ 3048834 w 3048834"/>
              <a:gd name="connsiteY2-496" fmla="*/ 86702 h 594057"/>
              <a:gd name="connsiteX3-497" fmla="*/ 1536666 w 3048834"/>
              <a:gd name="connsiteY3-498" fmla="*/ 518750 h 594057"/>
              <a:gd name="connsiteX4-499" fmla="*/ 0 w 3048834"/>
              <a:gd name="connsiteY4-500" fmla="*/ 0 h 594057"/>
              <a:gd name="connsiteX0-501" fmla="*/ 0 w 3048834"/>
              <a:gd name="connsiteY0-502" fmla="*/ 0 h 594057"/>
              <a:gd name="connsiteX1-503" fmla="*/ 1514364 w 3048834"/>
              <a:gd name="connsiteY1-504" fmla="*/ 579607 h 594057"/>
              <a:gd name="connsiteX2-505" fmla="*/ 3048834 w 3048834"/>
              <a:gd name="connsiteY2-506" fmla="*/ 86702 h 594057"/>
              <a:gd name="connsiteX3-507" fmla="*/ 1536666 w 3048834"/>
              <a:gd name="connsiteY3-508" fmla="*/ 518750 h 594057"/>
              <a:gd name="connsiteX4-509" fmla="*/ 0 w 3048834"/>
              <a:gd name="connsiteY4-510" fmla="*/ 0 h 594057"/>
              <a:gd name="connsiteX0-511" fmla="*/ 0 w 3048834"/>
              <a:gd name="connsiteY0-512" fmla="*/ 0 h 594057"/>
              <a:gd name="connsiteX1-513" fmla="*/ 1514364 w 3048834"/>
              <a:gd name="connsiteY1-514" fmla="*/ 579607 h 594057"/>
              <a:gd name="connsiteX2-515" fmla="*/ 3048834 w 3048834"/>
              <a:gd name="connsiteY2-516" fmla="*/ 86702 h 594057"/>
              <a:gd name="connsiteX3-517" fmla="*/ 1536666 w 3048834"/>
              <a:gd name="connsiteY3-518" fmla="*/ 518750 h 594057"/>
              <a:gd name="connsiteX4-519" fmla="*/ 0 w 3048834"/>
              <a:gd name="connsiteY4-520" fmla="*/ 0 h 594057"/>
              <a:gd name="connsiteX0-521" fmla="*/ 0 w 3048834"/>
              <a:gd name="connsiteY0-522" fmla="*/ 0 h 687477"/>
              <a:gd name="connsiteX1-523" fmla="*/ 1471341 w 3048834"/>
              <a:gd name="connsiteY1-524" fmla="*/ 673027 h 687477"/>
              <a:gd name="connsiteX2-525" fmla="*/ 3048834 w 3048834"/>
              <a:gd name="connsiteY2-526" fmla="*/ 86702 h 687477"/>
              <a:gd name="connsiteX3-527" fmla="*/ 1536666 w 3048834"/>
              <a:gd name="connsiteY3-528" fmla="*/ 518750 h 687477"/>
              <a:gd name="connsiteX4-529" fmla="*/ 0 w 3048834"/>
              <a:gd name="connsiteY4-530" fmla="*/ 0 h 687477"/>
              <a:gd name="connsiteX0-531" fmla="*/ 0 w 3031846"/>
              <a:gd name="connsiteY0-532" fmla="*/ 0 h 679968"/>
              <a:gd name="connsiteX1-533" fmla="*/ 1471341 w 3031846"/>
              <a:gd name="connsiteY1-534" fmla="*/ 673027 h 679968"/>
              <a:gd name="connsiteX2-535" fmla="*/ 3031846 w 3031846"/>
              <a:gd name="connsiteY2-536" fmla="*/ 41648 h 679968"/>
              <a:gd name="connsiteX3-537" fmla="*/ 1536666 w 3031846"/>
              <a:gd name="connsiteY3-538" fmla="*/ 518750 h 679968"/>
              <a:gd name="connsiteX4-539" fmla="*/ 0 w 3031846"/>
              <a:gd name="connsiteY4-540" fmla="*/ 0 h 679968"/>
              <a:gd name="connsiteX0-541" fmla="*/ 0 w 3031846"/>
              <a:gd name="connsiteY0-542" fmla="*/ 0 h 679968"/>
              <a:gd name="connsiteX1-543" fmla="*/ 1471341 w 3031846"/>
              <a:gd name="connsiteY1-544" fmla="*/ 673027 h 679968"/>
              <a:gd name="connsiteX2-545" fmla="*/ 3031846 w 3031846"/>
              <a:gd name="connsiteY2-546" fmla="*/ 41648 h 679968"/>
              <a:gd name="connsiteX3-547" fmla="*/ 1483230 w 3031846"/>
              <a:gd name="connsiteY3-548" fmla="*/ 499107 h 679968"/>
              <a:gd name="connsiteX4-549" fmla="*/ 0 w 3031846"/>
              <a:gd name="connsiteY4-550" fmla="*/ 0 h 679968"/>
              <a:gd name="connsiteX0-551" fmla="*/ 0 w 3031846"/>
              <a:gd name="connsiteY0-552" fmla="*/ 0 h 679968"/>
              <a:gd name="connsiteX1-553" fmla="*/ 1471341 w 3031846"/>
              <a:gd name="connsiteY1-554" fmla="*/ 673027 h 679968"/>
              <a:gd name="connsiteX2-555" fmla="*/ 3031846 w 3031846"/>
              <a:gd name="connsiteY2-556" fmla="*/ 41648 h 679968"/>
              <a:gd name="connsiteX3-557" fmla="*/ 1477285 w 3031846"/>
              <a:gd name="connsiteY3-558" fmla="*/ 586067 h 679968"/>
              <a:gd name="connsiteX4-559" fmla="*/ 0 w 3031846"/>
              <a:gd name="connsiteY4-560" fmla="*/ 0 h 679968"/>
              <a:gd name="connsiteX0-561" fmla="*/ 0 w 3031846"/>
              <a:gd name="connsiteY0-562" fmla="*/ 0 h 679968"/>
              <a:gd name="connsiteX1-563" fmla="*/ 1471341 w 3031846"/>
              <a:gd name="connsiteY1-564" fmla="*/ 673027 h 679968"/>
              <a:gd name="connsiteX2-565" fmla="*/ 3031846 w 3031846"/>
              <a:gd name="connsiteY2-566" fmla="*/ 41648 h 679968"/>
              <a:gd name="connsiteX3-567" fmla="*/ 1483230 w 3031846"/>
              <a:gd name="connsiteY3-568" fmla="*/ 499107 h 679968"/>
              <a:gd name="connsiteX4-569" fmla="*/ 0 w 3031846"/>
              <a:gd name="connsiteY4-570" fmla="*/ 0 h 679968"/>
              <a:gd name="connsiteX0-571" fmla="*/ 0 w 3086929"/>
              <a:gd name="connsiteY0-572" fmla="*/ 20618 h 634816"/>
              <a:gd name="connsiteX1-573" fmla="*/ 1526424 w 3086929"/>
              <a:gd name="connsiteY1-574" fmla="*/ 631379 h 634816"/>
              <a:gd name="connsiteX2-575" fmla="*/ 3086929 w 3086929"/>
              <a:gd name="connsiteY2-576" fmla="*/ 0 h 634816"/>
              <a:gd name="connsiteX3-577" fmla="*/ 1538313 w 3086929"/>
              <a:gd name="connsiteY3-578" fmla="*/ 457459 h 634816"/>
              <a:gd name="connsiteX4-579" fmla="*/ 0 w 3086929"/>
              <a:gd name="connsiteY4-580" fmla="*/ 20618 h 634816"/>
              <a:gd name="connsiteX0-581" fmla="*/ 0 w 3086929"/>
              <a:gd name="connsiteY0-582" fmla="*/ 20618 h 634815"/>
              <a:gd name="connsiteX1-583" fmla="*/ 1526424 w 3086929"/>
              <a:gd name="connsiteY1-584" fmla="*/ 631379 h 634815"/>
              <a:gd name="connsiteX2-585" fmla="*/ 3086929 w 3086929"/>
              <a:gd name="connsiteY2-586" fmla="*/ 0 h 634815"/>
              <a:gd name="connsiteX3-587" fmla="*/ 1538313 w 3086929"/>
              <a:gd name="connsiteY3-588" fmla="*/ 457459 h 634815"/>
              <a:gd name="connsiteX4-589" fmla="*/ 0 w 3086929"/>
              <a:gd name="connsiteY4-590" fmla="*/ 20618 h 634815"/>
              <a:gd name="connsiteX0-591" fmla="*/ 0 w 3158691"/>
              <a:gd name="connsiteY0-592" fmla="*/ 13415 h 633615"/>
              <a:gd name="connsiteX1-593" fmla="*/ 1598186 w 3158691"/>
              <a:gd name="connsiteY1-594" fmla="*/ 631379 h 633615"/>
              <a:gd name="connsiteX2-595" fmla="*/ 3158691 w 3158691"/>
              <a:gd name="connsiteY2-596" fmla="*/ 0 h 633615"/>
              <a:gd name="connsiteX3-597" fmla="*/ 1610075 w 3158691"/>
              <a:gd name="connsiteY3-598" fmla="*/ 457459 h 633615"/>
              <a:gd name="connsiteX4-599" fmla="*/ 0 w 3158691"/>
              <a:gd name="connsiteY4-600" fmla="*/ 13415 h 633615"/>
              <a:gd name="connsiteX0-601" fmla="*/ 0 w 3158691"/>
              <a:gd name="connsiteY0-602" fmla="*/ 13415 h 633615"/>
              <a:gd name="connsiteX1-603" fmla="*/ 1598186 w 3158691"/>
              <a:gd name="connsiteY1-604" fmla="*/ 631379 h 633615"/>
              <a:gd name="connsiteX2-605" fmla="*/ 3158691 w 3158691"/>
              <a:gd name="connsiteY2-606" fmla="*/ 0 h 633615"/>
              <a:gd name="connsiteX3-607" fmla="*/ 1559096 w 3158691"/>
              <a:gd name="connsiteY3-608" fmla="*/ 459697 h 633615"/>
              <a:gd name="connsiteX4-609" fmla="*/ 0 w 3158691"/>
              <a:gd name="connsiteY4-610" fmla="*/ 13415 h 633615"/>
              <a:gd name="connsiteX0-611" fmla="*/ 0 w 3158691"/>
              <a:gd name="connsiteY0-612" fmla="*/ 13415 h 633615"/>
              <a:gd name="connsiteX1-613" fmla="*/ 1598186 w 3158691"/>
              <a:gd name="connsiteY1-614" fmla="*/ 631379 h 633615"/>
              <a:gd name="connsiteX2-615" fmla="*/ 3158691 w 3158691"/>
              <a:gd name="connsiteY2-616" fmla="*/ 0 h 633615"/>
              <a:gd name="connsiteX3-617" fmla="*/ 1559096 w 3158691"/>
              <a:gd name="connsiteY3-618" fmla="*/ 459697 h 633615"/>
              <a:gd name="connsiteX4-619" fmla="*/ 0 w 3158691"/>
              <a:gd name="connsiteY4-620" fmla="*/ 13415 h 633615"/>
              <a:gd name="connsiteX0-621" fmla="*/ 0 w 3158691"/>
              <a:gd name="connsiteY0-622" fmla="*/ 13415 h 633615"/>
              <a:gd name="connsiteX1-623" fmla="*/ 1598186 w 3158691"/>
              <a:gd name="connsiteY1-624" fmla="*/ 631379 h 633615"/>
              <a:gd name="connsiteX2-625" fmla="*/ 3158691 w 3158691"/>
              <a:gd name="connsiteY2-626" fmla="*/ 0 h 633615"/>
              <a:gd name="connsiteX3-627" fmla="*/ 1553152 w 3158691"/>
              <a:gd name="connsiteY3-628" fmla="*/ 546657 h 633615"/>
              <a:gd name="connsiteX4-629" fmla="*/ 0 w 3158691"/>
              <a:gd name="connsiteY4-630" fmla="*/ 13415 h 633615"/>
              <a:gd name="connsiteX0-631" fmla="*/ 0 w 3185419"/>
              <a:gd name="connsiteY0-632" fmla="*/ 90934 h 724054"/>
              <a:gd name="connsiteX1-633" fmla="*/ 1598186 w 3185419"/>
              <a:gd name="connsiteY1-634" fmla="*/ 708898 h 724054"/>
              <a:gd name="connsiteX2-635" fmla="*/ 3185419 w 3185419"/>
              <a:gd name="connsiteY2-636" fmla="*/ 0 h 724054"/>
              <a:gd name="connsiteX3-637" fmla="*/ 1553152 w 3185419"/>
              <a:gd name="connsiteY3-638" fmla="*/ 624176 h 724054"/>
              <a:gd name="connsiteX4-639" fmla="*/ 0 w 3185419"/>
              <a:gd name="connsiteY4-640" fmla="*/ 90934 h 724054"/>
              <a:gd name="connsiteX0-641" fmla="*/ 0 w 3185419"/>
              <a:gd name="connsiteY0-642" fmla="*/ 90934 h 724054"/>
              <a:gd name="connsiteX1-643" fmla="*/ 1598186 w 3185419"/>
              <a:gd name="connsiteY1-644" fmla="*/ 708898 h 724054"/>
              <a:gd name="connsiteX2-645" fmla="*/ 3185419 w 3185419"/>
              <a:gd name="connsiteY2-646" fmla="*/ 0 h 724054"/>
              <a:gd name="connsiteX3-647" fmla="*/ 1553152 w 3185419"/>
              <a:gd name="connsiteY3-648" fmla="*/ 624176 h 724054"/>
              <a:gd name="connsiteX4-649" fmla="*/ 0 w 3185419"/>
              <a:gd name="connsiteY4-650" fmla="*/ 90934 h 724054"/>
              <a:gd name="connsiteX0-651" fmla="*/ 0 w 3185419"/>
              <a:gd name="connsiteY0-652" fmla="*/ 90934 h 724054"/>
              <a:gd name="connsiteX1-653" fmla="*/ 1598186 w 3185419"/>
              <a:gd name="connsiteY1-654" fmla="*/ 708898 h 724054"/>
              <a:gd name="connsiteX2-655" fmla="*/ 3185419 w 3185419"/>
              <a:gd name="connsiteY2-656" fmla="*/ 0 h 724054"/>
              <a:gd name="connsiteX3-657" fmla="*/ 1553152 w 3185419"/>
              <a:gd name="connsiteY3-658" fmla="*/ 624176 h 724054"/>
              <a:gd name="connsiteX4-659" fmla="*/ 0 w 3185419"/>
              <a:gd name="connsiteY4-660" fmla="*/ 90934 h 724054"/>
              <a:gd name="connsiteX0-661" fmla="*/ 0 w 3185419"/>
              <a:gd name="connsiteY0-662" fmla="*/ 90934 h 820455"/>
              <a:gd name="connsiteX1-663" fmla="*/ 1613026 w 3185419"/>
              <a:gd name="connsiteY1-664" fmla="*/ 805299 h 820455"/>
              <a:gd name="connsiteX2-665" fmla="*/ 3185419 w 3185419"/>
              <a:gd name="connsiteY2-666" fmla="*/ 0 h 820455"/>
              <a:gd name="connsiteX3-667" fmla="*/ 1553152 w 3185419"/>
              <a:gd name="connsiteY3-668" fmla="*/ 624176 h 820455"/>
              <a:gd name="connsiteX4-669" fmla="*/ 0 w 3185419"/>
              <a:gd name="connsiteY4-670" fmla="*/ 90934 h 820455"/>
              <a:gd name="connsiteX0-671" fmla="*/ 0 w 3185419"/>
              <a:gd name="connsiteY0-672" fmla="*/ 90934 h 733495"/>
              <a:gd name="connsiteX1-673" fmla="*/ 1618970 w 3185419"/>
              <a:gd name="connsiteY1-674" fmla="*/ 718339 h 733495"/>
              <a:gd name="connsiteX2-675" fmla="*/ 3185419 w 3185419"/>
              <a:gd name="connsiteY2-676" fmla="*/ 0 h 733495"/>
              <a:gd name="connsiteX3-677" fmla="*/ 1553152 w 3185419"/>
              <a:gd name="connsiteY3-678" fmla="*/ 624176 h 733495"/>
              <a:gd name="connsiteX4-679" fmla="*/ 0 w 3185419"/>
              <a:gd name="connsiteY4-680" fmla="*/ 90934 h 733495"/>
              <a:gd name="connsiteX0-681" fmla="*/ 0 w 3185419"/>
              <a:gd name="connsiteY0-682" fmla="*/ 90934 h 733495"/>
              <a:gd name="connsiteX1-683" fmla="*/ 1618970 w 3185419"/>
              <a:gd name="connsiteY1-684" fmla="*/ 718339 h 733495"/>
              <a:gd name="connsiteX2-685" fmla="*/ 3185419 w 3185419"/>
              <a:gd name="connsiteY2-686" fmla="*/ 0 h 733495"/>
              <a:gd name="connsiteX3-687" fmla="*/ 1553152 w 3185419"/>
              <a:gd name="connsiteY3-688" fmla="*/ 624176 h 733495"/>
              <a:gd name="connsiteX4-689" fmla="*/ 0 w 3185419"/>
              <a:gd name="connsiteY4-690" fmla="*/ 90934 h 733495"/>
              <a:gd name="connsiteX0-691" fmla="*/ 0 w 3185419"/>
              <a:gd name="connsiteY0-692" fmla="*/ 90934 h 733495"/>
              <a:gd name="connsiteX1-693" fmla="*/ 1618970 w 3185419"/>
              <a:gd name="connsiteY1-694" fmla="*/ 718339 h 733495"/>
              <a:gd name="connsiteX2-695" fmla="*/ 3185419 w 3185419"/>
              <a:gd name="connsiteY2-696" fmla="*/ 0 h 733495"/>
              <a:gd name="connsiteX3-697" fmla="*/ 1553152 w 3185419"/>
              <a:gd name="connsiteY3-698" fmla="*/ 624176 h 733495"/>
              <a:gd name="connsiteX4-699" fmla="*/ 0 w 3185419"/>
              <a:gd name="connsiteY4-700" fmla="*/ 90934 h 733495"/>
              <a:gd name="connsiteX0-701" fmla="*/ 0 w 3185419"/>
              <a:gd name="connsiteY0-702" fmla="*/ 90934 h 733495"/>
              <a:gd name="connsiteX1-703" fmla="*/ 1618970 w 3185419"/>
              <a:gd name="connsiteY1-704" fmla="*/ 718339 h 733495"/>
              <a:gd name="connsiteX2-705" fmla="*/ 3185419 w 3185419"/>
              <a:gd name="connsiteY2-706" fmla="*/ 0 h 733495"/>
              <a:gd name="connsiteX3-707" fmla="*/ 1553152 w 3185419"/>
              <a:gd name="connsiteY3-708" fmla="*/ 624176 h 733495"/>
              <a:gd name="connsiteX4-709" fmla="*/ 0 w 3185419"/>
              <a:gd name="connsiteY4-710" fmla="*/ 90934 h 733495"/>
              <a:gd name="connsiteX0-711" fmla="*/ 0 w 3185419"/>
              <a:gd name="connsiteY0-712" fmla="*/ 90934 h 733495"/>
              <a:gd name="connsiteX1-713" fmla="*/ 1618970 w 3185419"/>
              <a:gd name="connsiteY1-714" fmla="*/ 718339 h 733495"/>
              <a:gd name="connsiteX2-715" fmla="*/ 3185419 w 3185419"/>
              <a:gd name="connsiteY2-716" fmla="*/ 0 h 733495"/>
              <a:gd name="connsiteX3-717" fmla="*/ 1553152 w 3185419"/>
              <a:gd name="connsiteY3-718" fmla="*/ 624176 h 733495"/>
              <a:gd name="connsiteX4-719" fmla="*/ 0 w 3185419"/>
              <a:gd name="connsiteY4-720" fmla="*/ 90934 h 733495"/>
              <a:gd name="connsiteX0-721" fmla="*/ 0 w 3035950"/>
              <a:gd name="connsiteY0-722" fmla="*/ 18380 h 648848"/>
              <a:gd name="connsiteX1-723" fmla="*/ 1618970 w 3035950"/>
              <a:gd name="connsiteY1-724" fmla="*/ 645785 h 648848"/>
              <a:gd name="connsiteX2-725" fmla="*/ 3035950 w 3035950"/>
              <a:gd name="connsiteY2-726" fmla="*/ 0 h 648848"/>
              <a:gd name="connsiteX3-727" fmla="*/ 1553152 w 3035950"/>
              <a:gd name="connsiteY3-728" fmla="*/ 551622 h 648848"/>
              <a:gd name="connsiteX4-729" fmla="*/ 0 w 3035950"/>
              <a:gd name="connsiteY4-730" fmla="*/ 18380 h 648848"/>
              <a:gd name="connsiteX0-731" fmla="*/ 0 w 2964187"/>
              <a:gd name="connsiteY0-732" fmla="*/ 25585 h 657254"/>
              <a:gd name="connsiteX1-733" fmla="*/ 1618970 w 2964187"/>
              <a:gd name="connsiteY1-734" fmla="*/ 652990 h 657254"/>
              <a:gd name="connsiteX2-735" fmla="*/ 2964187 w 2964187"/>
              <a:gd name="connsiteY2-736" fmla="*/ 0 h 657254"/>
              <a:gd name="connsiteX3-737" fmla="*/ 1553152 w 2964187"/>
              <a:gd name="connsiteY3-738" fmla="*/ 558827 h 657254"/>
              <a:gd name="connsiteX4-739" fmla="*/ 0 w 2964187"/>
              <a:gd name="connsiteY4-740" fmla="*/ 25585 h 657254"/>
              <a:gd name="connsiteX0-741" fmla="*/ 0 w 2964187"/>
              <a:gd name="connsiteY0-742" fmla="*/ 25585 h 657254"/>
              <a:gd name="connsiteX1-743" fmla="*/ 1618970 w 2964187"/>
              <a:gd name="connsiteY1-744" fmla="*/ 652990 h 657254"/>
              <a:gd name="connsiteX2-745" fmla="*/ 2964187 w 2964187"/>
              <a:gd name="connsiteY2-746" fmla="*/ 0 h 657254"/>
              <a:gd name="connsiteX3-747" fmla="*/ 1553152 w 2964187"/>
              <a:gd name="connsiteY3-748" fmla="*/ 558827 h 657254"/>
              <a:gd name="connsiteX4-749" fmla="*/ 0 w 2964187"/>
              <a:gd name="connsiteY4-750" fmla="*/ 25585 h 657254"/>
              <a:gd name="connsiteX0-751" fmla="*/ 0 w 2964187"/>
              <a:gd name="connsiteY0-752" fmla="*/ 25585 h 737010"/>
              <a:gd name="connsiteX1-753" fmla="*/ 1541263 w 2964187"/>
              <a:gd name="connsiteY1-754" fmla="*/ 732746 h 737010"/>
              <a:gd name="connsiteX2-755" fmla="*/ 2964187 w 2964187"/>
              <a:gd name="connsiteY2-756" fmla="*/ 0 h 737010"/>
              <a:gd name="connsiteX3-757" fmla="*/ 1553152 w 2964187"/>
              <a:gd name="connsiteY3-758" fmla="*/ 558827 h 737010"/>
              <a:gd name="connsiteX4-759" fmla="*/ 0 w 2964187"/>
              <a:gd name="connsiteY4-760" fmla="*/ 25585 h 737010"/>
              <a:gd name="connsiteX0-761" fmla="*/ 0 w 3107711"/>
              <a:gd name="connsiteY0-762" fmla="*/ 11178 h 720203"/>
              <a:gd name="connsiteX1-763" fmla="*/ 1541263 w 3107711"/>
              <a:gd name="connsiteY1-764" fmla="*/ 718339 h 720203"/>
              <a:gd name="connsiteX2-765" fmla="*/ 3107711 w 3107711"/>
              <a:gd name="connsiteY2-766" fmla="*/ 0 h 720203"/>
              <a:gd name="connsiteX3-767" fmla="*/ 1553152 w 3107711"/>
              <a:gd name="connsiteY3-768" fmla="*/ 544420 h 720203"/>
              <a:gd name="connsiteX4-769" fmla="*/ 0 w 3107711"/>
              <a:gd name="connsiteY4-770" fmla="*/ 11178 h 720203"/>
              <a:gd name="connsiteX0-771" fmla="*/ 0 w 3247133"/>
              <a:gd name="connsiteY0-772" fmla="*/ -1 h 792138"/>
              <a:gd name="connsiteX1-773" fmla="*/ 1680685 w 3247133"/>
              <a:gd name="connsiteY1-774" fmla="*/ 781595 h 792138"/>
              <a:gd name="connsiteX2-775" fmla="*/ 3247133 w 3247133"/>
              <a:gd name="connsiteY2-776" fmla="*/ 63256 h 792138"/>
              <a:gd name="connsiteX3-777" fmla="*/ 1692574 w 3247133"/>
              <a:gd name="connsiteY3-778" fmla="*/ 607676 h 792138"/>
              <a:gd name="connsiteX4-779" fmla="*/ 0 w 3247133"/>
              <a:gd name="connsiteY4-780" fmla="*/ -1 h 792138"/>
              <a:gd name="connsiteX0-781" fmla="*/ 0 w 3318895"/>
              <a:gd name="connsiteY0-782" fmla="*/ 0 h 793339"/>
              <a:gd name="connsiteX1-783" fmla="*/ 1680685 w 3318895"/>
              <a:gd name="connsiteY1-784" fmla="*/ 781596 h 793339"/>
              <a:gd name="connsiteX2-785" fmla="*/ 3318895 w 3318895"/>
              <a:gd name="connsiteY2-786" fmla="*/ 70461 h 793339"/>
              <a:gd name="connsiteX3-787" fmla="*/ 1692574 w 3318895"/>
              <a:gd name="connsiteY3-788" fmla="*/ 607677 h 793339"/>
              <a:gd name="connsiteX4-789" fmla="*/ 0 w 3318895"/>
              <a:gd name="connsiteY4-790" fmla="*/ 0 h 793339"/>
              <a:gd name="connsiteX0-791" fmla="*/ 0 w 3318895"/>
              <a:gd name="connsiteY0-792" fmla="*/ 0 h 793339"/>
              <a:gd name="connsiteX1-793" fmla="*/ 1680685 w 3318895"/>
              <a:gd name="connsiteY1-794" fmla="*/ 781596 h 793339"/>
              <a:gd name="connsiteX2-795" fmla="*/ 3318895 w 3318895"/>
              <a:gd name="connsiteY2-796" fmla="*/ 70461 h 793339"/>
              <a:gd name="connsiteX3-797" fmla="*/ 1692574 w 3318895"/>
              <a:gd name="connsiteY3-798" fmla="*/ 607677 h 793339"/>
              <a:gd name="connsiteX4-799" fmla="*/ 0 w 3318895"/>
              <a:gd name="connsiteY4-800" fmla="*/ 0 h 793339"/>
              <a:gd name="connsiteX0-801" fmla="*/ 0 w 3324839"/>
              <a:gd name="connsiteY0-802" fmla="*/ 16500 h 713886"/>
              <a:gd name="connsiteX1-803" fmla="*/ 1686629 w 3324839"/>
              <a:gd name="connsiteY1-804" fmla="*/ 711136 h 713886"/>
              <a:gd name="connsiteX2-805" fmla="*/ 3324839 w 3324839"/>
              <a:gd name="connsiteY2-806" fmla="*/ 1 h 713886"/>
              <a:gd name="connsiteX3-807" fmla="*/ 1698518 w 3324839"/>
              <a:gd name="connsiteY3-808" fmla="*/ 537217 h 713886"/>
              <a:gd name="connsiteX4-809" fmla="*/ 0 w 3324839"/>
              <a:gd name="connsiteY4-810" fmla="*/ 16500 h 713886"/>
              <a:gd name="connsiteX0-811" fmla="*/ 0 w 3318895"/>
              <a:gd name="connsiteY0-812" fmla="*/ 0 h 793339"/>
              <a:gd name="connsiteX1-813" fmla="*/ 1680685 w 3318895"/>
              <a:gd name="connsiteY1-814" fmla="*/ 781596 h 793339"/>
              <a:gd name="connsiteX2-815" fmla="*/ 3318895 w 3318895"/>
              <a:gd name="connsiteY2-816" fmla="*/ 70461 h 793339"/>
              <a:gd name="connsiteX3-817" fmla="*/ 1692574 w 3318895"/>
              <a:gd name="connsiteY3-818" fmla="*/ 607677 h 793339"/>
              <a:gd name="connsiteX4-819" fmla="*/ 0 w 3318895"/>
              <a:gd name="connsiteY4-820" fmla="*/ 0 h 793339"/>
              <a:gd name="connsiteX0-821" fmla="*/ 0 w 3324839"/>
              <a:gd name="connsiteY0-822" fmla="*/ 16500 h 713886"/>
              <a:gd name="connsiteX1-823" fmla="*/ 1686629 w 3324839"/>
              <a:gd name="connsiteY1-824" fmla="*/ 711136 h 713886"/>
              <a:gd name="connsiteX2-825" fmla="*/ 3324839 w 3324839"/>
              <a:gd name="connsiteY2-826" fmla="*/ 1 h 713886"/>
              <a:gd name="connsiteX3-827" fmla="*/ 1698518 w 3324839"/>
              <a:gd name="connsiteY3-828" fmla="*/ 537217 h 713886"/>
              <a:gd name="connsiteX4-829" fmla="*/ 0 w 3324839"/>
              <a:gd name="connsiteY4-830" fmla="*/ 16500 h 713886"/>
              <a:gd name="connsiteX0-831" fmla="*/ 0 w 3324839"/>
              <a:gd name="connsiteY0-832" fmla="*/ 16500 h 713885"/>
              <a:gd name="connsiteX1-833" fmla="*/ 1686629 w 3324839"/>
              <a:gd name="connsiteY1-834" fmla="*/ 711135 h 713885"/>
              <a:gd name="connsiteX2-835" fmla="*/ 3324839 w 3324839"/>
              <a:gd name="connsiteY2-836" fmla="*/ 0 h 713885"/>
              <a:gd name="connsiteX3-837" fmla="*/ 1698518 w 3324839"/>
              <a:gd name="connsiteY3-838" fmla="*/ 537216 h 713885"/>
              <a:gd name="connsiteX4-839" fmla="*/ 0 w 3324839"/>
              <a:gd name="connsiteY4-840" fmla="*/ 16500 h 713885"/>
              <a:gd name="connsiteX0-841" fmla="*/ 0 w 3318895"/>
              <a:gd name="connsiteY0-842" fmla="*/ 0 h 793338"/>
              <a:gd name="connsiteX1-843" fmla="*/ 1680685 w 3318895"/>
              <a:gd name="connsiteY1-844" fmla="*/ 781596 h 793338"/>
              <a:gd name="connsiteX2-845" fmla="*/ 3318895 w 3318895"/>
              <a:gd name="connsiteY2-846" fmla="*/ 70461 h 793338"/>
              <a:gd name="connsiteX3-847" fmla="*/ 1692574 w 3318895"/>
              <a:gd name="connsiteY3-848" fmla="*/ 607677 h 793338"/>
              <a:gd name="connsiteX4-849" fmla="*/ 0 w 3318895"/>
              <a:gd name="connsiteY4-850" fmla="*/ 0 h 7933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8895" h="793338">
                <a:moveTo>
                  <a:pt x="0" y="0"/>
                </a:moveTo>
                <a:cubicBezTo>
                  <a:pt x="345271" y="431786"/>
                  <a:pt x="1127536" y="769853"/>
                  <a:pt x="1680685" y="781596"/>
                </a:cubicBezTo>
                <a:cubicBezTo>
                  <a:pt x="2233834" y="793339"/>
                  <a:pt x="2701750" y="657915"/>
                  <a:pt x="3318895" y="70461"/>
                </a:cubicBezTo>
                <a:cubicBezTo>
                  <a:pt x="2798913" y="442150"/>
                  <a:pt x="2245723" y="619420"/>
                  <a:pt x="1692574" y="607677"/>
                </a:cubicBezTo>
                <a:cubicBezTo>
                  <a:pt x="1139425" y="595934"/>
                  <a:pt x="421323" y="387964"/>
                  <a:pt x="0" y="0"/>
                </a:cubicBezTo>
                <a:close/>
              </a:path>
            </a:pathLst>
          </a:cu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latinLnBrk="1" hangingPunct="1">
              <a:spcBef>
                <a:spcPts val="0"/>
              </a:spcBef>
              <a:spcAft>
                <a:spcPts val="0"/>
              </a:spcAft>
              <a:defRPr/>
            </a:pPr>
            <a:endParaRPr kumimoji="0" lang="ko-KR" altLang="en-US" sz="815" dirty="0">
              <a:solidFill>
                <a:prstClr val="white"/>
              </a:solidFill>
            </a:endParaRPr>
          </a:p>
        </p:txBody>
      </p:sp>
      <p:cxnSp>
        <p:nvCxnSpPr>
          <p:cNvPr id="11" name="직선 연결선 10"/>
          <p:cNvCxnSpPr/>
          <p:nvPr userDrawn="1"/>
        </p:nvCxnSpPr>
        <p:spPr>
          <a:xfrm>
            <a:off x="4953000" y="2565400"/>
            <a:ext cx="0" cy="2447925"/>
          </a:xfrm>
          <a:prstGeom prst="line">
            <a:avLst/>
          </a:prstGeom>
          <a:ln w="12700">
            <a:solidFill>
              <a:schemeClr val="bg1">
                <a:lumMod val="75000"/>
                <a:alpha val="90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p:cNvSpPr/>
          <p:nvPr userDrawn="1"/>
        </p:nvSpPr>
        <p:spPr>
          <a:xfrm>
            <a:off x="8266113" y="493713"/>
            <a:ext cx="1366837"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latinLnBrk="1" hangingPunct="1">
              <a:spcBef>
                <a:spcPts val="0"/>
              </a:spcBef>
              <a:spcAft>
                <a:spcPts val="0"/>
              </a:spcAft>
              <a:defRPr/>
            </a:pPr>
            <a:endParaRPr kumimoji="0" lang="ko-KR" altLang="en-US" sz="815" dirty="0">
              <a:solidFill>
                <a:prstClr val="white"/>
              </a:solidFill>
            </a:endParaRPr>
          </a:p>
        </p:txBody>
      </p:sp>
      <p:sp>
        <p:nvSpPr>
          <p:cNvPr id="13" name="Text Box 12"/>
          <p:cNvSpPr txBox="1">
            <a:spLocks noChangeArrowheads="1"/>
          </p:cNvSpPr>
          <p:nvPr userDrawn="1"/>
        </p:nvSpPr>
        <p:spPr bwMode="gray">
          <a:xfrm>
            <a:off x="1065213" y="3789363"/>
            <a:ext cx="3395662" cy="415925"/>
          </a:xfrm>
          <a:prstGeom prst="rect">
            <a:avLst/>
          </a:prstGeom>
          <a:noFill/>
          <a:ln w="9525">
            <a:noFill/>
            <a:miter lim="800000"/>
          </a:ln>
        </p:spPr>
        <p:txBody>
          <a:bodyPr lIns="107460" tIns="53727" rIns="107460" bIns="53727">
            <a:spAutoFit/>
          </a:bodyPr>
          <a:lstStyle/>
          <a:p>
            <a:pPr defTabSz="1076325" eaLnBrk="1" latinLnBrk="1" hangingPunct="1">
              <a:buClr>
                <a:srgbClr val="000000"/>
              </a:buClr>
              <a:buFont typeface="Wingdings" panose="05000000000000000000" pitchFamily="2" charset="2"/>
              <a:buNone/>
              <a:defRPr/>
            </a:pPr>
            <a:r>
              <a:rPr kumimoji="0" lang="en-US" altLang="ko-KR" sz="1000" dirty="0">
                <a:solidFill>
                  <a:srgbClr val="BFBFBF"/>
                </a:solidFill>
                <a:latin typeface="Arial" panose="020B0604020202020204" pitchFamily="34" charset="0"/>
                <a:ea typeface="Malgun Gothic" panose="020B0503020000020004" pitchFamily="50" charset="-127"/>
              </a:rPr>
              <a:t>We will continually effort to develop optimized solutions for LCD, AMOLED, and for the success of Truly.</a:t>
            </a:r>
            <a:endParaRPr kumimoji="0" lang="en-US" altLang="ko-KR" sz="800" dirty="0">
              <a:solidFill>
                <a:srgbClr val="BFBFBF"/>
              </a:solidFill>
              <a:latin typeface="Arial" panose="020B0604020202020204" pitchFamily="34" charset="0"/>
              <a:ea typeface="Malgun Gothic" panose="020B0503020000020004" pitchFamily="50" charset="-127"/>
            </a:endParaRPr>
          </a:p>
        </p:txBody>
      </p:sp>
      <p:pic>
        <p:nvPicPr>
          <p:cNvPr id="14" name="Picture 3" descr="D:\AIM.명함.사원증.로고.연하장.사업자등록증\로고\user_png\large_png24.png"/>
          <p:cNvPicPr>
            <a:picLocks noChangeAspect="1" noChangeArrowheads="1"/>
          </p:cNvPicPr>
          <p:nvPr userDrawn="1"/>
        </p:nvPicPr>
        <p:blipFill>
          <a:blip r:embed="rId5" cstate="print"/>
          <a:srcRect/>
          <a:stretch>
            <a:fillRect/>
          </a:stretch>
        </p:blipFill>
        <p:spPr bwMode="auto">
          <a:xfrm>
            <a:off x="5275263" y="1098550"/>
            <a:ext cx="3322637" cy="1019175"/>
          </a:xfrm>
          <a:prstGeom prst="rect">
            <a:avLst/>
          </a:prstGeom>
          <a:noFill/>
          <a:ln w="9525">
            <a:noFill/>
            <a:miter lim="800000"/>
            <a:headEnd/>
            <a:tailEnd/>
          </a:ln>
        </p:spPr>
      </p:pic>
      <p:sp>
        <p:nvSpPr>
          <p:cNvPr id="2" name="제목 1"/>
          <p:cNvSpPr>
            <a:spLocks noGrp="1"/>
          </p:cNvSpPr>
          <p:nvPr>
            <p:ph type="ctrTitle"/>
          </p:nvPr>
        </p:nvSpPr>
        <p:spPr>
          <a:xfrm>
            <a:off x="5025010" y="2664326"/>
            <a:ext cx="3240361" cy="1470025"/>
          </a:xfrm>
          <a:prstGeom prst="rect">
            <a:avLst/>
          </a:prstGeom>
        </p:spPr>
        <p:txBody>
          <a:bodyPr>
            <a:normAutofit/>
          </a:bodyPr>
          <a:lstStyle>
            <a:lvl1pPr marL="0" marR="0" indent="0" algn="r" defTabSz="913765" rtl="0" eaLnBrk="1" fontAlgn="auto" latinLnBrk="1" hangingPunct="1">
              <a:lnSpc>
                <a:spcPct val="100000"/>
              </a:lnSpc>
              <a:spcBef>
                <a:spcPct val="0"/>
              </a:spcBef>
              <a:spcAft>
                <a:spcPts val="0"/>
              </a:spcAft>
              <a:buClrTx/>
              <a:buSzTx/>
              <a:buFontTx/>
              <a:buNone/>
              <a:defRPr sz="4000" b="1" i="0" baseline="0">
                <a:solidFill>
                  <a:srgbClr val="263558"/>
                </a:solidFill>
                <a:latin typeface="Arial" panose="020B0604020202020204" pitchFamily="34" charset="0"/>
                <a:ea typeface="+mj-ea"/>
              </a:defRPr>
            </a:lvl1pPr>
          </a:lstStyle>
          <a:p>
            <a:endParaRPr lang="ko-KR" altLang="en-US" dirty="0"/>
          </a:p>
        </p:txBody>
      </p:sp>
      <p:sp>
        <p:nvSpPr>
          <p:cNvPr id="3" name="부제목 2"/>
          <p:cNvSpPr>
            <a:spLocks noGrp="1"/>
          </p:cNvSpPr>
          <p:nvPr>
            <p:ph type="subTitle" idx="1"/>
          </p:nvPr>
        </p:nvSpPr>
        <p:spPr>
          <a:xfrm>
            <a:off x="2277553" y="4464516"/>
            <a:ext cx="5985135" cy="864096"/>
          </a:xfrm>
          <a:prstGeom prst="rect">
            <a:avLst/>
          </a:prstGeom>
        </p:spPr>
        <p:txBody>
          <a:bodyPr>
            <a:normAutofit/>
          </a:bodyPr>
          <a:lstStyle>
            <a:lvl1pPr marL="0" indent="0" algn="r" defTabSz="913765" rtl="0" eaLnBrk="1" latinLnBrk="1" hangingPunct="1">
              <a:spcBef>
                <a:spcPct val="0"/>
              </a:spcBef>
              <a:buNone/>
              <a:defRPr lang="ko-KR" altLang="en-US" sz="1050" b="0" i="0" kern="1200" baseline="0" dirty="0">
                <a:solidFill>
                  <a:schemeClr val="tx1"/>
                </a:solidFill>
                <a:latin typeface="Arial" panose="020B0604020202020204" pitchFamily="34" charset="0"/>
                <a:ea typeface="Rix고딕 B" pitchFamily="18" charset="-127"/>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endParaRPr lang="ko-KR" altLang="en-US" dirty="0"/>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Picture 2" descr="C:\Users\00003473\Desktop\BOE_Final LogoOnly-9May2014.jpg"/>
          <p:cNvPicPr>
            <a:picLocks noChangeAspect="1" noChangeArrowheads="1"/>
          </p:cNvPicPr>
          <p:nvPr userDrawn="1"/>
        </p:nvPicPr>
        <p:blipFill>
          <a:blip r:embed="rId2" cstate="print"/>
          <a:srcRect/>
          <a:stretch>
            <a:fillRect/>
          </a:stretch>
        </p:blipFill>
        <p:spPr bwMode="auto">
          <a:xfrm>
            <a:off x="8524875" y="215900"/>
            <a:ext cx="1025525" cy="669925"/>
          </a:xfrm>
          <a:prstGeom prst="rect">
            <a:avLst/>
          </a:prstGeom>
          <a:noFill/>
          <a:ln w="9525">
            <a:noFill/>
            <a:miter lim="800000"/>
            <a:headEnd/>
            <a:tailEnd/>
          </a:ln>
        </p:spPr>
      </p:pic>
      <p:sp>
        <p:nvSpPr>
          <p:cNvPr id="2" name="标题 1"/>
          <p:cNvSpPr>
            <a:spLocks noGrp="1"/>
          </p:cNvSpPr>
          <p:nvPr>
            <p:ph type="ctrTitle" hasCustomPrompt="1"/>
          </p:nvPr>
        </p:nvSpPr>
        <p:spPr>
          <a:xfrm>
            <a:off x="1539755" y="2130428"/>
            <a:ext cx="6767619" cy="1470025"/>
          </a:xfrm>
        </p:spPr>
        <p:txBody>
          <a:bodyPr/>
          <a:lstStyle>
            <a:lvl1pPr>
              <a:defRPr sz="3600" b="1">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sp>
        <p:nvSpPr>
          <p:cNvPr id="3" name="副标题 2"/>
          <p:cNvSpPr>
            <a:spLocks noGrp="1"/>
          </p:cNvSpPr>
          <p:nvPr>
            <p:ph type="subTitle" idx="1" hasCustomPrompt="1"/>
          </p:nvPr>
        </p:nvSpPr>
        <p:spPr>
          <a:xfrm>
            <a:off x="2282704" y="3886200"/>
            <a:ext cx="5573334" cy="1752600"/>
          </a:xfrm>
        </p:spPr>
        <p:txBody>
          <a:bodyPr>
            <a:normAutofit/>
          </a:bodyPr>
          <a:lstStyle>
            <a:lvl1pPr marL="0" indent="0" algn="ctr">
              <a:buNone/>
              <a:defRPr sz="24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5"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6"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8"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9"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6EDA79A-E453-4B51-B9AD-5137B8CC7843}" type="slidenum">
              <a:rPr lang="zh-CN" altLang="en-US" smtClean="0">
                <a:solidFill>
                  <a:prstClr val="black">
                    <a:tint val="75000"/>
                  </a:prstClr>
                </a:solidFill>
              </a:rPr>
              <a:t>‹#›</a:t>
            </a:fld>
            <a:endParaRPr lang="zh-CN" altLang="en-US">
              <a:solidFill>
                <a:prstClr val="black">
                  <a:tint val="75000"/>
                </a:prstClr>
              </a:solidFill>
            </a:endParaRPr>
          </a:p>
        </p:txBody>
      </p:sp>
      <p:sp>
        <p:nvSpPr>
          <p:cNvPr id="2"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sp>
        <p:nvSpPr>
          <p:cNvPr id="3" name="内容占位符 2"/>
          <p:cNvSpPr>
            <a:spLocks noGrp="1"/>
          </p:cNvSpPr>
          <p:nvPr>
            <p:ph idx="1" hasCustomPrompt="1"/>
          </p:nvPr>
        </p:nvSpPr>
        <p:spPr>
          <a:xfrm>
            <a:off x="462737" y="1052736"/>
            <a:ext cx="7688619" cy="5184576"/>
          </a:xfrm>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cxnSp>
        <p:nvCxnSpPr>
          <p:cNvPr id="3"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4"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5"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7"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8"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ED053107-2DB5-4124-A2FD-6EF87B58E5CC}" type="slidenum">
              <a:rPr lang="zh-CN" altLang="en-US" smtClean="0">
                <a:solidFill>
                  <a:prstClr val="black">
                    <a:tint val="75000"/>
                  </a:prstClr>
                </a:solidFill>
              </a:rPr>
              <a:t>‹#›</a:t>
            </a:fld>
            <a:endParaRPr lang="zh-CN" altLang="en-US">
              <a:solidFill>
                <a:prstClr val="black">
                  <a:tint val="75000"/>
                </a:prstClr>
              </a:solidFill>
            </a:endParaRPr>
          </a:p>
        </p:txBody>
      </p:sp>
      <p:sp>
        <p:nvSpPr>
          <p:cNvPr id="2"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sp>
        <p:nvSpPr>
          <p:cNvPr id="9" name="TextBox 8"/>
          <p:cNvSpPr txBox="1"/>
          <p:nvPr userDrawn="1"/>
        </p:nvSpPr>
        <p:spPr>
          <a:xfrm rot="19908267">
            <a:off x="287511" y="2590678"/>
            <a:ext cx="9404550" cy="1815882"/>
          </a:xfrm>
          <a:prstGeom prst="rect">
            <a:avLst/>
          </a:prstGeom>
          <a:noFill/>
        </p:spPr>
        <p:txBody>
          <a:bodyPr wrap="square" rtlCol="0" anchor="ctr">
            <a:spAutoFit/>
          </a:bodyPr>
          <a:lstStyle/>
          <a:p>
            <a:pPr algn="ctr"/>
            <a:r>
              <a:rPr lang="en-US" altLang="ko-KR" sz="11200" dirty="0">
                <a:ln>
                  <a:noFill/>
                </a:ln>
                <a:solidFill>
                  <a:schemeClr val="bg1">
                    <a:lumMod val="95000"/>
                  </a:schemeClr>
                </a:solidFill>
                <a:latin typeface="新宋体" panose="02010609030101010101" pitchFamily="49" charset="-122"/>
                <a:ea typeface="新宋体" panose="02010609030101010101" pitchFamily="49" charset="-122"/>
              </a:rPr>
              <a:t>confidential</a:t>
            </a:r>
            <a:endParaRPr lang="ko-KR" altLang="en-US" sz="11200" dirty="0">
              <a:ln>
                <a:noFill/>
              </a:ln>
              <a:solidFill>
                <a:schemeClr val="bg1">
                  <a:lumMod val="95000"/>
                </a:schemeClr>
              </a:solidFill>
              <a:latin typeface="新宋体" panose="02010609030101010101" pitchFamily="49"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4"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5"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7"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8"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0C5E0679-D71F-41E6-B2B4-9E842B2410DA}" type="slidenum">
              <a:rPr lang="zh-CN" altLang="en-US" smtClean="0">
                <a:solidFill>
                  <a:prstClr val="black">
                    <a:tint val="75000"/>
                  </a:prstClr>
                </a:solidFill>
              </a:rPr>
              <a:t>‹#›</a:t>
            </a:fld>
            <a:endParaRPr lang="zh-CN" altLang="en-US">
              <a:solidFill>
                <a:prstClr val="black">
                  <a:tint val="75000"/>
                </a:prstClr>
              </a:solidFill>
            </a:endParaRPr>
          </a:p>
        </p:txBody>
      </p:sp>
      <p:cxnSp>
        <p:nvCxnSpPr>
          <p:cNvPr id="9" name="直接连接符 80"/>
          <p:cNvCxnSpPr/>
          <p:nvPr userDrawn="1"/>
        </p:nvCxnSpPr>
        <p:spPr>
          <a:xfrm>
            <a:off x="461963" y="6308725"/>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grpSp>
        <p:nvGrpSpPr>
          <p:cNvPr id="10" name="Group 1678"/>
          <p:cNvGrpSpPr/>
          <p:nvPr userDrawn="1"/>
        </p:nvGrpSpPr>
        <p:grpSpPr bwMode="auto">
          <a:xfrm rot="5400000">
            <a:off x="3547269" y="5225256"/>
            <a:ext cx="234950" cy="236538"/>
            <a:chOff x="3616" y="3267"/>
            <a:chExt cx="163" cy="152"/>
          </a:xfrm>
        </p:grpSpPr>
        <p:sp>
          <p:nvSpPr>
            <p:cNvPr id="11" name="Oval 1679"/>
            <p:cNvSpPr>
              <a:spLocks noChangeArrowheads="1"/>
            </p:cNvSpPr>
            <p:nvPr/>
          </p:nvSpPr>
          <p:spPr bwMode="auto">
            <a:xfrm>
              <a:off x="3642" y="3267"/>
              <a:ext cx="137" cy="152"/>
            </a:xfrm>
            <a:prstGeom prst="ellipse">
              <a:avLst/>
            </a:prstGeom>
            <a:solidFill>
              <a:srgbClr val="00FFFF"/>
            </a:solidFill>
            <a:ln w="952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2" name="Rectangle 1680"/>
            <p:cNvSpPr>
              <a:spLocks noChangeArrowheads="1"/>
            </p:cNvSpPr>
            <p:nvPr/>
          </p:nvSpPr>
          <p:spPr bwMode="auto">
            <a:xfrm>
              <a:off x="3616" y="3271"/>
              <a:ext cx="131" cy="31"/>
            </a:xfrm>
            <a:prstGeom prst="rect">
              <a:avLst/>
            </a:prstGeom>
            <a:solidFill>
              <a:srgbClr val="FFFFFF"/>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3" name="Rectangle 1681"/>
            <p:cNvSpPr>
              <a:spLocks noChangeArrowheads="1"/>
            </p:cNvSpPr>
            <p:nvPr/>
          </p:nvSpPr>
          <p:spPr bwMode="auto">
            <a:xfrm>
              <a:off x="3616" y="3366"/>
              <a:ext cx="131" cy="28"/>
            </a:xfrm>
            <a:prstGeom prst="rect">
              <a:avLst/>
            </a:prstGeom>
            <a:solidFill>
              <a:srgbClr val="FFFFFF"/>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 name="Rectangle 1682"/>
            <p:cNvSpPr>
              <a:spLocks noChangeArrowheads="1"/>
            </p:cNvSpPr>
            <p:nvPr/>
          </p:nvSpPr>
          <p:spPr bwMode="auto">
            <a:xfrm>
              <a:off x="3710" y="3293"/>
              <a:ext cx="44" cy="101"/>
            </a:xfrm>
            <a:prstGeom prst="rect">
              <a:avLst/>
            </a:prstGeom>
            <a:solidFill>
              <a:srgbClr val="CCFFCC"/>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15" name="Rectangle 1683"/>
          <p:cNvSpPr>
            <a:spLocks noChangeArrowheads="1"/>
          </p:cNvSpPr>
          <p:nvPr userDrawn="1"/>
        </p:nvSpPr>
        <p:spPr bwMode="auto">
          <a:xfrm>
            <a:off x="273050" y="5084763"/>
            <a:ext cx="9359900" cy="1296987"/>
          </a:xfrm>
          <a:prstGeom prst="rect">
            <a:avLst/>
          </a:prstGeom>
        </p:spPr>
        <p:style>
          <a:lnRef idx="2">
            <a:schemeClr val="accent4"/>
          </a:lnRef>
          <a:fillRef idx="1">
            <a:schemeClr val="lt1"/>
          </a:fillRef>
          <a:effectRef idx="0">
            <a:schemeClr val="accent4"/>
          </a:effectRef>
          <a:fontRef idx="minor">
            <a:schemeClr val="dk1"/>
          </a:fontRef>
        </p:style>
        <p:txBody>
          <a:bodyPr wrap="none" anchor="ctr"/>
          <a:lstStyle/>
          <a:p>
            <a:pPr algn="ctr" latinLnBrk="1">
              <a:defRPr/>
            </a:pPr>
            <a:endParaRPr lang="ko-KR" altLang="en-US" dirty="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nvGrpSpPr>
          <p:cNvPr id="16" name="Group 1684"/>
          <p:cNvGrpSpPr/>
          <p:nvPr userDrawn="1"/>
        </p:nvGrpSpPr>
        <p:grpSpPr bwMode="auto">
          <a:xfrm>
            <a:off x="484188" y="6102350"/>
            <a:ext cx="223837" cy="206375"/>
            <a:chOff x="1098" y="3340"/>
            <a:chExt cx="432" cy="432"/>
          </a:xfrm>
        </p:grpSpPr>
        <p:sp>
          <p:nvSpPr>
            <p:cNvPr id="17" name="Rectangle 1685"/>
            <p:cNvSpPr>
              <a:spLocks noChangeArrowheads="1"/>
            </p:cNvSpPr>
            <p:nvPr/>
          </p:nvSpPr>
          <p:spPr bwMode="auto">
            <a:xfrm>
              <a:off x="1098" y="3340"/>
              <a:ext cx="432" cy="432"/>
            </a:xfrm>
            <a:prstGeom prst="rect">
              <a:avLst/>
            </a:prstGeom>
            <a:solidFill>
              <a:schemeClr val="bg1"/>
            </a:solid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8" name="Rectangle 1686"/>
            <p:cNvSpPr>
              <a:spLocks noChangeArrowheads="1"/>
            </p:cNvSpPr>
            <p:nvPr/>
          </p:nvSpPr>
          <p:spPr bwMode="auto">
            <a:xfrm>
              <a:off x="1147" y="3387"/>
              <a:ext cx="334" cy="339"/>
            </a:xfrm>
            <a:prstGeom prst="rect">
              <a:avLst/>
            </a:prstGeom>
            <a:solidFill>
              <a:srgbClr val="FF0000"/>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9" name="Line 1687"/>
            <p:cNvSpPr>
              <a:spLocks noChangeShapeType="1"/>
            </p:cNvSpPr>
            <p:nvPr/>
          </p:nvSpPr>
          <p:spPr bwMode="auto">
            <a:xfrm>
              <a:off x="1147" y="3387"/>
              <a:ext cx="334" cy="339"/>
            </a:xfrm>
            <a:prstGeom prst="line">
              <a:avLst/>
            </a:prstGeom>
            <a:no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20" name="Line 1688"/>
            <p:cNvSpPr>
              <a:spLocks noChangeShapeType="1"/>
            </p:cNvSpPr>
            <p:nvPr/>
          </p:nvSpPr>
          <p:spPr bwMode="auto">
            <a:xfrm flipH="1">
              <a:off x="1147" y="3387"/>
              <a:ext cx="334" cy="339"/>
            </a:xfrm>
            <a:prstGeom prst="line">
              <a:avLst/>
            </a:prstGeom>
            <a:no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21" name="Text Box 1689"/>
          <p:cNvSpPr txBox="1">
            <a:spLocks noChangeArrowheads="1"/>
          </p:cNvSpPr>
          <p:nvPr userDrawn="1"/>
        </p:nvSpPr>
        <p:spPr bwMode="auto">
          <a:xfrm>
            <a:off x="649288" y="6062663"/>
            <a:ext cx="646112"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Scrap</a:t>
            </a:r>
          </a:p>
        </p:txBody>
      </p:sp>
      <p:sp>
        <p:nvSpPr>
          <p:cNvPr id="22" name="Text Box 1701"/>
          <p:cNvSpPr txBox="1">
            <a:spLocks noChangeArrowheads="1"/>
          </p:cNvSpPr>
          <p:nvPr userDrawn="1"/>
        </p:nvSpPr>
        <p:spPr bwMode="auto">
          <a:xfrm>
            <a:off x="2311400" y="5805488"/>
            <a:ext cx="652463"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Buffer</a:t>
            </a:r>
          </a:p>
        </p:txBody>
      </p:sp>
      <p:grpSp>
        <p:nvGrpSpPr>
          <p:cNvPr id="23" name="Group 1702"/>
          <p:cNvGrpSpPr/>
          <p:nvPr userDrawn="1"/>
        </p:nvGrpSpPr>
        <p:grpSpPr bwMode="auto">
          <a:xfrm>
            <a:off x="2144713" y="5815013"/>
            <a:ext cx="223837" cy="206375"/>
            <a:chOff x="-649" y="3153"/>
            <a:chExt cx="336" cy="336"/>
          </a:xfrm>
        </p:grpSpPr>
        <p:grpSp>
          <p:nvGrpSpPr>
            <p:cNvPr id="24" name="Group 1703"/>
            <p:cNvGrpSpPr/>
            <p:nvPr/>
          </p:nvGrpSpPr>
          <p:grpSpPr bwMode="auto">
            <a:xfrm>
              <a:off x="-649" y="3153"/>
              <a:ext cx="336" cy="336"/>
              <a:chOff x="2588" y="2839"/>
              <a:chExt cx="144" cy="144"/>
            </a:xfrm>
          </p:grpSpPr>
          <p:sp>
            <p:nvSpPr>
              <p:cNvPr id="27" name="Rectangle 1704"/>
              <p:cNvSpPr>
                <a:spLocks noChangeArrowheads="1"/>
              </p:cNvSpPr>
              <p:nvPr/>
            </p:nvSpPr>
            <p:spPr bwMode="auto">
              <a:xfrm>
                <a:off x="2588" y="2839"/>
                <a:ext cx="144" cy="144"/>
              </a:xfrm>
              <a:prstGeom prst="rect">
                <a:avLst/>
              </a:prstGeom>
              <a:solidFill>
                <a:srgbClr val="FFFFFF"/>
              </a:solid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28" name="Rectangle 1705"/>
              <p:cNvSpPr>
                <a:spLocks noChangeArrowheads="1"/>
              </p:cNvSpPr>
              <p:nvPr/>
            </p:nvSpPr>
            <p:spPr bwMode="auto">
              <a:xfrm>
                <a:off x="2604" y="2855"/>
                <a:ext cx="104" cy="113"/>
              </a:xfrm>
              <a:prstGeom prst="rect">
                <a:avLst/>
              </a:prstGeom>
              <a:solidFill>
                <a:srgbClr val="0000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cxnSp>
            <p:nvCxnSpPr>
              <p:cNvPr id="29" name="AutoShape 1706"/>
              <p:cNvCxnSpPr>
                <a:cxnSpLocks noChangeShapeType="1"/>
                <a:stCxn id="100" idx="1"/>
                <a:endCxn id="100" idx="3"/>
              </p:cNvCxnSpPr>
              <p:nvPr/>
            </p:nvCxnSpPr>
            <p:spPr bwMode="auto">
              <a:xfrm>
                <a:off x="2602" y="2910"/>
                <a:ext cx="112" cy="0"/>
              </a:xfrm>
              <a:prstGeom prst="straightConnector1">
                <a:avLst/>
              </a:prstGeom>
              <a:noFill/>
              <a:ln w="9525">
                <a:solidFill>
                  <a:srgbClr val="000000"/>
                </a:solidFill>
                <a:round/>
              </a:ln>
            </p:spPr>
          </p:cxnSp>
          <p:cxnSp>
            <p:nvCxnSpPr>
              <p:cNvPr id="30" name="AutoShape 1707"/>
              <p:cNvCxnSpPr>
                <a:cxnSpLocks noChangeShapeType="1"/>
                <a:stCxn id="100" idx="0"/>
                <a:endCxn id="100" idx="2"/>
              </p:cNvCxnSpPr>
              <p:nvPr/>
            </p:nvCxnSpPr>
            <p:spPr bwMode="auto">
              <a:xfrm>
                <a:off x="2662" y="2852"/>
                <a:ext cx="0" cy="112"/>
              </a:xfrm>
              <a:prstGeom prst="straightConnector1">
                <a:avLst/>
              </a:prstGeom>
              <a:noFill/>
              <a:ln w="9525">
                <a:solidFill>
                  <a:srgbClr val="000000"/>
                </a:solidFill>
                <a:round/>
              </a:ln>
            </p:spPr>
          </p:cxnSp>
        </p:grpSp>
        <p:sp>
          <p:nvSpPr>
            <p:cNvPr id="25" name="Line 1708"/>
            <p:cNvSpPr>
              <a:spLocks noChangeShapeType="1"/>
            </p:cNvSpPr>
            <p:nvPr/>
          </p:nvSpPr>
          <p:spPr bwMode="auto">
            <a:xfrm>
              <a:off x="-601" y="3192"/>
              <a:ext cx="238" cy="240"/>
            </a:xfrm>
            <a:prstGeom prst="line">
              <a:avLst/>
            </a:prstGeom>
            <a:no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26" name="Line 1709"/>
            <p:cNvSpPr>
              <a:spLocks noChangeShapeType="1"/>
            </p:cNvSpPr>
            <p:nvPr/>
          </p:nvSpPr>
          <p:spPr bwMode="auto">
            <a:xfrm flipH="1">
              <a:off x="-589" y="3192"/>
              <a:ext cx="238" cy="240"/>
            </a:xfrm>
            <a:prstGeom prst="line">
              <a:avLst/>
            </a:prstGeom>
            <a:no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31" name="Group 1710"/>
          <p:cNvGrpSpPr/>
          <p:nvPr userDrawn="1"/>
        </p:nvGrpSpPr>
        <p:grpSpPr bwMode="auto">
          <a:xfrm>
            <a:off x="493172" y="5240174"/>
            <a:ext cx="224082" cy="206845"/>
            <a:chOff x="2016" y="2832"/>
            <a:chExt cx="144" cy="144"/>
          </a:xfrm>
          <a:solidFill>
            <a:schemeClr val="bg1">
              <a:lumMod val="85000"/>
            </a:schemeClr>
          </a:solidFill>
        </p:grpSpPr>
        <p:sp>
          <p:nvSpPr>
            <p:cNvPr id="32"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3"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4"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35"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36" name="Text Box 1715"/>
          <p:cNvSpPr txBox="1">
            <a:spLocks noChangeArrowheads="1"/>
          </p:cNvSpPr>
          <p:nvPr userDrawn="1"/>
        </p:nvSpPr>
        <p:spPr bwMode="auto">
          <a:xfrm>
            <a:off x="661988" y="5219700"/>
            <a:ext cx="1179512" cy="247650"/>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zh-TW" sz="1000" b="0" dirty="0">
                <a:solidFill>
                  <a:srgbClr val="000000"/>
                </a:solidFill>
                <a:latin typeface="Arial" panose="020B0604020202020204" pitchFamily="34" charset="0"/>
                <a:ea typeface="Gulim" panose="020B0600000101010101" pitchFamily="50" charset="-127"/>
                <a:cs typeface="Arial" panose="020B0604020202020204" pitchFamily="34" charset="0"/>
              </a:rPr>
              <a:t>Glass</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 Cassette</a:t>
            </a:r>
          </a:p>
        </p:txBody>
      </p:sp>
      <p:sp>
        <p:nvSpPr>
          <p:cNvPr id="37" name="AutoShape 1716"/>
          <p:cNvSpPr>
            <a:spLocks noChangeArrowheads="1"/>
          </p:cNvSpPr>
          <p:nvPr userDrawn="1"/>
        </p:nvSpPr>
        <p:spPr bwMode="auto">
          <a:xfrm>
            <a:off x="4291013" y="5229225"/>
            <a:ext cx="223837" cy="204788"/>
          </a:xfrm>
          <a:prstGeom prst="sun">
            <a:avLst>
              <a:gd name="adj" fmla="val 25000"/>
            </a:avLst>
          </a:prstGeom>
          <a:solidFill>
            <a:srgbClr val="FFFFFF"/>
          </a:solidFill>
          <a:ln w="9525">
            <a:solidFill>
              <a:srgbClr val="FF00FF"/>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8" name="Text Box 1722"/>
          <p:cNvSpPr txBox="1">
            <a:spLocks noChangeArrowheads="1"/>
          </p:cNvSpPr>
          <p:nvPr userDrawn="1"/>
        </p:nvSpPr>
        <p:spPr bwMode="auto">
          <a:xfrm>
            <a:off x="4476750" y="5199063"/>
            <a:ext cx="1123950"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Reader (VCR)</a:t>
            </a:r>
          </a:p>
        </p:txBody>
      </p:sp>
      <p:sp>
        <p:nvSpPr>
          <p:cNvPr id="39" name="Text Box 1723"/>
          <p:cNvSpPr txBox="1">
            <a:spLocks noChangeArrowheads="1"/>
          </p:cNvSpPr>
          <p:nvPr userDrawn="1"/>
        </p:nvSpPr>
        <p:spPr bwMode="auto">
          <a:xfrm>
            <a:off x="6200775" y="5199063"/>
            <a:ext cx="1163638"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Conveyor</a:t>
            </a:r>
            <a:r>
              <a:rPr kumimoji="0" lang="en-US" altLang="zh-CN" sz="1000" b="0" dirty="0">
                <a:solidFill>
                  <a:srgbClr val="000000"/>
                </a:solidFill>
                <a:latin typeface="Arial" panose="020B0604020202020204" pitchFamily="34" charset="0"/>
                <a:ea typeface="Gulim" panose="020B0600000101010101" pitchFamily="50" charset="-127"/>
                <a:cs typeface="Arial" panose="020B0604020202020204" pitchFamily="34" charset="0"/>
              </a:rPr>
              <a:t>+ </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T</a:t>
            </a:r>
            <a:r>
              <a:rPr kumimoji="0" lang="en-US" altLang="zh-TW" sz="1000" b="0" dirty="0">
                <a:solidFill>
                  <a:srgbClr val="000000"/>
                </a:solidFill>
                <a:latin typeface="Arial" panose="020B0604020202020204" pitchFamily="34" charset="0"/>
                <a:ea typeface="Gulim" panose="020B0600000101010101" pitchFamily="50" charset="-127"/>
                <a:cs typeface="Arial" panose="020B0604020202020204" pitchFamily="34" charset="0"/>
              </a:rPr>
              <a:t>/T</a:t>
            </a:r>
            <a:endPar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40" name="Text Box 1724"/>
          <p:cNvSpPr txBox="1">
            <a:spLocks noChangeArrowheads="1"/>
          </p:cNvSpPr>
          <p:nvPr userDrawn="1"/>
        </p:nvSpPr>
        <p:spPr bwMode="auto">
          <a:xfrm>
            <a:off x="2305050" y="5218113"/>
            <a:ext cx="1573213" cy="246062"/>
          </a:xfrm>
          <a:prstGeom prst="rect">
            <a:avLst/>
          </a:prstGeom>
          <a:noFill/>
          <a:ln>
            <a:noFill/>
          </a:ln>
        </p:spPr>
        <p:txBody>
          <a:bodyPr>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Robot (Single Arm)</a:t>
            </a:r>
          </a:p>
        </p:txBody>
      </p:sp>
      <p:sp>
        <p:nvSpPr>
          <p:cNvPr id="41" name="Rectangle 1725"/>
          <p:cNvSpPr>
            <a:spLocks noChangeArrowheads="1"/>
          </p:cNvSpPr>
          <p:nvPr userDrawn="1"/>
        </p:nvSpPr>
        <p:spPr bwMode="auto">
          <a:xfrm>
            <a:off x="7839075" y="5229225"/>
            <a:ext cx="223838" cy="185738"/>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2" name="Text Box 1726"/>
          <p:cNvSpPr txBox="1">
            <a:spLocks noChangeArrowheads="1"/>
          </p:cNvSpPr>
          <p:nvPr userDrawn="1"/>
        </p:nvSpPr>
        <p:spPr bwMode="auto">
          <a:xfrm>
            <a:off x="7994650" y="5199063"/>
            <a:ext cx="1398588"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Processing Module</a:t>
            </a:r>
          </a:p>
        </p:txBody>
      </p:sp>
      <p:grpSp>
        <p:nvGrpSpPr>
          <p:cNvPr id="43" name="Group 1762"/>
          <p:cNvGrpSpPr/>
          <p:nvPr userDrawn="1"/>
        </p:nvGrpSpPr>
        <p:grpSpPr bwMode="auto">
          <a:xfrm rot="5400000">
            <a:off x="2139157" y="5210969"/>
            <a:ext cx="234950" cy="236537"/>
            <a:chOff x="3606" y="4172"/>
            <a:chExt cx="163" cy="152"/>
          </a:xfrm>
        </p:grpSpPr>
        <p:sp>
          <p:nvSpPr>
            <p:cNvPr id="44" name="Oval 1763"/>
            <p:cNvSpPr>
              <a:spLocks noChangeArrowheads="1"/>
            </p:cNvSpPr>
            <p:nvPr/>
          </p:nvSpPr>
          <p:spPr bwMode="auto">
            <a:xfrm>
              <a:off x="3632" y="4172"/>
              <a:ext cx="137" cy="152"/>
            </a:xfrm>
            <a:prstGeom prst="ellipse">
              <a:avLst/>
            </a:prstGeom>
            <a:solidFill>
              <a:srgbClr val="00FFFF"/>
            </a:solidFill>
            <a:ln w="952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5" name="Rectangle 1764"/>
            <p:cNvSpPr>
              <a:spLocks noChangeArrowheads="1"/>
            </p:cNvSpPr>
            <p:nvPr/>
          </p:nvSpPr>
          <p:spPr bwMode="auto">
            <a:xfrm>
              <a:off x="3606" y="4176"/>
              <a:ext cx="131" cy="31"/>
            </a:xfrm>
            <a:prstGeom prst="rect">
              <a:avLst/>
            </a:prstGeom>
            <a:solidFill>
              <a:srgbClr val="FFFFFF"/>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6" name="Rectangle 1765"/>
            <p:cNvSpPr>
              <a:spLocks noChangeArrowheads="1"/>
            </p:cNvSpPr>
            <p:nvPr/>
          </p:nvSpPr>
          <p:spPr bwMode="auto">
            <a:xfrm>
              <a:off x="3606" y="4271"/>
              <a:ext cx="131" cy="28"/>
            </a:xfrm>
            <a:prstGeom prst="rect">
              <a:avLst/>
            </a:prstGeom>
            <a:solidFill>
              <a:srgbClr val="FFFFFF"/>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7" name="Rectangle 1766"/>
            <p:cNvSpPr>
              <a:spLocks noChangeArrowheads="1"/>
            </p:cNvSpPr>
            <p:nvPr/>
          </p:nvSpPr>
          <p:spPr bwMode="auto">
            <a:xfrm>
              <a:off x="3700" y="4198"/>
              <a:ext cx="44" cy="101"/>
            </a:xfrm>
            <a:prstGeom prst="rect">
              <a:avLst/>
            </a:prstGeom>
            <a:solidFill>
              <a:srgbClr val="CCFFCC"/>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48" name="AutoShape 1767"/>
          <p:cNvSpPr>
            <a:spLocks noChangeArrowheads="1"/>
          </p:cNvSpPr>
          <p:nvPr userDrawn="1"/>
        </p:nvSpPr>
        <p:spPr bwMode="auto">
          <a:xfrm>
            <a:off x="4318000" y="5561013"/>
            <a:ext cx="190500" cy="173037"/>
          </a:xfrm>
          <a:prstGeom prst="star5">
            <a:avLst/>
          </a:prstGeom>
          <a:solidFill>
            <a:srgbClr val="FF9900"/>
          </a:solidFill>
          <a:ln w="19050" algn="ctr">
            <a:solidFill>
              <a:srgbClr val="993300"/>
            </a:solidFill>
            <a:miter lim="800000"/>
          </a:ln>
          <a:effectLst/>
        </p:spPr>
        <p:txBody>
          <a:bodyPr wrap="none" anchor="ctr"/>
          <a:lstStyle/>
          <a:p>
            <a:pPr algn="ctr" latinLnBrk="1">
              <a:defRPr/>
            </a:pPr>
            <a:endParaRPr lang="ko-KR" altLang="en-US" dirty="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49" name="Text Box 1768"/>
          <p:cNvSpPr txBox="1">
            <a:spLocks noChangeArrowheads="1"/>
          </p:cNvSpPr>
          <p:nvPr userDrawn="1"/>
        </p:nvSpPr>
        <p:spPr bwMode="auto">
          <a:xfrm>
            <a:off x="4476750" y="5559425"/>
            <a:ext cx="584200" cy="246063"/>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BCR</a:t>
            </a:r>
          </a:p>
        </p:txBody>
      </p:sp>
      <p:grpSp>
        <p:nvGrpSpPr>
          <p:cNvPr id="50" name="Group 1769"/>
          <p:cNvGrpSpPr/>
          <p:nvPr userDrawn="1"/>
        </p:nvGrpSpPr>
        <p:grpSpPr bwMode="auto">
          <a:xfrm>
            <a:off x="2143125" y="5527675"/>
            <a:ext cx="236538" cy="233363"/>
            <a:chOff x="1655" y="3752"/>
            <a:chExt cx="152" cy="163"/>
          </a:xfrm>
        </p:grpSpPr>
        <p:sp>
          <p:nvSpPr>
            <p:cNvPr id="51" name="Oval 1770"/>
            <p:cNvSpPr>
              <a:spLocks noChangeArrowheads="1"/>
            </p:cNvSpPr>
            <p:nvPr/>
          </p:nvSpPr>
          <p:spPr bwMode="auto">
            <a:xfrm rot="5400000">
              <a:off x="1663" y="3770"/>
              <a:ext cx="136" cy="152"/>
            </a:xfrm>
            <a:prstGeom prst="ellipse">
              <a:avLst/>
            </a:prstGeom>
            <a:solidFill>
              <a:srgbClr val="009900"/>
            </a:solidFill>
            <a:ln w="952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2" name="Rectangle 1771"/>
            <p:cNvSpPr>
              <a:spLocks noChangeArrowheads="1"/>
            </p:cNvSpPr>
            <p:nvPr/>
          </p:nvSpPr>
          <p:spPr bwMode="auto">
            <a:xfrm rot="5400000">
              <a:off x="1686" y="3797"/>
              <a:ext cx="131" cy="41"/>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3" name="Rectangle 1772"/>
            <p:cNvSpPr>
              <a:spLocks noChangeArrowheads="1"/>
            </p:cNvSpPr>
            <p:nvPr/>
          </p:nvSpPr>
          <p:spPr bwMode="auto">
            <a:xfrm rot="5400000">
              <a:off x="1630" y="3802"/>
              <a:ext cx="131" cy="31"/>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4" name="Rectangle 1773"/>
            <p:cNvSpPr>
              <a:spLocks noChangeArrowheads="1"/>
            </p:cNvSpPr>
            <p:nvPr/>
          </p:nvSpPr>
          <p:spPr bwMode="auto">
            <a:xfrm rot="5400000">
              <a:off x="1643" y="3801"/>
              <a:ext cx="132" cy="46"/>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5" name="Rectangle 1774"/>
            <p:cNvSpPr>
              <a:spLocks noChangeArrowheads="1"/>
            </p:cNvSpPr>
            <p:nvPr/>
          </p:nvSpPr>
          <p:spPr bwMode="auto">
            <a:xfrm rot="5400000">
              <a:off x="1701" y="3809"/>
              <a:ext cx="132" cy="30"/>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6" name="Rectangle 1775"/>
            <p:cNvSpPr>
              <a:spLocks noChangeArrowheads="1"/>
            </p:cNvSpPr>
            <p:nvPr/>
          </p:nvSpPr>
          <p:spPr bwMode="auto">
            <a:xfrm rot="5400000">
              <a:off x="1709" y="3817"/>
              <a:ext cx="43" cy="101"/>
            </a:xfrm>
            <a:prstGeom prst="rect">
              <a:avLst/>
            </a:prstGeom>
            <a:solidFill>
              <a:schemeClr val="folHlink"/>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57" name="Text Box 1776"/>
          <p:cNvSpPr txBox="1">
            <a:spLocks noChangeArrowheads="1"/>
          </p:cNvSpPr>
          <p:nvPr userDrawn="1"/>
        </p:nvSpPr>
        <p:spPr bwMode="auto">
          <a:xfrm>
            <a:off x="2305050" y="5502275"/>
            <a:ext cx="1612900" cy="246063"/>
          </a:xfrm>
          <a:prstGeom prst="rect">
            <a:avLst/>
          </a:prstGeom>
          <a:noFill/>
          <a:ln>
            <a:noFill/>
          </a:ln>
        </p:spPr>
        <p:txBody>
          <a:bodyPr>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Robot (Double Arm)</a:t>
            </a:r>
          </a:p>
        </p:txBody>
      </p:sp>
      <p:grpSp>
        <p:nvGrpSpPr>
          <p:cNvPr id="58" name="Group 1780"/>
          <p:cNvGrpSpPr/>
          <p:nvPr userDrawn="1"/>
        </p:nvGrpSpPr>
        <p:grpSpPr bwMode="auto">
          <a:xfrm>
            <a:off x="6038850" y="5221288"/>
            <a:ext cx="225425" cy="206375"/>
            <a:chOff x="6850" y="2409"/>
            <a:chExt cx="145" cy="144"/>
          </a:xfrm>
        </p:grpSpPr>
        <p:grpSp>
          <p:nvGrpSpPr>
            <p:cNvPr id="59" name="Group 1781"/>
            <p:cNvGrpSpPr/>
            <p:nvPr/>
          </p:nvGrpSpPr>
          <p:grpSpPr bwMode="auto">
            <a:xfrm>
              <a:off x="6851" y="2409"/>
              <a:ext cx="144" cy="144"/>
              <a:chOff x="4329" y="2793"/>
              <a:chExt cx="72" cy="144"/>
            </a:xfrm>
          </p:grpSpPr>
          <p:sp>
            <p:nvSpPr>
              <p:cNvPr id="61" name="Rectangle 1782"/>
              <p:cNvSpPr>
                <a:spLocks noChangeArrowheads="1"/>
              </p:cNvSpPr>
              <p:nvPr/>
            </p:nvSpPr>
            <p:spPr bwMode="auto">
              <a:xfrm>
                <a:off x="4329" y="2793"/>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2" name="Rectangle 1783"/>
              <p:cNvSpPr>
                <a:spLocks noChangeArrowheads="1"/>
              </p:cNvSpPr>
              <p:nvPr/>
            </p:nvSpPr>
            <p:spPr bwMode="auto">
              <a:xfrm>
                <a:off x="4347" y="2793"/>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3" name="Rectangle 1784"/>
              <p:cNvSpPr>
                <a:spLocks noChangeArrowheads="1"/>
              </p:cNvSpPr>
              <p:nvPr/>
            </p:nvSpPr>
            <p:spPr bwMode="auto">
              <a:xfrm>
                <a:off x="4365" y="2793"/>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4" name="Rectangle 1785"/>
              <p:cNvSpPr>
                <a:spLocks noChangeArrowheads="1"/>
              </p:cNvSpPr>
              <p:nvPr/>
            </p:nvSpPr>
            <p:spPr bwMode="auto">
              <a:xfrm>
                <a:off x="4383" y="2793"/>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60" name="AutoShape 1786"/>
            <p:cNvSpPr>
              <a:spLocks noChangeArrowheads="1"/>
            </p:cNvSpPr>
            <p:nvPr/>
          </p:nvSpPr>
          <p:spPr bwMode="auto">
            <a:xfrm>
              <a:off x="6850" y="2409"/>
              <a:ext cx="136" cy="136"/>
            </a:xfrm>
            <a:prstGeom prst="flowChartOr">
              <a:avLst/>
            </a:prstGeom>
            <a:noFill/>
            <a:ln w="9525">
              <a:solidFill>
                <a:schemeClr val="tx1"/>
              </a:solidFill>
              <a:round/>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grpSp>
        <p:nvGrpSpPr>
          <p:cNvPr id="65" name="Group 809"/>
          <p:cNvGrpSpPr/>
          <p:nvPr userDrawn="1"/>
        </p:nvGrpSpPr>
        <p:grpSpPr bwMode="auto">
          <a:xfrm>
            <a:off x="6046788" y="5526088"/>
            <a:ext cx="223837" cy="206375"/>
            <a:chOff x="3095" y="3005"/>
            <a:chExt cx="72" cy="144"/>
          </a:xfrm>
        </p:grpSpPr>
        <p:sp>
          <p:nvSpPr>
            <p:cNvPr id="66" name="Rectangle 810"/>
            <p:cNvSpPr>
              <a:spLocks noChangeArrowheads="1"/>
            </p:cNvSpPr>
            <p:nvPr/>
          </p:nvSpPr>
          <p:spPr bwMode="auto">
            <a:xfrm>
              <a:off x="3095" y="3005"/>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7" name="Rectangle 811"/>
            <p:cNvSpPr>
              <a:spLocks noChangeArrowheads="1"/>
            </p:cNvSpPr>
            <p:nvPr/>
          </p:nvSpPr>
          <p:spPr bwMode="auto">
            <a:xfrm>
              <a:off x="3113" y="3005"/>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8" name="Rectangle 812"/>
            <p:cNvSpPr>
              <a:spLocks noChangeArrowheads="1"/>
            </p:cNvSpPr>
            <p:nvPr/>
          </p:nvSpPr>
          <p:spPr bwMode="auto">
            <a:xfrm>
              <a:off x="3131" y="3005"/>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69" name="Rectangle 813"/>
            <p:cNvSpPr>
              <a:spLocks noChangeArrowheads="1"/>
            </p:cNvSpPr>
            <p:nvPr/>
          </p:nvSpPr>
          <p:spPr bwMode="auto">
            <a:xfrm>
              <a:off x="3149" y="3005"/>
              <a:ext cx="18" cy="144"/>
            </a:xfrm>
            <a:prstGeom prst="rect">
              <a:avLst/>
            </a:prstGeom>
            <a:solidFill>
              <a:srgbClr val="FFFFFF"/>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70" name="Text Box 815"/>
          <p:cNvSpPr txBox="1">
            <a:spLocks noChangeArrowheads="1"/>
          </p:cNvSpPr>
          <p:nvPr userDrawn="1"/>
        </p:nvSpPr>
        <p:spPr bwMode="auto">
          <a:xfrm>
            <a:off x="6237288" y="5516563"/>
            <a:ext cx="858837" cy="247650"/>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lgn="ct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Conveyor</a:t>
            </a:r>
          </a:p>
        </p:txBody>
      </p:sp>
      <p:sp>
        <p:nvSpPr>
          <p:cNvPr id="71" name="Rectangle 1753"/>
          <p:cNvSpPr>
            <a:spLocks noChangeArrowheads="1"/>
          </p:cNvSpPr>
          <p:nvPr userDrawn="1"/>
        </p:nvSpPr>
        <p:spPr bwMode="auto">
          <a:xfrm>
            <a:off x="7839075" y="5516563"/>
            <a:ext cx="223838" cy="185737"/>
          </a:xfrm>
          <a:prstGeom prst="rect">
            <a:avLst/>
          </a:prstGeom>
          <a:solidFill>
            <a:srgbClr val="FFFFFF"/>
          </a:solidFill>
          <a:ln w="9525">
            <a:solidFill>
              <a:srgbClr val="000000"/>
            </a:solidFill>
            <a:miter lim="800000"/>
          </a:ln>
        </p:spPr>
        <p:txBody>
          <a:bodyPr wrap="none" anchor="ctr"/>
          <a:lstStyle/>
          <a:p>
            <a:pPr algn="ctr" defTabSz="993775" latinLnBrk="1">
              <a:defRPr/>
            </a:pPr>
            <a:r>
              <a:rPr lang="en-US" altLang="ko-KR" sz="1200" dirty="0">
                <a:solidFill>
                  <a:srgbClr val="000000"/>
                </a:solidFill>
                <a:latin typeface="Arial" panose="020B0604020202020204" pitchFamily="34" charset="0"/>
                <a:cs typeface="Arial" panose="020B0604020202020204" pitchFamily="34" charset="0"/>
              </a:rPr>
              <a:t>ST</a:t>
            </a:r>
          </a:p>
        </p:txBody>
      </p:sp>
      <p:sp>
        <p:nvSpPr>
          <p:cNvPr id="72" name="Text Box 1726"/>
          <p:cNvSpPr txBox="1">
            <a:spLocks noChangeArrowheads="1"/>
          </p:cNvSpPr>
          <p:nvPr userDrawn="1"/>
        </p:nvSpPr>
        <p:spPr bwMode="auto">
          <a:xfrm>
            <a:off x="7994650" y="5486400"/>
            <a:ext cx="646113" cy="246063"/>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Stage</a:t>
            </a:r>
          </a:p>
        </p:txBody>
      </p:sp>
      <p:grpSp>
        <p:nvGrpSpPr>
          <p:cNvPr id="73" name="Group 1710"/>
          <p:cNvGrpSpPr/>
          <p:nvPr userDrawn="1"/>
        </p:nvGrpSpPr>
        <p:grpSpPr bwMode="auto">
          <a:xfrm>
            <a:off x="488609" y="5535756"/>
            <a:ext cx="224082" cy="206845"/>
            <a:chOff x="2016" y="2832"/>
            <a:chExt cx="144" cy="144"/>
          </a:xfrm>
          <a:solidFill>
            <a:srgbClr val="00B050"/>
          </a:solidFill>
        </p:grpSpPr>
        <p:sp>
          <p:nvSpPr>
            <p:cNvPr id="74"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6"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7"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78" name="Text Box 1715"/>
          <p:cNvSpPr txBox="1">
            <a:spLocks noChangeArrowheads="1"/>
          </p:cNvSpPr>
          <p:nvPr userDrawn="1"/>
        </p:nvSpPr>
        <p:spPr bwMode="auto">
          <a:xfrm>
            <a:off x="657225" y="5516563"/>
            <a:ext cx="1079500"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Half Cassette</a:t>
            </a:r>
          </a:p>
        </p:txBody>
      </p:sp>
      <p:grpSp>
        <p:nvGrpSpPr>
          <p:cNvPr id="79" name="Group 1710"/>
          <p:cNvGrpSpPr/>
          <p:nvPr userDrawn="1"/>
        </p:nvGrpSpPr>
        <p:grpSpPr bwMode="auto">
          <a:xfrm>
            <a:off x="488609" y="5824955"/>
            <a:ext cx="224082" cy="206845"/>
            <a:chOff x="2016" y="2832"/>
            <a:chExt cx="144" cy="144"/>
          </a:xfrm>
          <a:solidFill>
            <a:schemeClr val="accent5"/>
          </a:solidFill>
        </p:grpSpPr>
        <p:sp>
          <p:nvSpPr>
            <p:cNvPr id="80"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1"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2"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83"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84" name="Text Box 1715"/>
          <p:cNvSpPr txBox="1">
            <a:spLocks noChangeArrowheads="1"/>
          </p:cNvSpPr>
          <p:nvPr userDrawn="1"/>
        </p:nvSpPr>
        <p:spPr bwMode="auto">
          <a:xfrm>
            <a:off x="657225" y="5805488"/>
            <a:ext cx="1095375" cy="246062"/>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Film Cassette</a:t>
            </a:r>
          </a:p>
        </p:txBody>
      </p:sp>
      <p:sp>
        <p:nvSpPr>
          <p:cNvPr id="85" name="Text Box 1701"/>
          <p:cNvSpPr txBox="1">
            <a:spLocks noChangeArrowheads="1"/>
          </p:cNvSpPr>
          <p:nvPr userDrawn="1"/>
        </p:nvSpPr>
        <p:spPr bwMode="auto">
          <a:xfrm>
            <a:off x="2311400" y="6102350"/>
            <a:ext cx="1000125" cy="246063"/>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zh-TW" sz="1000" b="0" dirty="0">
                <a:solidFill>
                  <a:srgbClr val="000000"/>
                </a:solidFill>
                <a:latin typeface="Arial" panose="020B0604020202020204" pitchFamily="34" charset="0"/>
                <a:ea typeface="Gulim" panose="020B0600000101010101" pitchFamily="50" charset="-127"/>
                <a:cs typeface="Arial" panose="020B0604020202020204" pitchFamily="34" charset="0"/>
              </a:rPr>
              <a:t>Open </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Buffer</a:t>
            </a:r>
          </a:p>
        </p:txBody>
      </p:sp>
      <p:grpSp>
        <p:nvGrpSpPr>
          <p:cNvPr id="86" name="Group 1702"/>
          <p:cNvGrpSpPr/>
          <p:nvPr userDrawn="1"/>
        </p:nvGrpSpPr>
        <p:grpSpPr bwMode="auto">
          <a:xfrm>
            <a:off x="2144690" y="6111665"/>
            <a:ext cx="224082" cy="206844"/>
            <a:chOff x="-649" y="3153"/>
            <a:chExt cx="336" cy="336"/>
          </a:xfrm>
          <a:solidFill>
            <a:schemeClr val="accent6"/>
          </a:solidFill>
        </p:grpSpPr>
        <p:grpSp>
          <p:nvGrpSpPr>
            <p:cNvPr id="87" name="Group 1703"/>
            <p:cNvGrpSpPr/>
            <p:nvPr/>
          </p:nvGrpSpPr>
          <p:grpSpPr bwMode="auto">
            <a:xfrm>
              <a:off x="-649" y="3153"/>
              <a:ext cx="336" cy="336"/>
              <a:chOff x="2588" y="2839"/>
              <a:chExt cx="144" cy="144"/>
            </a:xfrm>
            <a:grpFill/>
          </p:grpSpPr>
          <p:sp>
            <p:nvSpPr>
              <p:cNvPr id="90" name="Rectangle 1704"/>
              <p:cNvSpPr>
                <a:spLocks noChangeArrowheads="1"/>
              </p:cNvSpPr>
              <p:nvPr/>
            </p:nvSpPr>
            <p:spPr bwMode="auto">
              <a:xfrm>
                <a:off x="2588" y="2839"/>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 name="Rectangle 1705"/>
              <p:cNvSpPr>
                <a:spLocks noChangeArrowheads="1"/>
              </p:cNvSpPr>
              <p:nvPr/>
            </p:nvSpPr>
            <p:spPr bwMode="auto">
              <a:xfrm>
                <a:off x="2604" y="2854"/>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cxnSp>
            <p:nvCxnSpPr>
              <p:cNvPr id="92" name="AutoShape 1706"/>
              <p:cNvCxnSpPr>
                <a:cxnSpLocks noChangeShapeType="1"/>
                <a:stCxn id="182" idx="1"/>
                <a:endCxn id="182" idx="3"/>
              </p:cNvCxnSpPr>
              <p:nvPr/>
            </p:nvCxnSpPr>
            <p:spPr bwMode="auto">
              <a:xfrm>
                <a:off x="2602" y="2910"/>
                <a:ext cx="112" cy="0"/>
              </a:xfrm>
              <a:prstGeom prst="straightConnector1">
                <a:avLst/>
              </a:prstGeom>
              <a:grpFill/>
              <a:ln w="9525">
                <a:solidFill>
                  <a:srgbClr val="000000"/>
                </a:solidFill>
                <a:round/>
              </a:ln>
            </p:spPr>
          </p:cxnSp>
          <p:cxnSp>
            <p:nvCxnSpPr>
              <p:cNvPr id="93" name="AutoShape 1707"/>
              <p:cNvCxnSpPr>
                <a:cxnSpLocks noChangeShapeType="1"/>
                <a:stCxn id="182" idx="0"/>
                <a:endCxn id="182" idx="2"/>
              </p:cNvCxnSpPr>
              <p:nvPr/>
            </p:nvCxnSpPr>
            <p:spPr bwMode="auto">
              <a:xfrm>
                <a:off x="2662" y="2852"/>
                <a:ext cx="0" cy="112"/>
              </a:xfrm>
              <a:prstGeom prst="straightConnector1">
                <a:avLst/>
              </a:prstGeom>
              <a:grpFill/>
              <a:ln w="9525">
                <a:solidFill>
                  <a:srgbClr val="000000"/>
                </a:solidFill>
                <a:round/>
              </a:ln>
            </p:spPr>
          </p:cxnSp>
        </p:grpSp>
        <p:sp>
          <p:nvSpPr>
            <p:cNvPr id="88" name="Line 1708"/>
            <p:cNvSpPr>
              <a:spLocks noChangeShapeType="1"/>
            </p:cNvSpPr>
            <p:nvPr/>
          </p:nvSpPr>
          <p:spPr bwMode="auto">
            <a:xfrm>
              <a:off x="-602" y="3193"/>
              <a:ext cx="240" cy="240"/>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89" name="Line 1709"/>
            <p:cNvSpPr>
              <a:spLocks noChangeShapeType="1"/>
            </p:cNvSpPr>
            <p:nvPr/>
          </p:nvSpPr>
          <p:spPr bwMode="auto">
            <a:xfrm flipH="1">
              <a:off x="-590" y="3193"/>
              <a:ext cx="240" cy="240"/>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94" name="Group 1690"/>
          <p:cNvGrpSpPr/>
          <p:nvPr userDrawn="1"/>
        </p:nvGrpSpPr>
        <p:grpSpPr bwMode="auto">
          <a:xfrm>
            <a:off x="4316413" y="5840413"/>
            <a:ext cx="223837" cy="206375"/>
            <a:chOff x="3936" y="3312"/>
            <a:chExt cx="144" cy="144"/>
          </a:xfrm>
        </p:grpSpPr>
        <p:sp>
          <p:nvSpPr>
            <p:cNvPr id="95" name="Rectangle 1691"/>
            <p:cNvSpPr>
              <a:spLocks noChangeArrowheads="1"/>
            </p:cNvSpPr>
            <p:nvPr/>
          </p:nvSpPr>
          <p:spPr bwMode="auto">
            <a:xfrm>
              <a:off x="3936" y="3312"/>
              <a:ext cx="144" cy="144"/>
            </a:xfrm>
            <a:prstGeom prst="rect">
              <a:avLst/>
            </a:prstGeom>
            <a:solidFill>
              <a:srgbClr val="FFFFFF"/>
            </a:solid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6" name="Rectangle 1692"/>
            <p:cNvSpPr>
              <a:spLocks noChangeArrowheads="1"/>
            </p:cNvSpPr>
            <p:nvPr/>
          </p:nvSpPr>
          <p:spPr bwMode="auto">
            <a:xfrm>
              <a:off x="3952" y="3328"/>
              <a:ext cx="104" cy="113"/>
            </a:xfrm>
            <a:prstGeom prst="rect">
              <a:avLst/>
            </a:prstGeom>
            <a:solidFill>
              <a:srgbClr val="FFFF00"/>
            </a:solid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cxnSp>
          <p:nvCxnSpPr>
            <p:cNvPr id="97" name="AutoShape 1693"/>
            <p:cNvCxnSpPr>
              <a:cxnSpLocks noChangeShapeType="1"/>
            </p:cNvCxnSpPr>
            <p:nvPr/>
          </p:nvCxnSpPr>
          <p:spPr bwMode="auto">
            <a:xfrm>
              <a:off x="4008" y="3328"/>
              <a:ext cx="56" cy="56"/>
            </a:xfrm>
            <a:prstGeom prst="straightConnector1">
              <a:avLst/>
            </a:prstGeom>
            <a:noFill/>
            <a:ln w="9525">
              <a:solidFill>
                <a:srgbClr val="000000"/>
              </a:solidFill>
              <a:round/>
            </a:ln>
          </p:spPr>
        </p:cxnSp>
        <p:cxnSp>
          <p:nvCxnSpPr>
            <p:cNvPr id="98" name="AutoShape 1694"/>
            <p:cNvCxnSpPr>
              <a:cxnSpLocks noChangeShapeType="1"/>
            </p:cNvCxnSpPr>
            <p:nvPr/>
          </p:nvCxnSpPr>
          <p:spPr bwMode="auto">
            <a:xfrm>
              <a:off x="3952" y="3384"/>
              <a:ext cx="56" cy="56"/>
            </a:xfrm>
            <a:prstGeom prst="straightConnector1">
              <a:avLst/>
            </a:prstGeom>
            <a:noFill/>
            <a:ln w="9525">
              <a:solidFill>
                <a:srgbClr val="000000"/>
              </a:solidFill>
              <a:round/>
            </a:ln>
          </p:spPr>
        </p:cxnSp>
        <p:cxnSp>
          <p:nvCxnSpPr>
            <p:cNvPr id="99" name="AutoShape 1695"/>
            <p:cNvCxnSpPr>
              <a:cxnSpLocks noChangeShapeType="1"/>
            </p:cNvCxnSpPr>
            <p:nvPr/>
          </p:nvCxnSpPr>
          <p:spPr bwMode="auto">
            <a:xfrm flipH="1">
              <a:off x="4008" y="3384"/>
              <a:ext cx="56" cy="56"/>
            </a:xfrm>
            <a:prstGeom prst="straightConnector1">
              <a:avLst/>
            </a:prstGeom>
            <a:noFill/>
            <a:ln w="9525">
              <a:solidFill>
                <a:srgbClr val="000000"/>
              </a:solidFill>
              <a:round/>
            </a:ln>
          </p:spPr>
        </p:cxnSp>
        <p:cxnSp>
          <p:nvCxnSpPr>
            <p:cNvPr id="100" name="AutoShape 1696"/>
            <p:cNvCxnSpPr>
              <a:cxnSpLocks noChangeShapeType="1"/>
            </p:cNvCxnSpPr>
            <p:nvPr/>
          </p:nvCxnSpPr>
          <p:spPr bwMode="auto">
            <a:xfrm flipH="1">
              <a:off x="3952" y="3328"/>
              <a:ext cx="56" cy="56"/>
            </a:xfrm>
            <a:prstGeom prst="straightConnector1">
              <a:avLst/>
            </a:prstGeom>
            <a:noFill/>
            <a:ln w="9525">
              <a:solidFill>
                <a:srgbClr val="000000"/>
              </a:solidFill>
              <a:round/>
            </a:ln>
          </p:spPr>
        </p:cxnSp>
      </p:grpSp>
      <p:sp>
        <p:nvSpPr>
          <p:cNvPr id="101" name="Text Box 1697"/>
          <p:cNvSpPr txBox="1">
            <a:spLocks noChangeArrowheads="1"/>
          </p:cNvSpPr>
          <p:nvPr userDrawn="1"/>
        </p:nvSpPr>
        <p:spPr bwMode="auto">
          <a:xfrm>
            <a:off x="4486275" y="5824538"/>
            <a:ext cx="1524776" cy="246221"/>
          </a:xfrm>
          <a:prstGeom prst="rect">
            <a:avLst/>
          </a:prstGeom>
          <a:noFill/>
          <a:ln>
            <a:noFill/>
          </a:ln>
        </p:spPr>
        <p:txBody>
          <a:bodyPr wrap="none">
            <a:spAutoFit/>
          </a:bodyPr>
          <a:lstStyle>
            <a:lvl1pPr eaLnBrk="0" hangingPunct="0">
              <a:defRPr kumimoji="1" sz="2800" b="1">
                <a:solidFill>
                  <a:schemeClr val="tx1"/>
                </a:solidFill>
                <a:latin typeface="Century Gothic" panose="020B0502020202020204" pitchFamily="34" charset="0"/>
                <a:ea typeface="宋体" panose="02010600030101010101" pitchFamily="2" charset="-122"/>
              </a:defRPr>
            </a:lvl1pPr>
            <a:lvl2pPr marL="742950" indent="-285750" eaLnBrk="0" hangingPunct="0">
              <a:defRPr kumimoji="1" sz="2800" b="1">
                <a:solidFill>
                  <a:schemeClr val="tx1"/>
                </a:solidFill>
                <a:latin typeface="Century Gothic" panose="020B0502020202020204" pitchFamily="34" charset="0"/>
                <a:ea typeface="宋体" panose="02010600030101010101" pitchFamily="2" charset="-122"/>
              </a:defRPr>
            </a:lvl2pPr>
            <a:lvl3pPr marL="1143000" indent="-228600" eaLnBrk="0" hangingPunct="0">
              <a:defRPr kumimoji="1" sz="2800" b="1">
                <a:solidFill>
                  <a:schemeClr val="tx1"/>
                </a:solidFill>
                <a:latin typeface="Century Gothic" panose="020B0502020202020204" pitchFamily="34" charset="0"/>
                <a:ea typeface="宋体" panose="02010600030101010101" pitchFamily="2" charset="-122"/>
              </a:defRPr>
            </a:lvl3pPr>
            <a:lvl4pPr marL="1600200" indent="-228600" eaLnBrk="0" hangingPunct="0">
              <a:defRPr kumimoji="1" sz="2800" b="1">
                <a:solidFill>
                  <a:schemeClr val="tx1"/>
                </a:solidFill>
                <a:latin typeface="Century Gothic" panose="020B0502020202020204" pitchFamily="34" charset="0"/>
                <a:ea typeface="宋体" panose="02010600030101010101" pitchFamily="2" charset="-122"/>
              </a:defRPr>
            </a:lvl4pPr>
            <a:lvl5pPr marL="2057400" indent="-228600" eaLnBrk="0" hangingPunct="0">
              <a:defRPr kumimoji="1" sz="2800" b="1">
                <a:solidFill>
                  <a:schemeClr val="tx1"/>
                </a:solidFill>
                <a:latin typeface="Century Gothic" panose="020B0502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entury Gothic" panose="020B0502020202020204" pitchFamily="34" charset="0"/>
                <a:ea typeface="宋体" panose="02010600030101010101" pitchFamily="2" charset="-122"/>
              </a:defRPr>
            </a:lvl9pPr>
          </a:lstStyle>
          <a:p>
            <a:pPr>
              <a:defRPr/>
            </a:pPr>
            <a:r>
              <a:rPr kumimoji="0" lang="zh-TW" altLang="en-US" sz="1000" b="0" dirty="0">
                <a:solidFill>
                  <a:srgbClr val="000000"/>
                </a:solidFill>
                <a:latin typeface="Arial" panose="020B0604020202020204" pitchFamily="34" charset="0"/>
                <a:ea typeface="Gulim" panose="020B0600000101010101" pitchFamily="50" charset="-127"/>
                <a:cs typeface="Arial" panose="020B0604020202020204" pitchFamily="34" charset="0"/>
              </a:rPr>
              <a:t>：</a:t>
            </a:r>
            <a:r>
              <a:rPr kumimoji="0" lang="en-US" altLang="ko-KR" sz="1000" b="0" dirty="0">
                <a:solidFill>
                  <a:srgbClr val="000000"/>
                </a:solidFill>
                <a:latin typeface="Arial" panose="020B0604020202020204" pitchFamily="34" charset="0"/>
                <a:ea typeface="Gulim" panose="020B0600000101010101" pitchFamily="50" charset="-127"/>
                <a:cs typeface="Arial" panose="020B0604020202020204" pitchFamily="34" charset="0"/>
              </a:rPr>
              <a:t>Photo Mask Cassette</a:t>
            </a:r>
          </a:p>
        </p:txBody>
      </p:sp>
      <p:sp>
        <p:nvSpPr>
          <p:cNvPr id="2"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87" name="TextBox 386"/>
          <p:cNvSpPr txBox="1"/>
          <p:nvPr userDrawn="1"/>
        </p:nvSpPr>
        <p:spPr>
          <a:xfrm rot="19908267">
            <a:off x="287511" y="2590678"/>
            <a:ext cx="9404550" cy="1815882"/>
          </a:xfrm>
          <a:prstGeom prst="rect">
            <a:avLst/>
          </a:prstGeom>
          <a:noFill/>
        </p:spPr>
        <p:txBody>
          <a:bodyPr wrap="square" rtlCol="0" anchor="ctr">
            <a:spAutoFit/>
          </a:bodyPr>
          <a:lstStyle/>
          <a:p>
            <a:pPr algn="ctr"/>
            <a:r>
              <a:rPr lang="en-US" altLang="ko-KR" sz="11200" dirty="0">
                <a:ln>
                  <a:noFill/>
                </a:ln>
                <a:solidFill>
                  <a:schemeClr val="bg1">
                    <a:lumMod val="95000"/>
                  </a:schemeClr>
                </a:solidFill>
                <a:latin typeface="新宋体" panose="02010609030101010101" pitchFamily="49" charset="-122"/>
                <a:ea typeface="新宋体" panose="02010609030101010101" pitchFamily="49" charset="-122"/>
              </a:rPr>
              <a:t>confidential</a:t>
            </a:r>
            <a:endParaRPr lang="ko-KR" altLang="en-US" sz="11200" dirty="0">
              <a:ln>
                <a:noFill/>
              </a:ln>
              <a:solidFill>
                <a:schemeClr val="bg1">
                  <a:lumMod val="95000"/>
                </a:schemeClr>
              </a:solidFill>
              <a:latin typeface="新宋体" panose="02010609030101010101" pitchFamily="49" charset="-122"/>
            </a:endParaRPr>
          </a:p>
        </p:txBody>
      </p:sp>
      <p:cxnSp>
        <p:nvCxnSpPr>
          <p:cNvPr id="334" name="直接连接符 8"/>
          <p:cNvCxnSpPr/>
          <p:nvPr userDrawn="1"/>
        </p:nvCxnSpPr>
        <p:spPr>
          <a:xfrm>
            <a:off x="461963" y="908050"/>
            <a:ext cx="7454900"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335" name="Picture 2" descr="C:\Users\00003473\Desktop\用心改变生活-01.png"/>
          <p:cNvPicPr>
            <a:picLocks noChangeAspect="1" noChangeArrowheads="1"/>
          </p:cNvPicPr>
          <p:nvPr userDrawn="1"/>
        </p:nvPicPr>
        <p:blipFill>
          <a:blip r:embed="rId2" cstate="print"/>
          <a:srcRect l="12868" t="36543" r="7791" b="36670"/>
          <a:stretch>
            <a:fillRect/>
          </a:stretch>
        </p:blipFill>
        <p:spPr bwMode="auto">
          <a:xfrm>
            <a:off x="7916863" y="6440488"/>
            <a:ext cx="1633537" cy="360362"/>
          </a:xfrm>
          <a:prstGeom prst="rect">
            <a:avLst/>
          </a:prstGeom>
          <a:noFill/>
          <a:ln w="9525">
            <a:noFill/>
            <a:miter lim="800000"/>
            <a:headEnd/>
            <a:tailEnd/>
          </a:ln>
        </p:spPr>
      </p:pic>
      <p:cxnSp>
        <p:nvCxnSpPr>
          <p:cNvPr id="336" name="直接连接符 11"/>
          <p:cNvCxnSpPr/>
          <p:nvPr userDrawn="1"/>
        </p:nvCxnSpPr>
        <p:spPr>
          <a:xfrm>
            <a:off x="461963" y="6381750"/>
            <a:ext cx="8951912" cy="0"/>
          </a:xfrm>
          <a:prstGeom prst="line">
            <a:avLst/>
          </a:prstGeom>
          <a:ln w="12700">
            <a:solidFill>
              <a:srgbClr val="4D4D4F"/>
            </a:solidFill>
          </a:ln>
        </p:spPr>
        <p:style>
          <a:lnRef idx="1">
            <a:schemeClr val="accent1"/>
          </a:lnRef>
          <a:fillRef idx="0">
            <a:schemeClr val="accent1"/>
          </a:fillRef>
          <a:effectRef idx="0">
            <a:schemeClr val="accent1"/>
          </a:effectRef>
          <a:fontRef idx="minor">
            <a:schemeClr val="tx1"/>
          </a:fontRef>
        </p:style>
      </p:cxnSp>
      <p:pic>
        <p:nvPicPr>
          <p:cNvPr id="337" name="Picture 2" descr="C:\Users\00003473\Desktop\BOE_Final LogoOnly-9May2014.jpg"/>
          <p:cNvPicPr>
            <a:picLocks noChangeAspect="1" noChangeArrowheads="1"/>
          </p:cNvPicPr>
          <p:nvPr userDrawn="1"/>
        </p:nvPicPr>
        <p:blipFill>
          <a:blip r:embed="rId3" cstate="print"/>
          <a:srcRect/>
          <a:stretch>
            <a:fillRect/>
          </a:stretch>
        </p:blipFill>
        <p:spPr bwMode="auto">
          <a:xfrm>
            <a:off x="8524875" y="215900"/>
            <a:ext cx="1025525" cy="669925"/>
          </a:xfrm>
          <a:prstGeom prst="rect">
            <a:avLst/>
          </a:prstGeom>
          <a:noFill/>
          <a:ln w="9525">
            <a:noFill/>
            <a:miter lim="800000"/>
            <a:headEnd/>
            <a:tailEnd/>
          </a:ln>
        </p:spPr>
      </p:pic>
      <p:sp>
        <p:nvSpPr>
          <p:cNvPr id="338" name="灯片编号占位符 5"/>
          <p:cNvSpPr txBox="1"/>
          <p:nvPr userDrawn="1"/>
        </p:nvSpPr>
        <p:spPr>
          <a:xfrm>
            <a:off x="3783013" y="6448425"/>
            <a:ext cx="2311400" cy="365125"/>
          </a:xfrm>
          <a:prstGeom prst="rect">
            <a:avLst/>
          </a:prstGeom>
        </p:spPr>
        <p:txBody>
          <a:bodyPr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ED053107-2DB5-4124-A2FD-6EF87B58E5CC}" type="slidenum">
              <a:rPr lang="zh-CN" altLang="en-US" smtClean="0">
                <a:solidFill>
                  <a:prstClr val="black">
                    <a:tint val="75000"/>
                  </a:prstClr>
                </a:solidFill>
              </a:rPr>
              <a:t>‹#›</a:t>
            </a:fld>
            <a:endParaRPr lang="zh-CN" altLang="en-US">
              <a:solidFill>
                <a:prstClr val="black">
                  <a:tint val="75000"/>
                </a:prstClr>
              </a:solidFill>
            </a:endParaRPr>
          </a:p>
        </p:txBody>
      </p:sp>
      <p:sp>
        <p:nvSpPr>
          <p:cNvPr id="339" name="标题 1"/>
          <p:cNvSpPr>
            <a:spLocks noGrp="1"/>
          </p:cNvSpPr>
          <p:nvPr>
            <p:ph type="title" hasCustomPrompt="1"/>
          </p:nvPr>
        </p:nvSpPr>
        <p:spPr>
          <a:xfrm>
            <a:off x="462738" y="310560"/>
            <a:ext cx="5348359" cy="598163"/>
          </a:xfrm>
        </p:spPr>
        <p:txBody>
          <a:bodyPr>
            <a:noAutofit/>
          </a:bodyPr>
          <a:lstStyle>
            <a:lvl1pPr algn="l">
              <a:defRPr sz="2800">
                <a:latin typeface="微软雅黑" panose="020B0503020204020204" pitchFamily="34" charset="-122"/>
                <a:ea typeface="微软雅黑" panose="020B0503020204020204" pitchFamily="34" charset="-122"/>
              </a:defRPr>
            </a:lvl1pPr>
          </a:lstStyle>
          <a:p>
            <a:r>
              <a:rPr lang="ko-KR" altLang="en-US"/>
              <a:t>마스터 제목 스타일 편집</a:t>
            </a:r>
            <a:endParaRPr lang="zh-CN" altLang="en-US" dirty="0"/>
          </a:p>
        </p:txBody>
      </p:sp>
      <p:grpSp>
        <p:nvGrpSpPr>
          <p:cNvPr id="2" name="그룹 1"/>
          <p:cNvGrpSpPr/>
          <p:nvPr userDrawn="1"/>
        </p:nvGrpSpPr>
        <p:grpSpPr>
          <a:xfrm>
            <a:off x="1334041" y="1754148"/>
            <a:ext cx="6406078" cy="1074973"/>
            <a:chOff x="1334041" y="1754148"/>
            <a:chExt cx="6406078" cy="1074973"/>
          </a:xfrm>
        </p:grpSpPr>
        <p:sp>
          <p:nvSpPr>
            <p:cNvPr id="864" name="Text Box 1715"/>
            <p:cNvSpPr txBox="1">
              <a:spLocks noChangeArrowheads="1"/>
            </p:cNvSpPr>
            <p:nvPr/>
          </p:nvSpPr>
          <p:spPr bwMode="auto">
            <a:xfrm>
              <a:off x="1396079" y="1754148"/>
              <a:ext cx="342191"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Loader</a:t>
              </a:r>
            </a:p>
          </p:txBody>
        </p:sp>
        <p:sp>
          <p:nvSpPr>
            <p:cNvPr id="865" name="직사각형 228"/>
            <p:cNvSpPr/>
            <p:nvPr/>
          </p:nvSpPr>
          <p:spPr>
            <a:xfrm>
              <a:off x="1334041" y="1878886"/>
              <a:ext cx="518904" cy="902933"/>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66" name="그룹 865"/>
            <p:cNvGrpSpPr/>
            <p:nvPr/>
          </p:nvGrpSpPr>
          <p:grpSpPr>
            <a:xfrm>
              <a:off x="1379798" y="2353002"/>
              <a:ext cx="272972" cy="384162"/>
              <a:chOff x="1546293" y="1274435"/>
              <a:chExt cx="411125" cy="575267"/>
            </a:xfrm>
          </p:grpSpPr>
          <p:grpSp>
            <p:nvGrpSpPr>
              <p:cNvPr id="1301" name="Group 1710"/>
              <p:cNvGrpSpPr/>
              <p:nvPr/>
            </p:nvGrpSpPr>
            <p:grpSpPr bwMode="auto">
              <a:xfrm>
                <a:off x="1727231" y="1295930"/>
                <a:ext cx="230187" cy="227013"/>
                <a:chOff x="2016" y="2832"/>
                <a:chExt cx="144" cy="144"/>
              </a:xfrm>
            </p:grpSpPr>
            <p:sp>
              <p:nvSpPr>
                <p:cNvPr id="1511"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512"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513"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4"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302" name="Group 1710"/>
              <p:cNvGrpSpPr/>
              <p:nvPr/>
            </p:nvGrpSpPr>
            <p:grpSpPr bwMode="auto">
              <a:xfrm>
                <a:off x="1727231" y="1622689"/>
                <a:ext cx="230187" cy="227013"/>
                <a:chOff x="2016" y="2832"/>
                <a:chExt cx="144" cy="144"/>
              </a:xfrm>
            </p:grpSpPr>
            <p:sp>
              <p:nvSpPr>
                <p:cNvPr id="1313"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508"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509"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0"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303" name="Group 1710"/>
              <p:cNvGrpSpPr/>
              <p:nvPr/>
            </p:nvGrpSpPr>
            <p:grpSpPr bwMode="auto">
              <a:xfrm>
                <a:off x="1546293" y="1274435"/>
                <a:ext cx="230187" cy="227013"/>
                <a:chOff x="2016" y="2832"/>
                <a:chExt cx="144" cy="144"/>
              </a:xfrm>
            </p:grpSpPr>
            <p:sp>
              <p:nvSpPr>
                <p:cNvPr id="1309"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310"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311"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2"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304" name="Group 1710"/>
              <p:cNvGrpSpPr/>
              <p:nvPr/>
            </p:nvGrpSpPr>
            <p:grpSpPr bwMode="auto">
              <a:xfrm>
                <a:off x="1546293" y="1601194"/>
                <a:ext cx="230187" cy="227013"/>
                <a:chOff x="2016" y="2832"/>
                <a:chExt cx="144" cy="144"/>
              </a:xfrm>
            </p:grpSpPr>
            <p:sp>
              <p:nvSpPr>
                <p:cNvPr id="1305"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306"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1307"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8"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867" name="직사각형 228"/>
            <p:cNvSpPr/>
            <p:nvPr/>
          </p:nvSpPr>
          <p:spPr>
            <a:xfrm>
              <a:off x="2560704" y="2112049"/>
              <a:ext cx="566405" cy="642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68" name="Rectangle 1753"/>
            <p:cNvSpPr>
              <a:spLocks noChangeArrowheads="1"/>
            </p:cNvSpPr>
            <p:nvPr/>
          </p:nvSpPr>
          <p:spPr bwMode="auto">
            <a:xfrm>
              <a:off x="2559166" y="2327982"/>
              <a:ext cx="169282" cy="86758"/>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869" name="Rectangle 1753"/>
            <p:cNvSpPr>
              <a:spLocks noChangeArrowheads="1"/>
            </p:cNvSpPr>
            <p:nvPr/>
          </p:nvSpPr>
          <p:spPr bwMode="auto">
            <a:xfrm>
              <a:off x="2559166" y="2424276"/>
              <a:ext cx="169282" cy="86758"/>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nvGrpSpPr>
            <p:cNvPr id="870" name="Group 1769"/>
            <p:cNvGrpSpPr/>
            <p:nvPr/>
          </p:nvGrpSpPr>
          <p:grpSpPr bwMode="auto">
            <a:xfrm>
              <a:off x="1696081" y="2380164"/>
              <a:ext cx="138801" cy="123147"/>
              <a:chOff x="2557" y="3725"/>
              <a:chExt cx="152" cy="163"/>
            </a:xfrm>
          </p:grpSpPr>
          <p:sp>
            <p:nvSpPr>
              <p:cNvPr id="1295"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6"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7"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8"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9"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300"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1" name="직사각형 228"/>
            <p:cNvSpPr/>
            <p:nvPr/>
          </p:nvSpPr>
          <p:spPr>
            <a:xfrm>
              <a:off x="7118649" y="2074836"/>
              <a:ext cx="621470" cy="706734"/>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72" name="Group 1769"/>
            <p:cNvGrpSpPr/>
            <p:nvPr/>
          </p:nvGrpSpPr>
          <p:grpSpPr bwMode="auto">
            <a:xfrm>
              <a:off x="7157775" y="2353684"/>
              <a:ext cx="138801" cy="123147"/>
              <a:chOff x="2557" y="3725"/>
              <a:chExt cx="152" cy="163"/>
            </a:xfrm>
          </p:grpSpPr>
          <p:sp>
            <p:nvSpPr>
              <p:cNvPr id="1289"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0"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1"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2"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3"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94"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3" name="육각형 872"/>
            <p:cNvSpPr/>
            <p:nvPr/>
          </p:nvSpPr>
          <p:spPr>
            <a:xfrm rot="5400000">
              <a:off x="7113951" y="2320957"/>
              <a:ext cx="223025" cy="189263"/>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4" name="Rectangle 1753"/>
            <p:cNvSpPr>
              <a:spLocks noChangeArrowheads="1"/>
            </p:cNvSpPr>
            <p:nvPr/>
          </p:nvSpPr>
          <p:spPr bwMode="auto">
            <a:xfrm>
              <a:off x="7320360" y="2379567"/>
              <a:ext cx="72603" cy="86758"/>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875" name="직사각형 228"/>
            <p:cNvSpPr/>
            <p:nvPr/>
          </p:nvSpPr>
          <p:spPr>
            <a:xfrm>
              <a:off x="7392604" y="2305744"/>
              <a:ext cx="234807" cy="2293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76" name="Group 1769"/>
            <p:cNvGrpSpPr/>
            <p:nvPr/>
          </p:nvGrpSpPr>
          <p:grpSpPr bwMode="auto">
            <a:xfrm>
              <a:off x="7445562" y="2358665"/>
              <a:ext cx="138801" cy="123147"/>
              <a:chOff x="2557" y="3725"/>
              <a:chExt cx="152" cy="163"/>
            </a:xfrm>
          </p:grpSpPr>
          <p:sp>
            <p:nvSpPr>
              <p:cNvPr id="1283"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4"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5"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6"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7"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8"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877" name="직사각형 228"/>
            <p:cNvSpPr/>
            <p:nvPr/>
          </p:nvSpPr>
          <p:spPr>
            <a:xfrm rot="2700000">
              <a:off x="7343420" y="2202635"/>
              <a:ext cx="102840" cy="16792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78" name="직사각형 228"/>
            <p:cNvSpPr/>
            <p:nvPr/>
          </p:nvSpPr>
          <p:spPr>
            <a:xfrm rot="8100000">
              <a:off x="7578989" y="2202150"/>
              <a:ext cx="102250" cy="16889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79" name="직사각형 228"/>
            <p:cNvSpPr/>
            <p:nvPr/>
          </p:nvSpPr>
          <p:spPr>
            <a:xfrm rot="8100000">
              <a:off x="7343715" y="2472684"/>
              <a:ext cx="102250" cy="16889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880" name="직사각형 228"/>
            <p:cNvSpPr/>
            <p:nvPr/>
          </p:nvSpPr>
          <p:spPr>
            <a:xfrm rot="2700000">
              <a:off x="7578694" y="2473493"/>
              <a:ext cx="102840" cy="16792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881" name="그룹 880"/>
            <p:cNvGrpSpPr/>
            <p:nvPr/>
          </p:nvGrpSpPr>
          <p:grpSpPr>
            <a:xfrm>
              <a:off x="6464769" y="2074836"/>
              <a:ext cx="667098" cy="706734"/>
              <a:chOff x="2312004" y="988060"/>
              <a:chExt cx="1004720" cy="1058306"/>
            </a:xfrm>
          </p:grpSpPr>
          <p:sp>
            <p:nvSpPr>
              <p:cNvPr id="1264"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265" name="Group 1769"/>
              <p:cNvGrpSpPr/>
              <p:nvPr/>
            </p:nvGrpSpPr>
            <p:grpSpPr bwMode="auto">
              <a:xfrm>
                <a:off x="2370932" y="1405623"/>
                <a:ext cx="209050" cy="184408"/>
                <a:chOff x="2557" y="3725"/>
                <a:chExt cx="152" cy="163"/>
              </a:xfrm>
            </p:grpSpPr>
            <p:sp>
              <p:nvSpPr>
                <p:cNvPr id="127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8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266" name="육각형 1265"/>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7"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268"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269" name="Group 1769"/>
              <p:cNvGrpSpPr/>
              <p:nvPr/>
            </p:nvGrpSpPr>
            <p:grpSpPr bwMode="auto">
              <a:xfrm>
                <a:off x="2804371" y="1413083"/>
                <a:ext cx="209050" cy="184408"/>
                <a:chOff x="2557" y="3725"/>
                <a:chExt cx="152" cy="163"/>
              </a:xfrm>
            </p:grpSpPr>
            <p:sp>
              <p:nvSpPr>
                <p:cNvPr id="127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7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27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2" name="그룹 881"/>
            <p:cNvGrpSpPr/>
            <p:nvPr/>
          </p:nvGrpSpPr>
          <p:grpSpPr>
            <a:xfrm>
              <a:off x="5806055" y="2074836"/>
              <a:ext cx="1253052" cy="706734"/>
              <a:chOff x="6622712" y="1052736"/>
              <a:chExt cx="1795632" cy="1058306"/>
            </a:xfrm>
          </p:grpSpPr>
          <p:grpSp>
            <p:nvGrpSpPr>
              <p:cNvPr id="1194" name="그룹 1193"/>
              <p:cNvGrpSpPr/>
              <p:nvPr/>
            </p:nvGrpSpPr>
            <p:grpSpPr>
              <a:xfrm>
                <a:off x="6640171" y="1243383"/>
                <a:ext cx="1778173" cy="658033"/>
                <a:chOff x="2330352" y="1178707"/>
                <a:chExt cx="1868876" cy="658033"/>
              </a:xfrm>
            </p:grpSpPr>
            <p:grpSp>
              <p:nvGrpSpPr>
                <p:cNvPr id="1196" name="Group 1769"/>
                <p:cNvGrpSpPr/>
                <p:nvPr/>
              </p:nvGrpSpPr>
              <p:grpSpPr bwMode="auto">
                <a:xfrm>
                  <a:off x="2370932" y="1405623"/>
                  <a:ext cx="209050" cy="184408"/>
                  <a:chOff x="2557" y="3725"/>
                  <a:chExt cx="152" cy="163"/>
                </a:xfrm>
              </p:grpSpPr>
              <p:sp>
                <p:nvSpPr>
                  <p:cNvPr id="125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6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6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6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6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97" name="육각형 1196"/>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8"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199"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244" name="Group 1769"/>
                <p:cNvGrpSpPr/>
                <p:nvPr/>
              </p:nvGrpSpPr>
              <p:grpSpPr bwMode="auto">
                <a:xfrm>
                  <a:off x="2804371" y="1413083"/>
                  <a:ext cx="209050" cy="184408"/>
                  <a:chOff x="2557" y="3725"/>
                  <a:chExt cx="152" cy="163"/>
                </a:xfrm>
              </p:grpSpPr>
              <p:sp>
                <p:nvSpPr>
                  <p:cNvPr id="1252"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3"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4"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5"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6"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257"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245"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46"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47"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48"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49"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1250" name="직사각형 228"/>
                <p:cNvSpPr/>
                <p:nvPr userDrawn="1"/>
              </p:nvSpPr>
              <p:spPr>
                <a:xfrm rot="8100000">
                  <a:off x="3641420"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251" name="직사각형 228"/>
                <p:cNvSpPr/>
                <p:nvPr userDrawn="1"/>
              </p:nvSpPr>
              <p:spPr>
                <a:xfrm rot="2700000">
                  <a:off x="3995768" y="1584306"/>
                  <a:ext cx="153999" cy="252920"/>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sp>
            <p:nvSpPr>
              <p:cNvPr id="1195" name="직사각형 228"/>
              <p:cNvSpPr/>
              <p:nvPr/>
            </p:nvSpPr>
            <p:spPr>
              <a:xfrm>
                <a:off x="6622712" y="1052736"/>
                <a:ext cx="890572"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grpSp>
          <p:nvGrpSpPr>
            <p:cNvPr id="883" name="그룹 882"/>
            <p:cNvGrpSpPr/>
            <p:nvPr/>
          </p:nvGrpSpPr>
          <p:grpSpPr>
            <a:xfrm>
              <a:off x="5146863" y="2074836"/>
              <a:ext cx="667098" cy="706734"/>
              <a:chOff x="2312004" y="988060"/>
              <a:chExt cx="1004720" cy="1058306"/>
            </a:xfrm>
          </p:grpSpPr>
          <p:sp>
            <p:nvSpPr>
              <p:cNvPr id="1163"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164" name="Group 1769"/>
              <p:cNvGrpSpPr/>
              <p:nvPr/>
            </p:nvGrpSpPr>
            <p:grpSpPr bwMode="auto">
              <a:xfrm>
                <a:off x="2370932" y="1405623"/>
                <a:ext cx="209050" cy="184408"/>
                <a:chOff x="2557" y="3725"/>
                <a:chExt cx="152" cy="163"/>
              </a:xfrm>
            </p:grpSpPr>
            <p:sp>
              <p:nvSpPr>
                <p:cNvPr id="118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8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9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9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9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9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65" name="육각형 1164"/>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6"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167"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168" name="Group 1769"/>
              <p:cNvGrpSpPr/>
              <p:nvPr/>
            </p:nvGrpSpPr>
            <p:grpSpPr bwMode="auto">
              <a:xfrm>
                <a:off x="2804371" y="1413083"/>
                <a:ext cx="209050" cy="184408"/>
                <a:chOff x="2557" y="3725"/>
                <a:chExt cx="152" cy="163"/>
              </a:xfrm>
            </p:grpSpPr>
            <p:sp>
              <p:nvSpPr>
                <p:cNvPr id="117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7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7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7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86"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87"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69"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70"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71"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72"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73"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4" name="그룹 883"/>
            <p:cNvGrpSpPr/>
            <p:nvPr/>
          </p:nvGrpSpPr>
          <p:grpSpPr>
            <a:xfrm>
              <a:off x="4487665" y="2074836"/>
              <a:ext cx="667098" cy="706734"/>
              <a:chOff x="2312004" y="988060"/>
              <a:chExt cx="1004720" cy="1058306"/>
            </a:xfrm>
          </p:grpSpPr>
          <p:sp>
            <p:nvSpPr>
              <p:cNvPr id="1113"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114" name="Group 1769"/>
              <p:cNvGrpSpPr/>
              <p:nvPr/>
            </p:nvGrpSpPr>
            <p:grpSpPr bwMode="auto">
              <a:xfrm>
                <a:off x="2370932" y="1405623"/>
                <a:ext cx="209050" cy="184408"/>
                <a:chOff x="2557" y="3725"/>
                <a:chExt cx="152" cy="163"/>
              </a:xfrm>
            </p:grpSpPr>
            <p:sp>
              <p:nvSpPr>
                <p:cNvPr id="115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6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6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6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15" name="육각형 1114"/>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6"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117"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118" name="Group 1769"/>
              <p:cNvGrpSpPr/>
              <p:nvPr/>
            </p:nvGrpSpPr>
            <p:grpSpPr bwMode="auto">
              <a:xfrm>
                <a:off x="2804371" y="1413083"/>
                <a:ext cx="209050" cy="184408"/>
                <a:chOff x="2557" y="3725"/>
                <a:chExt cx="152" cy="163"/>
              </a:xfrm>
            </p:grpSpPr>
            <p:sp>
              <p:nvSpPr>
                <p:cNvPr id="115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5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145"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46"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47"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48"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49"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5" name="그룹 884"/>
            <p:cNvGrpSpPr/>
            <p:nvPr/>
          </p:nvGrpSpPr>
          <p:grpSpPr>
            <a:xfrm>
              <a:off x="3828951" y="2074836"/>
              <a:ext cx="667098" cy="706734"/>
              <a:chOff x="2312004" y="988060"/>
              <a:chExt cx="1004720" cy="1058306"/>
            </a:xfrm>
          </p:grpSpPr>
          <p:sp>
            <p:nvSpPr>
              <p:cNvPr id="1090"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91" name="Group 1769"/>
              <p:cNvGrpSpPr/>
              <p:nvPr/>
            </p:nvGrpSpPr>
            <p:grpSpPr bwMode="auto">
              <a:xfrm>
                <a:off x="2370932" y="1405623"/>
                <a:ext cx="209050" cy="184408"/>
                <a:chOff x="2557" y="3725"/>
                <a:chExt cx="152" cy="163"/>
              </a:xfrm>
            </p:grpSpPr>
            <p:sp>
              <p:nvSpPr>
                <p:cNvPr id="110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1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1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1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92" name="육각형 109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09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95" name="Group 1769"/>
              <p:cNvGrpSpPr/>
              <p:nvPr/>
            </p:nvGrpSpPr>
            <p:grpSpPr bwMode="auto">
              <a:xfrm>
                <a:off x="2804371" y="1413083"/>
                <a:ext cx="209050" cy="184408"/>
                <a:chOff x="2557" y="3725"/>
                <a:chExt cx="152" cy="163"/>
              </a:xfrm>
            </p:grpSpPr>
            <p:sp>
              <p:nvSpPr>
                <p:cNvPr id="110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10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9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9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98"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99"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10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6" name="그룹 885"/>
            <p:cNvGrpSpPr/>
            <p:nvPr/>
          </p:nvGrpSpPr>
          <p:grpSpPr>
            <a:xfrm>
              <a:off x="3175071" y="2074836"/>
              <a:ext cx="667098" cy="706733"/>
              <a:chOff x="2312004" y="988060"/>
              <a:chExt cx="1004720" cy="1058306"/>
            </a:xfrm>
          </p:grpSpPr>
          <p:sp>
            <p:nvSpPr>
              <p:cNvPr id="1067"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68" name="Group 1769"/>
              <p:cNvGrpSpPr/>
              <p:nvPr/>
            </p:nvGrpSpPr>
            <p:grpSpPr bwMode="auto">
              <a:xfrm>
                <a:off x="2370932" y="1405623"/>
                <a:ext cx="209050" cy="184408"/>
                <a:chOff x="2557" y="3725"/>
                <a:chExt cx="152" cy="163"/>
              </a:xfrm>
            </p:grpSpPr>
            <p:sp>
              <p:nvSpPr>
                <p:cNvPr id="108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8"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9"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69" name="육각형 1068"/>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0"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071"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72" name="Group 1769"/>
              <p:cNvGrpSpPr/>
              <p:nvPr/>
            </p:nvGrpSpPr>
            <p:grpSpPr bwMode="auto">
              <a:xfrm>
                <a:off x="2804371" y="1413083"/>
                <a:ext cx="209050" cy="184408"/>
                <a:chOff x="2557" y="3725"/>
                <a:chExt cx="152" cy="163"/>
              </a:xfrm>
            </p:grpSpPr>
            <p:sp>
              <p:nvSpPr>
                <p:cNvPr id="1078"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79"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0"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1"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2"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83"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73"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74"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75"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76"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77"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grpSp>
          <p:nvGrpSpPr>
            <p:cNvPr id="887" name="그룹 886"/>
            <p:cNvGrpSpPr/>
            <p:nvPr/>
          </p:nvGrpSpPr>
          <p:grpSpPr>
            <a:xfrm>
              <a:off x="2684083" y="2202150"/>
              <a:ext cx="503139" cy="439433"/>
              <a:chOff x="2873369" y="1178707"/>
              <a:chExt cx="757780" cy="658033"/>
            </a:xfrm>
          </p:grpSpPr>
          <p:sp>
            <p:nvSpPr>
              <p:cNvPr id="1054" name="직사각형 228"/>
              <p:cNvSpPr/>
              <p:nvPr/>
            </p:nvSpPr>
            <p:spPr>
              <a:xfrm>
                <a:off x="2996461"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55" name="Group 1769"/>
              <p:cNvGrpSpPr/>
              <p:nvPr/>
            </p:nvGrpSpPr>
            <p:grpSpPr bwMode="auto">
              <a:xfrm>
                <a:off x="3076222" y="1413083"/>
                <a:ext cx="209050" cy="184408"/>
                <a:chOff x="2557" y="3725"/>
                <a:chExt cx="152" cy="163"/>
              </a:xfrm>
            </p:grpSpPr>
            <p:sp>
              <p:nvSpPr>
                <p:cNvPr id="106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106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056" name="직사각형 228"/>
              <p:cNvSpPr/>
              <p:nvPr/>
            </p:nvSpPr>
            <p:spPr>
              <a:xfrm rot="2700000">
                <a:off x="2922829"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57" name="직사각형 228"/>
              <p:cNvSpPr/>
              <p:nvPr/>
            </p:nvSpPr>
            <p:spPr>
              <a:xfrm rot="8100000">
                <a:off x="32771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58" name="직사각형 228"/>
              <p:cNvSpPr/>
              <p:nvPr/>
            </p:nvSpPr>
            <p:spPr>
              <a:xfrm rot="8100000">
                <a:off x="2922829"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59" name="직사각형 228"/>
              <p:cNvSpPr/>
              <p:nvPr/>
            </p:nvSpPr>
            <p:spPr>
              <a:xfrm rot="2700000">
                <a:off x="3277178"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60" name="Rectangle 1753"/>
              <p:cNvSpPr>
                <a:spLocks noChangeArrowheads="1"/>
              </p:cNvSpPr>
              <p:nvPr/>
            </p:nvSpPr>
            <p:spPr bwMode="auto">
              <a:xfrm>
                <a:off x="3393347" y="1435758"/>
                <a:ext cx="237802"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889" name="Text Box 1715"/>
            <p:cNvSpPr txBox="1">
              <a:spLocks noChangeArrowheads="1"/>
            </p:cNvSpPr>
            <p:nvPr/>
          </p:nvSpPr>
          <p:spPr bwMode="auto">
            <a:xfrm>
              <a:off x="2656586" y="2077271"/>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Block0</a:t>
              </a:r>
            </a:p>
          </p:txBody>
        </p:sp>
        <p:sp>
          <p:nvSpPr>
            <p:cNvPr id="890" name="Text Box 1715"/>
            <p:cNvSpPr txBox="1">
              <a:spLocks noChangeArrowheads="1"/>
            </p:cNvSpPr>
            <p:nvPr/>
          </p:nvSpPr>
          <p:spPr bwMode="auto">
            <a:xfrm>
              <a:off x="3327430"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Block1</a:t>
              </a:r>
            </a:p>
          </p:txBody>
        </p:sp>
        <p:sp>
          <p:nvSpPr>
            <p:cNvPr id="891" name="Text Box 1715"/>
            <p:cNvSpPr txBox="1">
              <a:spLocks noChangeArrowheads="1"/>
            </p:cNvSpPr>
            <p:nvPr/>
          </p:nvSpPr>
          <p:spPr bwMode="auto">
            <a:xfrm>
              <a:off x="3957358"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Block3</a:t>
              </a:r>
            </a:p>
          </p:txBody>
        </p:sp>
        <p:sp>
          <p:nvSpPr>
            <p:cNvPr id="892" name="Text Box 1715"/>
            <p:cNvSpPr txBox="1">
              <a:spLocks noChangeArrowheads="1"/>
            </p:cNvSpPr>
            <p:nvPr/>
          </p:nvSpPr>
          <p:spPr bwMode="auto">
            <a:xfrm>
              <a:off x="4644279"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Block5</a:t>
              </a:r>
            </a:p>
          </p:txBody>
        </p:sp>
        <p:sp>
          <p:nvSpPr>
            <p:cNvPr id="893" name="Text Box 1715"/>
            <p:cNvSpPr txBox="1">
              <a:spLocks noChangeArrowheads="1"/>
            </p:cNvSpPr>
            <p:nvPr/>
          </p:nvSpPr>
          <p:spPr bwMode="auto">
            <a:xfrm>
              <a:off x="5274207"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Block7</a:t>
              </a:r>
            </a:p>
          </p:txBody>
        </p:sp>
        <p:sp>
          <p:nvSpPr>
            <p:cNvPr id="894" name="Text Box 1715"/>
            <p:cNvSpPr txBox="1">
              <a:spLocks noChangeArrowheads="1"/>
            </p:cNvSpPr>
            <p:nvPr/>
          </p:nvSpPr>
          <p:spPr bwMode="auto">
            <a:xfrm>
              <a:off x="5959764" y="2049800"/>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Block9</a:t>
              </a:r>
            </a:p>
          </p:txBody>
        </p:sp>
        <p:sp>
          <p:nvSpPr>
            <p:cNvPr id="895" name="Text Box 1715"/>
            <p:cNvSpPr txBox="1">
              <a:spLocks noChangeArrowheads="1"/>
            </p:cNvSpPr>
            <p:nvPr/>
          </p:nvSpPr>
          <p:spPr bwMode="auto">
            <a:xfrm>
              <a:off x="6589692" y="2049800"/>
              <a:ext cx="340942"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BlockA</a:t>
              </a:r>
            </a:p>
          </p:txBody>
        </p:sp>
        <p:sp>
          <p:nvSpPr>
            <p:cNvPr id="896" name="Text Box 1715"/>
            <p:cNvSpPr txBox="1">
              <a:spLocks noChangeArrowheads="1"/>
            </p:cNvSpPr>
            <p:nvPr/>
          </p:nvSpPr>
          <p:spPr bwMode="auto">
            <a:xfrm>
              <a:off x="7276613" y="2049800"/>
              <a:ext cx="338446"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BlockC</a:t>
              </a:r>
            </a:p>
          </p:txBody>
        </p:sp>
        <p:sp>
          <p:nvSpPr>
            <p:cNvPr id="897" name="Rectangle 1711"/>
            <p:cNvSpPr>
              <a:spLocks noChangeArrowheads="1"/>
            </p:cNvSpPr>
            <p:nvPr/>
          </p:nvSpPr>
          <p:spPr bwMode="auto">
            <a:xfrm>
              <a:off x="3519983"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98" name="Rectangle 1712"/>
            <p:cNvSpPr>
              <a:spLocks noChangeArrowheads="1"/>
            </p:cNvSpPr>
            <p:nvPr/>
          </p:nvSpPr>
          <p:spPr bwMode="auto">
            <a:xfrm>
              <a:off x="3530893"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99" name="Line 1713"/>
            <p:cNvSpPr>
              <a:spLocks noChangeShapeType="1"/>
            </p:cNvSpPr>
            <p:nvPr/>
          </p:nvSpPr>
          <p:spPr bwMode="auto">
            <a:xfrm>
              <a:off x="3530893"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0" name="Line 1714"/>
            <p:cNvSpPr>
              <a:spLocks noChangeShapeType="1"/>
            </p:cNvSpPr>
            <p:nvPr/>
          </p:nvSpPr>
          <p:spPr bwMode="auto">
            <a:xfrm flipH="1">
              <a:off x="3530893"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1" name="Rectangle 1711"/>
            <p:cNvSpPr>
              <a:spLocks noChangeArrowheads="1"/>
            </p:cNvSpPr>
            <p:nvPr/>
          </p:nvSpPr>
          <p:spPr bwMode="auto">
            <a:xfrm>
              <a:off x="4176847"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02" name="Rectangle 1712"/>
            <p:cNvSpPr>
              <a:spLocks noChangeArrowheads="1"/>
            </p:cNvSpPr>
            <p:nvPr/>
          </p:nvSpPr>
          <p:spPr bwMode="auto">
            <a:xfrm>
              <a:off x="4187757"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03" name="Line 1713"/>
            <p:cNvSpPr>
              <a:spLocks noChangeShapeType="1"/>
            </p:cNvSpPr>
            <p:nvPr/>
          </p:nvSpPr>
          <p:spPr bwMode="auto">
            <a:xfrm>
              <a:off x="4187757"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4" name="Line 1714"/>
            <p:cNvSpPr>
              <a:spLocks noChangeShapeType="1"/>
            </p:cNvSpPr>
            <p:nvPr/>
          </p:nvSpPr>
          <p:spPr bwMode="auto">
            <a:xfrm flipH="1">
              <a:off x="4187757"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5" name="Rectangle 1711"/>
            <p:cNvSpPr>
              <a:spLocks noChangeArrowheads="1"/>
            </p:cNvSpPr>
            <p:nvPr/>
          </p:nvSpPr>
          <p:spPr bwMode="auto">
            <a:xfrm>
              <a:off x="4834545"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06" name="Rectangle 1712"/>
            <p:cNvSpPr>
              <a:spLocks noChangeArrowheads="1"/>
            </p:cNvSpPr>
            <p:nvPr/>
          </p:nvSpPr>
          <p:spPr bwMode="auto">
            <a:xfrm>
              <a:off x="4845455"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07" name="Line 1713"/>
            <p:cNvSpPr>
              <a:spLocks noChangeShapeType="1"/>
            </p:cNvSpPr>
            <p:nvPr/>
          </p:nvSpPr>
          <p:spPr bwMode="auto">
            <a:xfrm>
              <a:off x="4845455"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8" name="Line 1714"/>
            <p:cNvSpPr>
              <a:spLocks noChangeShapeType="1"/>
            </p:cNvSpPr>
            <p:nvPr/>
          </p:nvSpPr>
          <p:spPr bwMode="auto">
            <a:xfrm flipH="1">
              <a:off x="4845455"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9" name="Rectangle 1711"/>
            <p:cNvSpPr>
              <a:spLocks noChangeArrowheads="1"/>
            </p:cNvSpPr>
            <p:nvPr/>
          </p:nvSpPr>
          <p:spPr bwMode="auto">
            <a:xfrm>
              <a:off x="5491409"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0" name="Rectangle 1712"/>
            <p:cNvSpPr>
              <a:spLocks noChangeArrowheads="1"/>
            </p:cNvSpPr>
            <p:nvPr/>
          </p:nvSpPr>
          <p:spPr bwMode="auto">
            <a:xfrm>
              <a:off x="5502319"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1" name="Line 1713"/>
            <p:cNvSpPr>
              <a:spLocks noChangeShapeType="1"/>
            </p:cNvSpPr>
            <p:nvPr/>
          </p:nvSpPr>
          <p:spPr bwMode="auto">
            <a:xfrm>
              <a:off x="5502319"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12" name="Line 1714"/>
            <p:cNvSpPr>
              <a:spLocks noChangeShapeType="1"/>
            </p:cNvSpPr>
            <p:nvPr/>
          </p:nvSpPr>
          <p:spPr bwMode="auto">
            <a:xfrm flipH="1">
              <a:off x="5502319"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13" name="Rectangle 1711"/>
            <p:cNvSpPr>
              <a:spLocks noChangeArrowheads="1"/>
            </p:cNvSpPr>
            <p:nvPr/>
          </p:nvSpPr>
          <p:spPr bwMode="auto">
            <a:xfrm>
              <a:off x="6148780"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4" name="Rectangle 1712"/>
            <p:cNvSpPr>
              <a:spLocks noChangeArrowheads="1"/>
            </p:cNvSpPr>
            <p:nvPr/>
          </p:nvSpPr>
          <p:spPr bwMode="auto">
            <a:xfrm>
              <a:off x="6159690"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5" name="Line 1713"/>
            <p:cNvSpPr>
              <a:spLocks noChangeShapeType="1"/>
            </p:cNvSpPr>
            <p:nvPr/>
          </p:nvSpPr>
          <p:spPr bwMode="auto">
            <a:xfrm>
              <a:off x="6159690"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16" name="Line 1714"/>
            <p:cNvSpPr>
              <a:spLocks noChangeShapeType="1"/>
            </p:cNvSpPr>
            <p:nvPr/>
          </p:nvSpPr>
          <p:spPr bwMode="auto">
            <a:xfrm flipH="1">
              <a:off x="6159690"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17" name="Rectangle 1711"/>
            <p:cNvSpPr>
              <a:spLocks noChangeArrowheads="1"/>
            </p:cNvSpPr>
            <p:nvPr/>
          </p:nvSpPr>
          <p:spPr bwMode="auto">
            <a:xfrm>
              <a:off x="6806478" y="254433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8" name="Rectangle 1712"/>
            <p:cNvSpPr>
              <a:spLocks noChangeArrowheads="1"/>
            </p:cNvSpPr>
            <p:nvPr/>
          </p:nvSpPr>
          <p:spPr bwMode="auto">
            <a:xfrm>
              <a:off x="6817388" y="255555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19" name="Line 1713"/>
            <p:cNvSpPr>
              <a:spLocks noChangeShapeType="1"/>
            </p:cNvSpPr>
            <p:nvPr/>
          </p:nvSpPr>
          <p:spPr bwMode="auto">
            <a:xfrm>
              <a:off x="6817388" y="255555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0" name="Line 1714"/>
            <p:cNvSpPr>
              <a:spLocks noChangeShapeType="1"/>
            </p:cNvSpPr>
            <p:nvPr/>
          </p:nvSpPr>
          <p:spPr bwMode="auto">
            <a:xfrm flipH="1">
              <a:off x="6817388" y="255555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1" name="Rectangle 1711"/>
            <p:cNvSpPr>
              <a:spLocks noChangeArrowheads="1"/>
            </p:cNvSpPr>
            <p:nvPr/>
          </p:nvSpPr>
          <p:spPr bwMode="auto">
            <a:xfrm>
              <a:off x="7463342" y="2200145"/>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22" name="Rectangle 1712"/>
            <p:cNvSpPr>
              <a:spLocks noChangeArrowheads="1"/>
            </p:cNvSpPr>
            <p:nvPr/>
          </p:nvSpPr>
          <p:spPr bwMode="auto">
            <a:xfrm>
              <a:off x="7474252" y="2211371"/>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23" name="Line 1713"/>
            <p:cNvSpPr>
              <a:spLocks noChangeShapeType="1"/>
            </p:cNvSpPr>
            <p:nvPr/>
          </p:nvSpPr>
          <p:spPr bwMode="auto">
            <a:xfrm>
              <a:off x="7474252"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4" name="Line 1714"/>
            <p:cNvSpPr>
              <a:spLocks noChangeShapeType="1"/>
            </p:cNvSpPr>
            <p:nvPr/>
          </p:nvSpPr>
          <p:spPr bwMode="auto">
            <a:xfrm flipH="1">
              <a:off x="7474252" y="2211371"/>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5" name="Rectangle 1711"/>
            <p:cNvSpPr>
              <a:spLocks noChangeArrowheads="1"/>
            </p:cNvSpPr>
            <p:nvPr/>
          </p:nvSpPr>
          <p:spPr bwMode="auto">
            <a:xfrm>
              <a:off x="3519983"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26" name="Rectangle 1712"/>
            <p:cNvSpPr>
              <a:spLocks noChangeArrowheads="1"/>
            </p:cNvSpPr>
            <p:nvPr/>
          </p:nvSpPr>
          <p:spPr bwMode="auto">
            <a:xfrm>
              <a:off x="3530893"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27" name="Line 1713"/>
            <p:cNvSpPr>
              <a:spLocks noChangeShapeType="1"/>
            </p:cNvSpPr>
            <p:nvPr/>
          </p:nvSpPr>
          <p:spPr bwMode="auto">
            <a:xfrm>
              <a:off x="3530893"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8" name="Line 1714"/>
            <p:cNvSpPr>
              <a:spLocks noChangeShapeType="1"/>
            </p:cNvSpPr>
            <p:nvPr/>
          </p:nvSpPr>
          <p:spPr bwMode="auto">
            <a:xfrm flipH="1">
              <a:off x="3530893"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29" name="Rectangle 1711"/>
            <p:cNvSpPr>
              <a:spLocks noChangeArrowheads="1"/>
            </p:cNvSpPr>
            <p:nvPr/>
          </p:nvSpPr>
          <p:spPr bwMode="auto">
            <a:xfrm>
              <a:off x="4176847"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0" name="Rectangle 1712"/>
            <p:cNvSpPr>
              <a:spLocks noChangeArrowheads="1"/>
            </p:cNvSpPr>
            <p:nvPr/>
          </p:nvSpPr>
          <p:spPr bwMode="auto">
            <a:xfrm>
              <a:off x="4187757"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1" name="Line 1713"/>
            <p:cNvSpPr>
              <a:spLocks noChangeShapeType="1"/>
            </p:cNvSpPr>
            <p:nvPr/>
          </p:nvSpPr>
          <p:spPr bwMode="auto">
            <a:xfrm>
              <a:off x="4187757"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32" name="Line 1714"/>
            <p:cNvSpPr>
              <a:spLocks noChangeShapeType="1"/>
            </p:cNvSpPr>
            <p:nvPr/>
          </p:nvSpPr>
          <p:spPr bwMode="auto">
            <a:xfrm flipH="1">
              <a:off x="4187757"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33" name="Rectangle 1711"/>
            <p:cNvSpPr>
              <a:spLocks noChangeArrowheads="1"/>
            </p:cNvSpPr>
            <p:nvPr/>
          </p:nvSpPr>
          <p:spPr bwMode="auto">
            <a:xfrm>
              <a:off x="4834545"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4" name="Rectangle 1712"/>
            <p:cNvSpPr>
              <a:spLocks noChangeArrowheads="1"/>
            </p:cNvSpPr>
            <p:nvPr/>
          </p:nvSpPr>
          <p:spPr bwMode="auto">
            <a:xfrm>
              <a:off x="4845455"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5" name="Line 1713"/>
            <p:cNvSpPr>
              <a:spLocks noChangeShapeType="1"/>
            </p:cNvSpPr>
            <p:nvPr/>
          </p:nvSpPr>
          <p:spPr bwMode="auto">
            <a:xfrm>
              <a:off x="4845455"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36" name="Line 1714"/>
            <p:cNvSpPr>
              <a:spLocks noChangeShapeType="1"/>
            </p:cNvSpPr>
            <p:nvPr/>
          </p:nvSpPr>
          <p:spPr bwMode="auto">
            <a:xfrm flipH="1">
              <a:off x="4845455"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37" name="Rectangle 1711"/>
            <p:cNvSpPr>
              <a:spLocks noChangeArrowheads="1"/>
            </p:cNvSpPr>
            <p:nvPr/>
          </p:nvSpPr>
          <p:spPr bwMode="auto">
            <a:xfrm>
              <a:off x="5491409" y="2542410"/>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8" name="Rectangle 1712"/>
            <p:cNvSpPr>
              <a:spLocks noChangeArrowheads="1"/>
            </p:cNvSpPr>
            <p:nvPr/>
          </p:nvSpPr>
          <p:spPr bwMode="auto">
            <a:xfrm>
              <a:off x="5502319" y="2553636"/>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39" name="Line 1713"/>
            <p:cNvSpPr>
              <a:spLocks noChangeShapeType="1"/>
            </p:cNvSpPr>
            <p:nvPr/>
          </p:nvSpPr>
          <p:spPr bwMode="auto">
            <a:xfrm>
              <a:off x="5502319"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40" name="Line 1714"/>
            <p:cNvSpPr>
              <a:spLocks noChangeShapeType="1"/>
            </p:cNvSpPr>
            <p:nvPr/>
          </p:nvSpPr>
          <p:spPr bwMode="auto">
            <a:xfrm flipH="1">
              <a:off x="5502319" y="2553636"/>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42" name="Rectangle 1753"/>
            <p:cNvSpPr>
              <a:spLocks noChangeArrowheads="1"/>
            </p:cNvSpPr>
            <p:nvPr userDrawn="1"/>
          </p:nvSpPr>
          <p:spPr bwMode="auto">
            <a:xfrm rot="5400000">
              <a:off x="7362260" y="2644435"/>
              <a:ext cx="294446" cy="74926"/>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969" name="직사각형 968"/>
            <p:cNvSpPr/>
            <p:nvPr userDrawn="1"/>
          </p:nvSpPr>
          <p:spPr>
            <a:xfrm>
              <a:off x="1687508" y="2592077"/>
              <a:ext cx="166767" cy="18974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Turn</a:t>
              </a:r>
              <a:endParaRPr lang="ko-KR" altLang="en-US" sz="600">
                <a:solidFill>
                  <a:schemeClr val="tx1"/>
                </a:solidFill>
              </a:endParaRPr>
            </a:p>
          </p:txBody>
        </p:sp>
        <p:sp>
          <p:nvSpPr>
            <p:cNvPr id="970" name="직사각형 228"/>
            <p:cNvSpPr/>
            <p:nvPr userDrawn="1"/>
          </p:nvSpPr>
          <p:spPr>
            <a:xfrm rot="16200000">
              <a:off x="2110212" y="2331830"/>
              <a:ext cx="330009"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971" name="직사각형 228"/>
            <p:cNvSpPr/>
            <p:nvPr userDrawn="1"/>
          </p:nvSpPr>
          <p:spPr>
            <a:xfrm rot="16200000">
              <a:off x="2176917" y="2595292"/>
              <a:ext cx="196600"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972" name="직사각형 228"/>
            <p:cNvSpPr/>
            <p:nvPr/>
          </p:nvSpPr>
          <p:spPr>
            <a:xfrm rot="16200000">
              <a:off x="1948999" y="2177081"/>
              <a:ext cx="675297" cy="5482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973" name="Group 1762"/>
            <p:cNvGrpSpPr/>
            <p:nvPr userDrawn="1"/>
          </p:nvGrpSpPr>
          <p:grpSpPr bwMode="auto">
            <a:xfrm>
              <a:off x="2215771" y="2652089"/>
              <a:ext cx="119781" cy="105781"/>
              <a:chOff x="3606" y="4172"/>
              <a:chExt cx="163" cy="152"/>
            </a:xfrm>
          </p:grpSpPr>
          <p:sp>
            <p:nvSpPr>
              <p:cNvPr id="1003"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004"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005"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006"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975" name="직사각형 974"/>
            <p:cNvSpPr/>
            <p:nvPr userDrawn="1"/>
          </p:nvSpPr>
          <p:spPr>
            <a:xfrm>
              <a:off x="2012542" y="2263280"/>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a:solidFill>
                    <a:schemeClr val="tx1"/>
                  </a:solidFill>
                </a:rPr>
                <a:t>#2</a:t>
              </a:r>
              <a:endParaRPr lang="ko-KR" altLang="en-US" sz="600">
                <a:solidFill>
                  <a:schemeClr val="tx1"/>
                </a:solidFill>
              </a:endParaRPr>
            </a:p>
          </p:txBody>
        </p:sp>
        <p:grpSp>
          <p:nvGrpSpPr>
            <p:cNvPr id="976" name="Group 1762"/>
            <p:cNvGrpSpPr/>
            <p:nvPr userDrawn="1"/>
          </p:nvGrpSpPr>
          <p:grpSpPr bwMode="auto">
            <a:xfrm>
              <a:off x="2215771" y="2282525"/>
              <a:ext cx="119781" cy="105781"/>
              <a:chOff x="3606" y="4172"/>
              <a:chExt cx="163" cy="152"/>
            </a:xfrm>
          </p:grpSpPr>
          <p:sp>
            <p:nvSpPr>
              <p:cNvPr id="995"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96"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97"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98"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grpSp>
          <p:nvGrpSpPr>
            <p:cNvPr id="977" name="그룹 976"/>
            <p:cNvGrpSpPr/>
            <p:nvPr userDrawn="1"/>
          </p:nvGrpSpPr>
          <p:grpSpPr>
            <a:xfrm>
              <a:off x="2429623" y="2154196"/>
              <a:ext cx="98096" cy="109582"/>
              <a:chOff x="3090726" y="3209353"/>
              <a:chExt cx="2208212" cy="2167443"/>
            </a:xfrm>
          </p:grpSpPr>
          <p:sp>
            <p:nvSpPr>
              <p:cNvPr id="991" name="Rectangle 1711"/>
              <p:cNvSpPr>
                <a:spLocks noChangeArrowheads="1"/>
              </p:cNvSpPr>
              <p:nvPr/>
            </p:nvSpPr>
            <p:spPr bwMode="auto">
              <a:xfrm>
                <a:off x="3090726" y="3209353"/>
                <a:ext cx="2208212" cy="2167443"/>
              </a:xfrm>
              <a:prstGeom prst="rect">
                <a:avLst/>
              </a:prstGeom>
              <a:solidFill>
                <a:schemeClr val="bg1"/>
              </a:solidFill>
              <a:ln w="6350" cmpd="dbl">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992" name="Rectangle 1712"/>
              <p:cNvSpPr>
                <a:spLocks noChangeArrowheads="1"/>
              </p:cNvSpPr>
              <p:nvPr/>
            </p:nvSpPr>
            <p:spPr bwMode="auto">
              <a:xfrm>
                <a:off x="3336079" y="3450186"/>
                <a:ext cx="1717493" cy="1685783"/>
              </a:xfrm>
              <a:prstGeom prst="rect">
                <a:avLst/>
              </a:prstGeom>
              <a:solidFill>
                <a:srgbClr val="0000FF"/>
              </a:solidFill>
              <a:ln w="6350">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993" name="Line 1713"/>
              <p:cNvSpPr>
                <a:spLocks noChangeShapeType="1"/>
              </p:cNvSpPr>
              <p:nvPr/>
            </p:nvSpPr>
            <p:spPr bwMode="auto">
              <a:xfrm>
                <a:off x="3336079" y="3450186"/>
                <a:ext cx="1717493" cy="1685783"/>
              </a:xfrm>
              <a:prstGeom prst="line">
                <a:avLst/>
              </a:prstGeom>
              <a:solidFill>
                <a:schemeClr val="bg1">
                  <a:lumMod val="85000"/>
                </a:schemeClr>
              </a:solidFill>
              <a:ln w="6350">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94" name="Line 1714"/>
              <p:cNvSpPr>
                <a:spLocks noChangeShapeType="1"/>
              </p:cNvSpPr>
              <p:nvPr/>
            </p:nvSpPr>
            <p:spPr bwMode="auto">
              <a:xfrm flipH="1">
                <a:off x="3336079" y="3450186"/>
                <a:ext cx="1717493" cy="1685783"/>
              </a:xfrm>
              <a:prstGeom prst="line">
                <a:avLst/>
              </a:prstGeom>
              <a:solidFill>
                <a:schemeClr val="bg1">
                  <a:lumMod val="85000"/>
                </a:schemeClr>
              </a:solidFill>
              <a:ln w="6350">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978" name="직사각형 228"/>
            <p:cNvSpPr/>
            <p:nvPr userDrawn="1"/>
          </p:nvSpPr>
          <p:spPr>
            <a:xfrm rot="16200000">
              <a:off x="2202154" y="2430208"/>
              <a:ext cx="526768" cy="19048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979" name="Group 1762"/>
            <p:cNvGrpSpPr/>
            <p:nvPr userDrawn="1"/>
          </p:nvGrpSpPr>
          <p:grpSpPr bwMode="auto">
            <a:xfrm>
              <a:off x="2406092" y="2498549"/>
              <a:ext cx="119781" cy="105781"/>
              <a:chOff x="3606" y="4172"/>
              <a:chExt cx="163" cy="152"/>
            </a:xfrm>
          </p:grpSpPr>
          <p:sp>
            <p:nvSpPr>
              <p:cNvPr id="987" name="Oval 1763"/>
              <p:cNvSpPr>
                <a:spLocks noChangeArrowheads="1"/>
              </p:cNvSpPr>
              <p:nvPr/>
            </p:nvSpPr>
            <p:spPr bwMode="auto">
              <a:xfrm>
                <a:off x="3632" y="4172"/>
                <a:ext cx="137" cy="152"/>
              </a:xfrm>
              <a:prstGeom prst="ellipse">
                <a:avLst/>
              </a:prstGeom>
              <a:solidFill>
                <a:srgbClr val="00FFFF"/>
              </a:solidFill>
              <a:ln w="317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88" name="Rectangle 1765"/>
              <p:cNvSpPr>
                <a:spLocks noChangeArrowheads="1"/>
              </p:cNvSpPr>
              <p:nvPr/>
            </p:nvSpPr>
            <p:spPr bwMode="auto">
              <a:xfrm>
                <a:off x="3606" y="4271"/>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89" name="Rectangle 1765"/>
              <p:cNvSpPr>
                <a:spLocks noChangeArrowheads="1"/>
              </p:cNvSpPr>
              <p:nvPr userDrawn="1"/>
            </p:nvSpPr>
            <p:spPr bwMode="auto">
              <a:xfrm>
                <a:off x="3606" y="4199"/>
                <a:ext cx="131" cy="28"/>
              </a:xfrm>
              <a:prstGeom prst="rect">
                <a:avLst/>
              </a:prstGeom>
              <a:solidFill>
                <a:srgbClr val="FFFFFF"/>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990" name="Rectangle 1766"/>
              <p:cNvSpPr>
                <a:spLocks noChangeArrowheads="1"/>
              </p:cNvSpPr>
              <p:nvPr/>
            </p:nvSpPr>
            <p:spPr bwMode="auto">
              <a:xfrm>
                <a:off x="3700" y="4198"/>
                <a:ext cx="44" cy="101"/>
              </a:xfrm>
              <a:prstGeom prst="rect">
                <a:avLst/>
              </a:prstGeom>
              <a:solidFill>
                <a:srgbClr val="CCFFCC"/>
              </a:solidFill>
              <a:ln w="317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980" name="Rectangle 1753"/>
            <p:cNvSpPr>
              <a:spLocks noChangeArrowheads="1"/>
            </p:cNvSpPr>
            <p:nvPr userDrawn="1"/>
          </p:nvSpPr>
          <p:spPr bwMode="auto">
            <a:xfrm>
              <a:off x="2223913" y="2559925"/>
              <a:ext cx="99088" cy="65183"/>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981" name="직사각형 980"/>
            <p:cNvSpPr/>
            <p:nvPr userDrawn="1"/>
          </p:nvSpPr>
          <p:spPr>
            <a:xfrm>
              <a:off x="2012542" y="2411108"/>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smtClean="0">
                  <a:solidFill>
                    <a:schemeClr val="tx1"/>
                  </a:solidFill>
                </a:rPr>
                <a:t>#1</a:t>
              </a:r>
              <a:endParaRPr lang="ko-KR" altLang="en-US" sz="600">
                <a:solidFill>
                  <a:schemeClr val="tx1"/>
                </a:solidFill>
              </a:endParaRPr>
            </a:p>
          </p:txBody>
        </p:sp>
        <p:sp>
          <p:nvSpPr>
            <p:cNvPr id="982" name="Rectangle 1753"/>
            <p:cNvSpPr>
              <a:spLocks noChangeArrowheads="1"/>
            </p:cNvSpPr>
            <p:nvPr userDrawn="1"/>
          </p:nvSpPr>
          <p:spPr bwMode="auto">
            <a:xfrm>
              <a:off x="2321423" y="2402731"/>
              <a:ext cx="99088" cy="65183"/>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983" name="직사각형 982"/>
            <p:cNvSpPr/>
            <p:nvPr userDrawn="1"/>
          </p:nvSpPr>
          <p:spPr>
            <a:xfrm>
              <a:off x="2178022" y="2113538"/>
              <a:ext cx="166767" cy="14915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smtClean="0">
                  <a:solidFill>
                    <a:schemeClr val="tx1"/>
                  </a:solidFill>
                </a:rPr>
                <a:t>#3</a:t>
              </a:r>
              <a:endParaRPr lang="ko-KR" altLang="en-US" sz="600">
                <a:solidFill>
                  <a:schemeClr val="tx1"/>
                </a:solidFill>
              </a:endParaRPr>
            </a:p>
          </p:txBody>
        </p:sp>
        <p:sp>
          <p:nvSpPr>
            <p:cNvPr id="985" name="직사각형 228"/>
            <p:cNvSpPr/>
            <p:nvPr/>
          </p:nvSpPr>
          <p:spPr>
            <a:xfrm>
              <a:off x="1853617" y="2592304"/>
              <a:ext cx="324938" cy="19048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986" name="Text Box 1715"/>
            <p:cNvSpPr txBox="1">
              <a:spLocks noChangeArrowheads="1"/>
            </p:cNvSpPr>
            <p:nvPr userDrawn="1"/>
          </p:nvSpPr>
          <p:spPr bwMode="auto">
            <a:xfrm>
              <a:off x="1920551" y="2597734"/>
              <a:ext cx="224137" cy="12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0" hangingPunct="0"/>
              <a:r>
                <a:rPr lang="en-US" altLang="ko-KR" sz="600" b="0" dirty="0"/>
                <a:t>ICLN</a:t>
              </a:r>
            </a:p>
          </p:txBody>
        </p:sp>
        <p:grpSp>
          <p:nvGrpSpPr>
            <p:cNvPr id="306" name="그룹 305"/>
            <p:cNvGrpSpPr/>
            <p:nvPr userDrawn="1"/>
          </p:nvGrpSpPr>
          <p:grpSpPr>
            <a:xfrm>
              <a:off x="1379798" y="1927769"/>
              <a:ext cx="272972" cy="384162"/>
              <a:chOff x="1546293" y="1274435"/>
              <a:chExt cx="411125" cy="575267"/>
            </a:xfrm>
          </p:grpSpPr>
          <p:grpSp>
            <p:nvGrpSpPr>
              <p:cNvPr id="307" name="Group 1710"/>
              <p:cNvGrpSpPr/>
              <p:nvPr/>
            </p:nvGrpSpPr>
            <p:grpSpPr bwMode="auto">
              <a:xfrm>
                <a:off x="1727231" y="1295930"/>
                <a:ext cx="230187" cy="227013"/>
                <a:chOff x="2016" y="2832"/>
                <a:chExt cx="144" cy="144"/>
              </a:xfrm>
            </p:grpSpPr>
            <p:sp>
              <p:nvSpPr>
                <p:cNvPr id="323"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24"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25"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6"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08" name="Group 1710"/>
              <p:cNvGrpSpPr/>
              <p:nvPr/>
            </p:nvGrpSpPr>
            <p:grpSpPr bwMode="auto">
              <a:xfrm>
                <a:off x="1727231" y="1622689"/>
                <a:ext cx="230187" cy="227013"/>
                <a:chOff x="2016" y="2832"/>
                <a:chExt cx="144" cy="144"/>
              </a:xfrm>
            </p:grpSpPr>
            <p:sp>
              <p:nvSpPr>
                <p:cNvPr id="319"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20"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21"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09" name="Group 1710"/>
              <p:cNvGrpSpPr/>
              <p:nvPr/>
            </p:nvGrpSpPr>
            <p:grpSpPr bwMode="auto">
              <a:xfrm>
                <a:off x="1546293" y="1274435"/>
                <a:ext cx="230187" cy="227013"/>
                <a:chOff x="2016" y="2832"/>
                <a:chExt cx="144" cy="144"/>
              </a:xfrm>
            </p:grpSpPr>
            <p:sp>
              <p:nvSpPr>
                <p:cNvPr id="315"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16"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17"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0" name="Group 1710"/>
              <p:cNvGrpSpPr/>
              <p:nvPr/>
            </p:nvGrpSpPr>
            <p:grpSpPr bwMode="auto">
              <a:xfrm>
                <a:off x="1546293" y="1601194"/>
                <a:ext cx="230187" cy="227013"/>
                <a:chOff x="2016" y="2832"/>
                <a:chExt cx="144" cy="144"/>
              </a:xfrm>
            </p:grpSpPr>
            <p:sp>
              <p:nvSpPr>
                <p:cNvPr id="311" name="Rectangle 1711"/>
                <p:cNvSpPr>
                  <a:spLocks noChangeArrowheads="1"/>
                </p:cNvSpPr>
                <p:nvPr/>
              </p:nvSpPr>
              <p:spPr bwMode="auto">
                <a:xfrm>
                  <a:off x="2016" y="2832"/>
                  <a:ext cx="144" cy="144"/>
                </a:xfrm>
                <a:prstGeom prst="rect">
                  <a:avLst/>
                </a:prstGeom>
                <a:solidFill>
                  <a:schemeClr val="bg1"/>
                </a:solidFill>
                <a:ln w="38100" cmpd="dbl">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12" name="Rectangle 1712"/>
                <p:cNvSpPr>
                  <a:spLocks noChangeArrowheads="1"/>
                </p:cNvSpPr>
                <p:nvPr/>
              </p:nvSpPr>
              <p:spPr bwMode="auto">
                <a:xfrm>
                  <a:off x="2032" y="2848"/>
                  <a:ext cx="112" cy="112"/>
                </a:xfrm>
                <a:prstGeom prst="rect">
                  <a:avLst/>
                </a:prstGeom>
                <a:solidFill>
                  <a:schemeClr val="bg1"/>
                </a:solidFill>
                <a:ln w="9525">
                  <a:solidFill>
                    <a:srgbClr val="000000"/>
                  </a:solidFill>
                  <a:miter lim="800000"/>
                </a:ln>
              </p:spPr>
              <p:txBody>
                <a:bodyPr wrap="none" lIns="91430" tIns="45715" rIns="91430" bIns="45715" anchor="ctr"/>
                <a:lstStyle/>
                <a:p>
                  <a:pPr algn="r"/>
                  <a:endParaRPr kumimoji="1" lang="ko-KR" altLang="en-US" sz="2700" b="1">
                    <a:latin typeface="微软雅黑" panose="020B0503020204020204" pitchFamily="34" charset="-122"/>
                    <a:ea typeface="Gulim" panose="020B0600000101010101" pitchFamily="50" charset="-127"/>
                  </a:endParaRPr>
                </a:p>
              </p:txBody>
            </p:sp>
            <p:sp>
              <p:nvSpPr>
                <p:cNvPr id="313" name="Line 1713"/>
                <p:cNvSpPr>
                  <a:spLocks noChangeShapeType="1"/>
                </p:cNvSpPr>
                <p:nvPr/>
              </p:nvSpPr>
              <p:spPr bwMode="auto">
                <a:xfrm>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4" name="Line 1714"/>
                <p:cNvSpPr>
                  <a:spLocks noChangeShapeType="1"/>
                </p:cNvSpPr>
                <p:nvPr/>
              </p:nvSpPr>
              <p:spPr bwMode="auto">
                <a:xfrm flipH="1">
                  <a:off x="2032" y="2848"/>
                  <a:ext cx="112"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5.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p:cNvSpPr txBox="1">
            <a:spLocks noChangeArrowheads="1"/>
          </p:cNvSpPr>
          <p:nvPr/>
        </p:nvSpPr>
        <p:spPr bwMode="auto">
          <a:xfrm>
            <a:off x="4881563" y="6453188"/>
            <a:ext cx="381000" cy="274637"/>
          </a:xfrm>
          <a:prstGeom prst="rect">
            <a:avLst/>
          </a:prstGeom>
          <a:noFill/>
          <a:ln w="9525">
            <a:noFill/>
            <a:miter lim="800000"/>
          </a:ln>
        </p:spPr>
        <p:txBody>
          <a:bodyPr wrap="none" lIns="91410" tIns="45705" rIns="91410" bIns="45705">
            <a:spAutoFit/>
          </a:bodyPr>
          <a:lstStyle/>
          <a:p>
            <a:pPr eaLnBrk="1" latinLnBrk="1" hangingPunct="1">
              <a:defRPr/>
            </a:pPr>
            <a:fld id="{DAF163BF-99CD-4F46-8252-A736C1B2DBEE}" type="slidenum">
              <a:rPr kumimoji="0" lang="ko-KR" altLang="en-US" sz="1200">
                <a:solidFill>
                  <a:srgbClr val="7F7F7F"/>
                </a:solidFill>
                <a:latin typeface="Malgun Gothic" panose="020B0503020000020004" pitchFamily="50" charset="-127"/>
                <a:ea typeface="Malgun Gothic" panose="020B0503020000020004" pitchFamily="50" charset="-127"/>
              </a:rPr>
              <a:t>‹#›</a:t>
            </a:fld>
            <a:endParaRPr kumimoji="0" lang="en-US" altLang="ko-KR" sz="1100" dirty="0">
              <a:solidFill>
                <a:srgbClr val="7F7F7F"/>
              </a:solidFill>
              <a:latin typeface="Malgun Gothic" panose="020B0503020000020004" pitchFamily="50" charset="-127"/>
              <a:ea typeface="Malgun Gothic" panose="020B0503020000020004" pitchFamily="50" charset="-127"/>
            </a:endParaRPr>
          </a:p>
        </p:txBody>
      </p:sp>
      <p:sp>
        <p:nvSpPr>
          <p:cNvPr id="1027" name="직사각형 7"/>
          <p:cNvSpPr>
            <a:spLocks noChangeArrowheads="1"/>
          </p:cNvSpPr>
          <p:nvPr/>
        </p:nvSpPr>
        <p:spPr bwMode="auto">
          <a:xfrm>
            <a:off x="0" y="765175"/>
            <a:ext cx="9906000" cy="1584325"/>
          </a:xfrm>
          <a:prstGeom prst="rect">
            <a:avLst/>
          </a:prstGeom>
          <a:gradFill rotWithShape="0">
            <a:gsLst>
              <a:gs pos="0">
                <a:schemeClr val="bg1"/>
              </a:gs>
              <a:gs pos="100000">
                <a:srgbClr val="F2F2F2"/>
              </a:gs>
            </a:gsLst>
            <a:lin ang="16200000"/>
          </a:gradFill>
          <a:ln w="25400" algn="ctr">
            <a:noFill/>
            <a:miter lim="800000"/>
          </a:ln>
        </p:spPr>
        <p:txBody>
          <a:bodyPr lIns="91424" tIns="45713" rIns="91424" bIns="45713" anchor="ctr"/>
          <a:lstStyle/>
          <a:p>
            <a:pPr eaLnBrk="1" latinLnBrk="1" hangingPunct="1">
              <a:defRPr/>
            </a:pPr>
            <a:endParaRPr kumimoji="0" lang="ko-KR" altLang="en-US" sz="1800" dirty="0">
              <a:solidFill>
                <a:srgbClr val="FFFFFF"/>
              </a:solidFill>
              <a:latin typeface="Arial" panose="020B0604020202020204" pitchFamily="34" charset="0"/>
              <a:ea typeface="Malgun Gothic" panose="020B0503020000020004" pitchFamily="50" charset="-127"/>
            </a:endParaRPr>
          </a:p>
        </p:txBody>
      </p:sp>
      <p:cxnSp>
        <p:nvCxnSpPr>
          <p:cNvPr id="9" name="직선 연결선 8"/>
          <p:cNvCxnSpPr/>
          <p:nvPr/>
        </p:nvCxnSpPr>
        <p:spPr>
          <a:xfrm flipV="1">
            <a:off x="-1588" y="766763"/>
            <a:ext cx="9906001" cy="22225"/>
          </a:xfrm>
          <a:prstGeom prst="line">
            <a:avLst/>
          </a:prstGeom>
          <a:ln>
            <a:solidFill>
              <a:srgbClr val="6B8099">
                <a:alpha val="10000"/>
              </a:srgbClr>
            </a:solidFill>
          </a:ln>
        </p:spPr>
        <p:style>
          <a:lnRef idx="1">
            <a:schemeClr val="accent1"/>
          </a:lnRef>
          <a:fillRef idx="0">
            <a:schemeClr val="accent1"/>
          </a:fillRef>
          <a:effectRef idx="0">
            <a:schemeClr val="accent1"/>
          </a:effectRef>
          <a:fontRef idx="minor">
            <a:schemeClr val="tx1"/>
          </a:fontRef>
        </p:style>
      </p:cxnSp>
      <p:grpSp>
        <p:nvGrpSpPr>
          <p:cNvPr id="14341" name="직사각형 3"/>
          <p:cNvGrpSpPr/>
          <p:nvPr/>
        </p:nvGrpSpPr>
        <p:grpSpPr bwMode="auto">
          <a:xfrm>
            <a:off x="-73025" y="-96838"/>
            <a:ext cx="10028238" cy="2541588"/>
            <a:chOff x="-46" y="-61"/>
            <a:chExt cx="6317" cy="1601"/>
          </a:xfrm>
        </p:grpSpPr>
        <p:pic>
          <p:nvPicPr>
            <p:cNvPr id="14345" name="직사각형 3"/>
            <p:cNvPicPr>
              <a:picLocks noChangeArrowheads="1"/>
            </p:cNvPicPr>
            <p:nvPr/>
          </p:nvPicPr>
          <p:blipFill>
            <a:blip r:embed="rId3" cstate="print"/>
            <a:srcRect/>
            <a:stretch>
              <a:fillRect/>
            </a:stretch>
          </p:blipFill>
          <p:spPr bwMode="auto">
            <a:xfrm>
              <a:off x="-46" y="-61"/>
              <a:ext cx="6317" cy="1601"/>
            </a:xfrm>
            <a:prstGeom prst="rect">
              <a:avLst/>
            </a:prstGeom>
            <a:noFill/>
            <a:ln w="9525">
              <a:noFill/>
              <a:miter lim="800000"/>
              <a:headEnd/>
              <a:tailEnd/>
            </a:ln>
          </p:spPr>
        </p:pic>
        <p:sp>
          <p:nvSpPr>
            <p:cNvPr id="1035" name="Text Box 8"/>
            <p:cNvSpPr txBox="1">
              <a:spLocks noChangeArrowheads="1"/>
            </p:cNvSpPr>
            <p:nvPr/>
          </p:nvSpPr>
          <p:spPr bwMode="auto">
            <a:xfrm>
              <a:off x="0" y="0"/>
              <a:ext cx="6240" cy="1525"/>
            </a:xfrm>
            <a:prstGeom prst="rect">
              <a:avLst/>
            </a:prstGeom>
            <a:noFill/>
            <a:ln w="9525">
              <a:noFill/>
              <a:miter lim="800000"/>
            </a:ln>
          </p:spPr>
          <p:txBody>
            <a:bodyPr lIns="91424" tIns="45713" rIns="91424" bIns="45713" anchor="ctr"/>
            <a:lstStyle/>
            <a:p>
              <a:pPr eaLnBrk="1" latinLnBrk="1" hangingPunct="1">
                <a:defRPr/>
              </a:pPr>
              <a:endParaRPr kumimoji="0" lang="ko-KR" altLang="en-US" sz="1800" dirty="0">
                <a:solidFill>
                  <a:srgbClr val="FFFFFF"/>
                </a:solidFill>
                <a:latin typeface="Malgun Gothic" panose="020B0503020000020004" pitchFamily="50" charset="-127"/>
                <a:ea typeface="Malgun Gothic" panose="020B0503020000020004" pitchFamily="50" charset="-127"/>
              </a:endParaRPr>
            </a:p>
          </p:txBody>
        </p:sp>
      </p:grpSp>
      <p:sp>
        <p:nvSpPr>
          <p:cNvPr id="10" name="자유형 4"/>
          <p:cNvSpPr/>
          <p:nvPr/>
        </p:nvSpPr>
        <p:spPr>
          <a:xfrm>
            <a:off x="0" y="0"/>
            <a:ext cx="9931400" cy="6308725"/>
          </a:xfrm>
          <a:custGeom>
            <a:avLst/>
            <a:gdLst>
              <a:gd name="connsiteX0" fmla="*/ 33453 w 9958039"/>
              <a:gd name="connsiteY0" fmla="*/ 2263698 h 6880302"/>
              <a:gd name="connsiteX1" fmla="*/ 9958039 w 9958039"/>
              <a:gd name="connsiteY1" fmla="*/ 0 h 6880302"/>
              <a:gd name="connsiteX2" fmla="*/ 9946887 w 9958039"/>
              <a:gd name="connsiteY2" fmla="*/ 6880302 h 6880302"/>
              <a:gd name="connsiteX3" fmla="*/ 0 w 9958039"/>
              <a:gd name="connsiteY3" fmla="*/ 5932449 h 6880302"/>
              <a:gd name="connsiteX4" fmla="*/ 33453 w 9958039"/>
              <a:gd name="connsiteY4" fmla="*/ 2263698 h 6880302"/>
              <a:gd name="connsiteX0-1" fmla="*/ 22302 w 9958039"/>
              <a:gd name="connsiteY0-2" fmla="*/ 2204864 h 6880302"/>
              <a:gd name="connsiteX1-3" fmla="*/ 9958039 w 9958039"/>
              <a:gd name="connsiteY1-4" fmla="*/ 0 h 6880302"/>
              <a:gd name="connsiteX2-5" fmla="*/ 9946887 w 9958039"/>
              <a:gd name="connsiteY2-6" fmla="*/ 6880302 h 6880302"/>
              <a:gd name="connsiteX3-7" fmla="*/ 0 w 9958039"/>
              <a:gd name="connsiteY3-8" fmla="*/ 5932449 h 6880302"/>
              <a:gd name="connsiteX4-9" fmla="*/ 22302 w 9958039"/>
              <a:gd name="connsiteY4-10" fmla="*/ 2204864 h 6880302"/>
              <a:gd name="connsiteX0-11" fmla="*/ 22302 w 9958039"/>
              <a:gd name="connsiteY0-12" fmla="*/ 2204864 h 6880302"/>
              <a:gd name="connsiteX1-13" fmla="*/ 9958039 w 9958039"/>
              <a:gd name="connsiteY1-14" fmla="*/ 0 h 6880302"/>
              <a:gd name="connsiteX2-15" fmla="*/ 9946887 w 9958039"/>
              <a:gd name="connsiteY2-16" fmla="*/ 6880302 h 6880302"/>
              <a:gd name="connsiteX3-17" fmla="*/ 0 w 9958039"/>
              <a:gd name="connsiteY3-18" fmla="*/ 5932449 h 6880302"/>
              <a:gd name="connsiteX4-19" fmla="*/ 22302 w 9958039"/>
              <a:gd name="connsiteY4-20" fmla="*/ 2204864 h 6880302"/>
              <a:gd name="connsiteX0-21" fmla="*/ 22302 w 9958039"/>
              <a:gd name="connsiteY0-22" fmla="*/ 2204864 h 6880302"/>
              <a:gd name="connsiteX1-23" fmla="*/ 9958039 w 9958039"/>
              <a:gd name="connsiteY1-24" fmla="*/ 0 h 6880302"/>
              <a:gd name="connsiteX2-25" fmla="*/ 9946887 w 9958039"/>
              <a:gd name="connsiteY2-26" fmla="*/ 6880302 h 6880302"/>
              <a:gd name="connsiteX3-27" fmla="*/ 0 w 9958039"/>
              <a:gd name="connsiteY3-28" fmla="*/ 5932449 h 6880302"/>
              <a:gd name="connsiteX4-29" fmla="*/ 22302 w 9958039"/>
              <a:gd name="connsiteY4-30" fmla="*/ 2204864 h 6880302"/>
              <a:gd name="connsiteX0-31" fmla="*/ 22302 w 9958039"/>
              <a:gd name="connsiteY0-32" fmla="*/ 2204864 h 6880302"/>
              <a:gd name="connsiteX1-33" fmla="*/ 9958039 w 9958039"/>
              <a:gd name="connsiteY1-34" fmla="*/ 0 h 6880302"/>
              <a:gd name="connsiteX2-35" fmla="*/ 9946887 w 9958039"/>
              <a:gd name="connsiteY2-36" fmla="*/ 6880302 h 6880302"/>
              <a:gd name="connsiteX3-37" fmla="*/ 0 w 9958039"/>
              <a:gd name="connsiteY3-38" fmla="*/ 5932449 h 6880302"/>
              <a:gd name="connsiteX4-39" fmla="*/ 22302 w 9958039"/>
              <a:gd name="connsiteY4-40" fmla="*/ 2204864 h 6880302"/>
              <a:gd name="connsiteX0-41" fmla="*/ 22302 w 9958039"/>
              <a:gd name="connsiteY0-42" fmla="*/ 2204864 h 6880302"/>
              <a:gd name="connsiteX1-43" fmla="*/ 9958039 w 9958039"/>
              <a:gd name="connsiteY1-44" fmla="*/ 0 h 6880302"/>
              <a:gd name="connsiteX2-45" fmla="*/ 9946887 w 9958039"/>
              <a:gd name="connsiteY2-46" fmla="*/ 6880302 h 6880302"/>
              <a:gd name="connsiteX3-47" fmla="*/ 0 w 9958039"/>
              <a:gd name="connsiteY3-48" fmla="*/ 5932449 h 6880302"/>
              <a:gd name="connsiteX4-49" fmla="*/ 22302 w 9958039"/>
              <a:gd name="connsiteY4-50" fmla="*/ 2204864 h 6880302"/>
              <a:gd name="connsiteX0-51" fmla="*/ 22302 w 9958039"/>
              <a:gd name="connsiteY0-52" fmla="*/ 2204864 h 6880302"/>
              <a:gd name="connsiteX1-53" fmla="*/ 9958039 w 9958039"/>
              <a:gd name="connsiteY1-54" fmla="*/ 0 h 6880302"/>
              <a:gd name="connsiteX2-55" fmla="*/ 9946887 w 9958039"/>
              <a:gd name="connsiteY2-56" fmla="*/ 6880302 h 6880302"/>
              <a:gd name="connsiteX3-57" fmla="*/ 0 w 9958039"/>
              <a:gd name="connsiteY3-58" fmla="*/ 5932449 h 6880302"/>
              <a:gd name="connsiteX4-59" fmla="*/ 22302 w 9958039"/>
              <a:gd name="connsiteY4-60" fmla="*/ 2204864 h 6880302"/>
              <a:gd name="connsiteX0-61" fmla="*/ 22302 w 9958039"/>
              <a:gd name="connsiteY0-62" fmla="*/ 1700808 h 6880302"/>
              <a:gd name="connsiteX1-63" fmla="*/ 9958039 w 9958039"/>
              <a:gd name="connsiteY1-64" fmla="*/ 0 h 6880302"/>
              <a:gd name="connsiteX2-65" fmla="*/ 9946887 w 9958039"/>
              <a:gd name="connsiteY2-66" fmla="*/ 6880302 h 6880302"/>
              <a:gd name="connsiteX3-67" fmla="*/ 0 w 9958039"/>
              <a:gd name="connsiteY3-68" fmla="*/ 5932449 h 6880302"/>
              <a:gd name="connsiteX4-69" fmla="*/ 22302 w 9958039"/>
              <a:gd name="connsiteY4-70" fmla="*/ 1700808 h 6880302"/>
              <a:gd name="connsiteX0-71" fmla="*/ 0 w 9935737"/>
              <a:gd name="connsiteY0-72" fmla="*/ 1700808 h 6880302"/>
              <a:gd name="connsiteX1-73" fmla="*/ 9935737 w 9935737"/>
              <a:gd name="connsiteY1-74" fmla="*/ 0 h 6880302"/>
              <a:gd name="connsiteX2-75" fmla="*/ 9924585 w 9935737"/>
              <a:gd name="connsiteY2-76" fmla="*/ 6880302 h 6880302"/>
              <a:gd name="connsiteX3-77" fmla="*/ 0 w 9935737"/>
              <a:gd name="connsiteY3-78" fmla="*/ 6237312 h 6880302"/>
              <a:gd name="connsiteX4-79" fmla="*/ 0 w 9935737"/>
              <a:gd name="connsiteY4-80" fmla="*/ 1700808 h 6880302"/>
              <a:gd name="connsiteX0-81" fmla="*/ 0 w 9935737"/>
              <a:gd name="connsiteY0-82" fmla="*/ 1700808 h 6880302"/>
              <a:gd name="connsiteX1-83" fmla="*/ 9935737 w 9935737"/>
              <a:gd name="connsiteY1-84" fmla="*/ 0 h 6880302"/>
              <a:gd name="connsiteX2-85" fmla="*/ 9924585 w 9935737"/>
              <a:gd name="connsiteY2-86" fmla="*/ 6880302 h 6880302"/>
              <a:gd name="connsiteX3-87" fmla="*/ 0 w 9935737"/>
              <a:gd name="connsiteY3-88" fmla="*/ 6237312 h 6880302"/>
              <a:gd name="connsiteX4-89" fmla="*/ 0 w 9935737"/>
              <a:gd name="connsiteY4-90" fmla="*/ 1700808 h 6880302"/>
              <a:gd name="connsiteX0-91" fmla="*/ 0 w 9935737"/>
              <a:gd name="connsiteY0-92" fmla="*/ 1700808 h 6880302"/>
              <a:gd name="connsiteX1-93" fmla="*/ 9935737 w 9935737"/>
              <a:gd name="connsiteY1-94" fmla="*/ 0 h 6880302"/>
              <a:gd name="connsiteX2-95" fmla="*/ 9924585 w 9935737"/>
              <a:gd name="connsiteY2-96" fmla="*/ 6880302 h 6880302"/>
              <a:gd name="connsiteX3-97" fmla="*/ 0 w 9935737"/>
              <a:gd name="connsiteY3-98" fmla="*/ 6237312 h 6880302"/>
              <a:gd name="connsiteX4-99" fmla="*/ 0 w 9935737"/>
              <a:gd name="connsiteY4-100" fmla="*/ 1700808 h 6880302"/>
              <a:gd name="connsiteX0-101" fmla="*/ 0 w 9935737"/>
              <a:gd name="connsiteY0-102" fmla="*/ 1700808 h 6880302"/>
              <a:gd name="connsiteX1-103" fmla="*/ 9935737 w 9935737"/>
              <a:gd name="connsiteY1-104" fmla="*/ 0 h 6880302"/>
              <a:gd name="connsiteX2-105" fmla="*/ 9924585 w 9935737"/>
              <a:gd name="connsiteY2-106" fmla="*/ 6880302 h 6880302"/>
              <a:gd name="connsiteX3-107" fmla="*/ 0 w 9935737"/>
              <a:gd name="connsiteY3-108" fmla="*/ 6309320 h 6880302"/>
              <a:gd name="connsiteX4-109" fmla="*/ 0 w 9935737"/>
              <a:gd name="connsiteY4-110" fmla="*/ 1700808 h 6880302"/>
              <a:gd name="connsiteX0-111" fmla="*/ 0 w 9935737"/>
              <a:gd name="connsiteY0-112" fmla="*/ 1700808 h 6880302"/>
              <a:gd name="connsiteX1-113" fmla="*/ 9935737 w 9935737"/>
              <a:gd name="connsiteY1-114" fmla="*/ 0 h 6880302"/>
              <a:gd name="connsiteX2-115" fmla="*/ 9924585 w 9935737"/>
              <a:gd name="connsiteY2-116" fmla="*/ 6880302 h 6880302"/>
              <a:gd name="connsiteX3-117" fmla="*/ 0 w 9935737"/>
              <a:gd name="connsiteY3-118" fmla="*/ 6309320 h 6880302"/>
              <a:gd name="connsiteX4-119" fmla="*/ 0 w 9935737"/>
              <a:gd name="connsiteY4-120" fmla="*/ 1700808 h 6880302"/>
              <a:gd name="connsiteX0-121" fmla="*/ 0 w 9935737"/>
              <a:gd name="connsiteY0-122" fmla="*/ 1484784 h 6880302"/>
              <a:gd name="connsiteX1-123" fmla="*/ 9935737 w 9935737"/>
              <a:gd name="connsiteY1-124" fmla="*/ 0 h 6880302"/>
              <a:gd name="connsiteX2-125" fmla="*/ 9924585 w 9935737"/>
              <a:gd name="connsiteY2-126" fmla="*/ 6880302 h 6880302"/>
              <a:gd name="connsiteX3-127" fmla="*/ 0 w 9935737"/>
              <a:gd name="connsiteY3-128" fmla="*/ 6309320 h 6880302"/>
              <a:gd name="connsiteX4-129" fmla="*/ 0 w 9935737"/>
              <a:gd name="connsiteY4-130" fmla="*/ 1484784 h 6880302"/>
              <a:gd name="connsiteX0-131" fmla="*/ 0 w 9935737"/>
              <a:gd name="connsiteY0-132" fmla="*/ 1484784 h 6880302"/>
              <a:gd name="connsiteX1-133" fmla="*/ 9935737 w 9935737"/>
              <a:gd name="connsiteY1-134" fmla="*/ 0 h 6880302"/>
              <a:gd name="connsiteX2-135" fmla="*/ 9924585 w 9935737"/>
              <a:gd name="connsiteY2-136" fmla="*/ 6880302 h 6880302"/>
              <a:gd name="connsiteX3-137" fmla="*/ 0 w 9935737"/>
              <a:gd name="connsiteY3-138" fmla="*/ 6093296 h 6880302"/>
              <a:gd name="connsiteX4-139" fmla="*/ 0 w 9935737"/>
              <a:gd name="connsiteY4-140" fmla="*/ 1484784 h 6880302"/>
              <a:gd name="connsiteX0-141" fmla="*/ 0 w 9935737"/>
              <a:gd name="connsiteY0-142" fmla="*/ 1484784 h 6880302"/>
              <a:gd name="connsiteX1-143" fmla="*/ 9935737 w 9935737"/>
              <a:gd name="connsiteY1-144" fmla="*/ 0 h 6880302"/>
              <a:gd name="connsiteX2-145" fmla="*/ 9924585 w 9935737"/>
              <a:gd name="connsiteY2-146" fmla="*/ 6880302 h 6880302"/>
              <a:gd name="connsiteX3-147" fmla="*/ 0 w 9935737"/>
              <a:gd name="connsiteY3-148" fmla="*/ 6093296 h 6880302"/>
              <a:gd name="connsiteX4-149" fmla="*/ 0 w 9935737"/>
              <a:gd name="connsiteY4-150" fmla="*/ 1484784 h 6880302"/>
              <a:gd name="connsiteX0-151" fmla="*/ 0 w 9935737"/>
              <a:gd name="connsiteY0-152" fmla="*/ 1484784 h 6880302"/>
              <a:gd name="connsiteX1-153" fmla="*/ 9935737 w 9935737"/>
              <a:gd name="connsiteY1-154" fmla="*/ 0 h 6880302"/>
              <a:gd name="connsiteX2-155" fmla="*/ 9924585 w 9935737"/>
              <a:gd name="connsiteY2-156" fmla="*/ 6880302 h 6880302"/>
              <a:gd name="connsiteX3-157" fmla="*/ 0 w 9935737"/>
              <a:gd name="connsiteY3-158" fmla="*/ 6093296 h 6880302"/>
              <a:gd name="connsiteX4-159" fmla="*/ 0 w 9935737"/>
              <a:gd name="connsiteY4-160" fmla="*/ 1484784 h 6880302"/>
              <a:gd name="connsiteX0-161" fmla="*/ 0 w 9935737"/>
              <a:gd name="connsiteY0-162" fmla="*/ 1484784 h 6880302"/>
              <a:gd name="connsiteX1-163" fmla="*/ 9935737 w 9935737"/>
              <a:gd name="connsiteY1-164" fmla="*/ 0 h 6880302"/>
              <a:gd name="connsiteX2-165" fmla="*/ 9924585 w 9935737"/>
              <a:gd name="connsiteY2-166" fmla="*/ 6880302 h 6880302"/>
              <a:gd name="connsiteX3-167" fmla="*/ 0 w 9935737"/>
              <a:gd name="connsiteY3-168" fmla="*/ 6237312 h 6880302"/>
              <a:gd name="connsiteX4-169" fmla="*/ 0 w 9935737"/>
              <a:gd name="connsiteY4-170" fmla="*/ 1484784 h 6880302"/>
              <a:gd name="connsiteX0-171" fmla="*/ 0 w 9935737"/>
              <a:gd name="connsiteY0-172" fmla="*/ 1484784 h 6880302"/>
              <a:gd name="connsiteX1-173" fmla="*/ 9935737 w 9935737"/>
              <a:gd name="connsiteY1-174" fmla="*/ 0 h 6880302"/>
              <a:gd name="connsiteX2-175" fmla="*/ 9924585 w 9935737"/>
              <a:gd name="connsiteY2-176" fmla="*/ 6880302 h 6880302"/>
              <a:gd name="connsiteX3-177" fmla="*/ 0 w 9935737"/>
              <a:gd name="connsiteY3-178" fmla="*/ 6381328 h 6880302"/>
              <a:gd name="connsiteX4-179" fmla="*/ 0 w 9935737"/>
              <a:gd name="connsiteY4-180" fmla="*/ 1484784 h 6880302"/>
              <a:gd name="connsiteX0-181" fmla="*/ 0 w 9935737"/>
              <a:gd name="connsiteY0-182" fmla="*/ 1340768 h 6880302"/>
              <a:gd name="connsiteX1-183" fmla="*/ 9935737 w 9935737"/>
              <a:gd name="connsiteY1-184" fmla="*/ 0 h 6880302"/>
              <a:gd name="connsiteX2-185" fmla="*/ 9924585 w 9935737"/>
              <a:gd name="connsiteY2-186" fmla="*/ 6880302 h 6880302"/>
              <a:gd name="connsiteX3-187" fmla="*/ 0 w 9935737"/>
              <a:gd name="connsiteY3-188" fmla="*/ 6381328 h 6880302"/>
              <a:gd name="connsiteX4-189" fmla="*/ 0 w 9935737"/>
              <a:gd name="connsiteY4-190" fmla="*/ 1340768 h 6880302"/>
              <a:gd name="connsiteX0-191" fmla="*/ 0 w 9935737"/>
              <a:gd name="connsiteY0-192" fmla="*/ 1124744 h 6880302"/>
              <a:gd name="connsiteX1-193" fmla="*/ 9935737 w 9935737"/>
              <a:gd name="connsiteY1-194" fmla="*/ 0 h 6880302"/>
              <a:gd name="connsiteX2-195" fmla="*/ 9924585 w 9935737"/>
              <a:gd name="connsiteY2-196" fmla="*/ 6880302 h 6880302"/>
              <a:gd name="connsiteX3-197" fmla="*/ 0 w 9935737"/>
              <a:gd name="connsiteY3-198" fmla="*/ 6381328 h 6880302"/>
              <a:gd name="connsiteX4-199" fmla="*/ 0 w 9935737"/>
              <a:gd name="connsiteY4-200" fmla="*/ 1124744 h 6880302"/>
              <a:gd name="connsiteX0-201" fmla="*/ 0 w 9937329"/>
              <a:gd name="connsiteY0-202" fmla="*/ 1124744 h 6880302"/>
              <a:gd name="connsiteX1-203" fmla="*/ 9937329 w 9937329"/>
              <a:gd name="connsiteY1-204" fmla="*/ 0 h 6880302"/>
              <a:gd name="connsiteX2-205" fmla="*/ 9924585 w 9937329"/>
              <a:gd name="connsiteY2-206" fmla="*/ 6880302 h 6880302"/>
              <a:gd name="connsiteX3-207" fmla="*/ 0 w 9937329"/>
              <a:gd name="connsiteY3-208" fmla="*/ 6381328 h 6880302"/>
              <a:gd name="connsiteX4-209" fmla="*/ 0 w 9937329"/>
              <a:gd name="connsiteY4-210" fmla="*/ 1124744 h 6880302"/>
              <a:gd name="connsiteX0-211" fmla="*/ 0 w 9963443"/>
              <a:gd name="connsiteY0-212" fmla="*/ 1124744 h 6880302"/>
              <a:gd name="connsiteX1-213" fmla="*/ 9937329 w 9963443"/>
              <a:gd name="connsiteY1-214" fmla="*/ 0 h 6880302"/>
              <a:gd name="connsiteX2-215" fmla="*/ 9924585 w 9963443"/>
              <a:gd name="connsiteY2-216" fmla="*/ 6880302 h 6880302"/>
              <a:gd name="connsiteX3-217" fmla="*/ 0 w 9963443"/>
              <a:gd name="connsiteY3-218" fmla="*/ 6381328 h 6880302"/>
              <a:gd name="connsiteX4-219" fmla="*/ 0 w 9963443"/>
              <a:gd name="connsiteY4-220" fmla="*/ 1124744 h 68803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963443" h="6880302">
                <a:moveTo>
                  <a:pt x="0" y="1124744"/>
                </a:moveTo>
                <a:cubicBezTo>
                  <a:pt x="3940325" y="1414029"/>
                  <a:pt x="6952292" y="1346952"/>
                  <a:pt x="9937329" y="0"/>
                </a:cubicBezTo>
                <a:cubicBezTo>
                  <a:pt x="9963443" y="2307915"/>
                  <a:pt x="9928302" y="4586868"/>
                  <a:pt x="9924585" y="6880302"/>
                </a:cubicBezTo>
                <a:cubicBezTo>
                  <a:pt x="8261214" y="6061036"/>
                  <a:pt x="3596374" y="5895171"/>
                  <a:pt x="0" y="6381328"/>
                </a:cubicBezTo>
                <a:lnTo>
                  <a:pt x="0" y="1124744"/>
                </a:lnTo>
                <a:close/>
              </a:path>
            </a:pathLst>
          </a:custGeom>
          <a:gradFill>
            <a:gsLst>
              <a:gs pos="75000">
                <a:schemeClr val="bg1">
                  <a:lumMod val="95000"/>
                </a:schemeClr>
              </a:gs>
              <a:gs pos="22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3765" eaLnBrk="1" fontAlgn="auto" latinLnBrk="1" hangingPunct="1">
              <a:spcBef>
                <a:spcPts val="0"/>
              </a:spcBef>
              <a:spcAft>
                <a:spcPts val="0"/>
              </a:spcAft>
              <a:defRPr/>
            </a:pPr>
            <a:endParaRPr kumimoji="0" lang="ko-KR" altLang="en-US" sz="1800" dirty="0"/>
          </a:p>
        </p:txBody>
      </p:sp>
      <p:sp>
        <p:nvSpPr>
          <p:cNvPr id="14343" name="제목 개체 틀 3"/>
          <p:cNvSpPr>
            <a:spLocks noGrp="1"/>
          </p:cNvSpPr>
          <p:nvPr>
            <p:ph type="title"/>
          </p:nvPr>
        </p:nvSpPr>
        <p:spPr bwMode="auto">
          <a:xfrm>
            <a:off x="495300" y="44450"/>
            <a:ext cx="8915400" cy="777875"/>
          </a:xfrm>
          <a:prstGeom prst="rect">
            <a:avLst/>
          </a:prstGeom>
          <a:noFill/>
          <a:ln w="9525">
            <a:noFill/>
            <a:miter lim="800000"/>
          </a:ln>
        </p:spPr>
        <p:txBody>
          <a:bodyPr vert="horz" wrap="square" lIns="91424" tIns="45713" rIns="91424" bIns="45713" numCol="1" anchor="ctr" anchorCtr="0" compatLnSpc="1"/>
          <a:lstStyle/>
          <a:p>
            <a:pPr lvl="0"/>
            <a:r>
              <a:rPr lang="ko-KR" altLang="en-US"/>
              <a:t>마스터 제목 스타일 편집</a:t>
            </a:r>
          </a:p>
        </p:txBody>
      </p:sp>
      <p:pic>
        <p:nvPicPr>
          <p:cNvPr id="15" name="Picture 1" descr="D:\AIM.명함.사원증.로고.연하장.사업자등록증\로고\user_png\large_grayscale_png24.png"/>
          <p:cNvPicPr>
            <a:picLocks noChangeAspect="1" noChangeArrowheads="1"/>
          </p:cNvPicPr>
          <p:nvPr userDrawn="1"/>
        </p:nvPicPr>
        <p:blipFill>
          <a:blip r:embed="rId4" cstate="print">
            <a:duotone>
              <a:srgbClr val="EEECE1">
                <a:shade val="45000"/>
                <a:satMod val="135000"/>
              </a:srgbClr>
              <a:prstClr val="white"/>
            </a:duotone>
          </a:blip>
          <a:srcRect/>
          <a:stretch>
            <a:fillRect/>
          </a:stretch>
        </p:blipFill>
        <p:spPr bwMode="auto">
          <a:xfrm>
            <a:off x="8481392" y="6440703"/>
            <a:ext cx="1349764" cy="37267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Lst>
  <p:hf sldNum="0" hdr="0" ftr="0"/>
  <p:txStyles>
    <p:titleStyle>
      <a:lvl1pPr algn="l" defTabSz="912495" rtl="0" eaLnBrk="0" fontAlgn="base" latinLnBrk="1" hangingPunct="0">
        <a:spcBef>
          <a:spcPct val="0"/>
        </a:spcBef>
        <a:spcAft>
          <a:spcPct val="0"/>
        </a:spcAft>
        <a:defRPr sz="2800" b="1">
          <a:solidFill>
            <a:srgbClr val="22273E"/>
          </a:solidFill>
          <a:latin typeface="+mj-lt"/>
          <a:ea typeface="+mj-ea"/>
          <a:cs typeface="+mj-cs"/>
        </a:defRPr>
      </a:lvl1pPr>
      <a:lvl2pPr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2pPr>
      <a:lvl3pPr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3pPr>
      <a:lvl4pPr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4pPr>
      <a:lvl5pPr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5pPr>
      <a:lvl6pPr marL="457200"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6pPr>
      <a:lvl7pPr marL="914400"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7pPr>
      <a:lvl8pPr marL="1371600"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8pPr>
      <a:lvl9pPr marL="1828800"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9pPr>
    </p:titleStyle>
    <p:bodyStyle>
      <a:lvl1pPr marL="455930" indent="-455930" algn="l" defTabSz="912495" rtl="0" eaLnBrk="0" fontAlgn="base" latinLnBrk="1" hangingPunct="0">
        <a:lnSpc>
          <a:spcPct val="150000"/>
        </a:lnSpc>
        <a:spcBef>
          <a:spcPct val="20000"/>
        </a:spcBef>
        <a:spcAft>
          <a:spcPct val="0"/>
        </a:spcAft>
        <a:buFont typeface="Arial" panose="020B0604020202020204" pitchFamily="34" charset="0"/>
        <a:buAutoNum type="arabicParenR"/>
        <a:defRPr sz="2000" b="1">
          <a:solidFill>
            <a:schemeClr val="tx1"/>
          </a:solidFill>
          <a:latin typeface="+mn-lt"/>
          <a:ea typeface="+mn-ea"/>
          <a:cs typeface="+mn-cs"/>
        </a:defRPr>
      </a:lvl1pPr>
      <a:lvl2pPr marL="741680" indent="-28448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2pPr>
      <a:lvl3pPr marL="1141730" indent="-227330" algn="l" defTabSz="912495" rtl="0" eaLnBrk="0" fontAlgn="base" latinLnBrk="1" hangingPunct="0">
        <a:lnSpc>
          <a:spcPct val="150000"/>
        </a:lnSpc>
        <a:spcBef>
          <a:spcPct val="20000"/>
        </a:spcBef>
        <a:spcAft>
          <a:spcPct val="0"/>
        </a:spcAft>
        <a:buFont typeface="Wingdings" panose="05000000000000000000" pitchFamily="2" charset="2"/>
        <a:buChar char="§"/>
        <a:defRPr sz="2000" b="1">
          <a:solidFill>
            <a:schemeClr val="tx1"/>
          </a:solidFill>
          <a:latin typeface="+mn-lt"/>
          <a:ea typeface="+mn-ea"/>
        </a:defRPr>
      </a:lvl3pPr>
      <a:lvl4pPr marL="15989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4pPr>
      <a:lvl5pPr marL="20561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5pPr>
      <a:lvl6pPr marL="25133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6pPr>
      <a:lvl7pPr marL="29705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7pPr>
      <a:lvl8pPr marL="34277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8pPr>
      <a:lvl9pPr marL="38849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직사각형 3"/>
          <p:cNvSpPr>
            <a:spLocks noChangeArrowheads="1"/>
          </p:cNvSpPr>
          <p:nvPr/>
        </p:nvSpPr>
        <p:spPr bwMode="auto">
          <a:xfrm>
            <a:off x="0" y="692150"/>
            <a:ext cx="9906000" cy="71438"/>
          </a:xfrm>
          <a:prstGeom prst="rect">
            <a:avLst/>
          </a:prstGeom>
          <a:gradFill rotWithShape="0">
            <a:gsLst>
              <a:gs pos="0">
                <a:schemeClr val="bg1"/>
              </a:gs>
              <a:gs pos="100000">
                <a:srgbClr val="F2F2F2"/>
              </a:gs>
            </a:gsLst>
            <a:lin ang="16200000"/>
          </a:gradFill>
          <a:ln w="25400" algn="ctr">
            <a:noFill/>
            <a:miter lim="800000"/>
          </a:ln>
        </p:spPr>
        <p:txBody>
          <a:bodyPr lIns="91417" tIns="45709" rIns="91417" bIns="45709" anchor="ctr"/>
          <a:lstStyle/>
          <a:p>
            <a:pPr eaLnBrk="1" latinLnBrk="1" hangingPunct="1">
              <a:defRPr/>
            </a:pPr>
            <a:endParaRPr kumimoji="0" lang="ko-KR" altLang="en-US" sz="1800" dirty="0">
              <a:solidFill>
                <a:srgbClr val="FFFFFF"/>
              </a:solidFill>
              <a:latin typeface="Arial" panose="020B0604020202020204" pitchFamily="34" charset="0"/>
              <a:ea typeface="Malgun Gothic" panose="020B0503020000020004" pitchFamily="50" charset="-127"/>
            </a:endParaRPr>
          </a:p>
        </p:txBody>
      </p:sp>
      <p:cxnSp>
        <p:nvCxnSpPr>
          <p:cNvPr id="11" name="직선 연결선 5"/>
          <p:cNvCxnSpPr/>
          <p:nvPr/>
        </p:nvCxnSpPr>
        <p:spPr>
          <a:xfrm flipV="1">
            <a:off x="-1588" y="669925"/>
            <a:ext cx="9906001" cy="22225"/>
          </a:xfrm>
          <a:prstGeom prst="line">
            <a:avLst/>
          </a:prstGeom>
          <a:ln>
            <a:solidFill>
              <a:srgbClr val="6B8099">
                <a:alpha val="10000"/>
              </a:srgbClr>
            </a:solidFill>
          </a:ln>
        </p:spPr>
        <p:style>
          <a:lnRef idx="1">
            <a:schemeClr val="accent1"/>
          </a:lnRef>
          <a:fillRef idx="0">
            <a:schemeClr val="accent1"/>
          </a:fillRef>
          <a:effectRef idx="0">
            <a:schemeClr val="accent1"/>
          </a:effectRef>
          <a:fontRef idx="minor">
            <a:schemeClr val="tx1"/>
          </a:fontRef>
        </p:style>
      </p:cxnSp>
      <p:sp>
        <p:nvSpPr>
          <p:cNvPr id="15364" name="제목 개체 틀 3"/>
          <p:cNvSpPr>
            <a:spLocks noGrp="1"/>
          </p:cNvSpPr>
          <p:nvPr>
            <p:ph type="title"/>
          </p:nvPr>
        </p:nvSpPr>
        <p:spPr bwMode="auto">
          <a:xfrm>
            <a:off x="495300" y="44450"/>
            <a:ext cx="8915400" cy="609600"/>
          </a:xfrm>
          <a:prstGeom prst="rect">
            <a:avLst/>
          </a:prstGeom>
          <a:noFill/>
          <a:ln w="9525">
            <a:noFill/>
            <a:miter lim="800000"/>
          </a:ln>
        </p:spPr>
        <p:txBody>
          <a:bodyPr vert="horz" wrap="square" lIns="91417" tIns="45709" rIns="91417" bIns="45709" numCol="1" anchor="ctr" anchorCtr="0" compatLnSpc="1"/>
          <a:lstStyle/>
          <a:p>
            <a:pPr lvl="0"/>
            <a:r>
              <a:rPr lang="ko-KR" altLang="en-US"/>
              <a:t>마스터 제목 스타일 편집</a:t>
            </a:r>
          </a:p>
        </p:txBody>
      </p:sp>
      <p:sp>
        <p:nvSpPr>
          <p:cNvPr id="8" name="TextBox 7"/>
          <p:cNvSpPr txBox="1">
            <a:spLocks noChangeArrowheads="1"/>
          </p:cNvSpPr>
          <p:nvPr userDrawn="1"/>
        </p:nvSpPr>
        <p:spPr bwMode="auto">
          <a:xfrm>
            <a:off x="4881563" y="6453188"/>
            <a:ext cx="381000" cy="274637"/>
          </a:xfrm>
          <a:prstGeom prst="rect">
            <a:avLst/>
          </a:prstGeom>
          <a:noFill/>
          <a:ln w="9525">
            <a:noFill/>
            <a:miter lim="800000"/>
          </a:ln>
        </p:spPr>
        <p:txBody>
          <a:bodyPr wrap="none" lIns="91410" tIns="45705" rIns="91410" bIns="45705">
            <a:spAutoFit/>
          </a:bodyPr>
          <a:lstStyle/>
          <a:p>
            <a:pPr eaLnBrk="1" latinLnBrk="1" hangingPunct="1">
              <a:defRPr/>
            </a:pPr>
            <a:fld id="{02D6A90B-BE6A-4DD7-A288-C36F9ACC6B06}" type="slidenum">
              <a:rPr kumimoji="0" lang="ko-KR" altLang="en-US" sz="1200">
                <a:solidFill>
                  <a:srgbClr val="7F7F7F"/>
                </a:solidFill>
                <a:latin typeface="Malgun Gothic" panose="020B0503020000020004" pitchFamily="50" charset="-127"/>
                <a:ea typeface="Malgun Gothic" panose="020B0503020000020004" pitchFamily="50" charset="-127"/>
              </a:rPr>
              <a:t>‹#›</a:t>
            </a:fld>
            <a:endParaRPr kumimoji="0" lang="en-US" altLang="ko-KR" sz="1100" dirty="0">
              <a:solidFill>
                <a:srgbClr val="7F7F7F"/>
              </a:solidFill>
              <a:latin typeface="Malgun Gothic" panose="020B0503020000020004" pitchFamily="50" charset="-127"/>
              <a:ea typeface="Malgun Gothic" panose="020B0503020000020004" pitchFamily="50" charset="-127"/>
            </a:endParaRPr>
          </a:p>
        </p:txBody>
      </p:sp>
      <p:pic>
        <p:nvPicPr>
          <p:cNvPr id="9" name="Picture 1" descr="D:\AIM.명함.사원증.로고.연하장.사업자등록증\로고\user_png\large_grayscale_png24.png"/>
          <p:cNvPicPr>
            <a:picLocks noChangeAspect="1" noChangeArrowheads="1"/>
          </p:cNvPicPr>
          <p:nvPr userDrawn="1"/>
        </p:nvPicPr>
        <p:blipFill>
          <a:blip r:embed="rId3" cstate="print">
            <a:duotone>
              <a:srgbClr val="EEECE1">
                <a:shade val="45000"/>
                <a:satMod val="135000"/>
              </a:srgbClr>
              <a:prstClr val="white"/>
            </a:duotone>
          </a:blip>
          <a:srcRect/>
          <a:stretch>
            <a:fillRect/>
          </a:stretch>
        </p:blipFill>
        <p:spPr bwMode="auto">
          <a:xfrm>
            <a:off x="8481392" y="6440703"/>
            <a:ext cx="1349764" cy="372673"/>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Lst>
  <p:hf sldNum="0" hdr="0" ftr="0"/>
  <p:txStyles>
    <p:titleStyle>
      <a:lvl1pPr algn="l" defTabSz="912495" rtl="0" eaLnBrk="0" fontAlgn="base" latinLnBrk="1" hangingPunct="0">
        <a:spcBef>
          <a:spcPct val="0"/>
        </a:spcBef>
        <a:spcAft>
          <a:spcPct val="0"/>
        </a:spcAft>
        <a:defRPr sz="2800" b="1">
          <a:solidFill>
            <a:srgbClr val="22273E"/>
          </a:solidFill>
          <a:latin typeface="+mj-lt"/>
          <a:ea typeface="+mj-ea"/>
          <a:cs typeface="+mj-cs"/>
        </a:defRPr>
      </a:lvl1pPr>
      <a:lvl2pPr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2pPr>
      <a:lvl3pPr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3pPr>
      <a:lvl4pPr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4pPr>
      <a:lvl5pPr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5pPr>
      <a:lvl6pPr marL="457200"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6pPr>
      <a:lvl7pPr marL="914400"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7pPr>
      <a:lvl8pPr marL="1371600"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8pPr>
      <a:lvl9pPr marL="1828800" algn="l" defTabSz="912495" rtl="0" eaLnBrk="0" fontAlgn="base" latinLnBrk="1" hangingPunct="0">
        <a:spcBef>
          <a:spcPct val="0"/>
        </a:spcBef>
        <a:spcAft>
          <a:spcPct val="0"/>
        </a:spcAft>
        <a:defRPr sz="2800" b="1">
          <a:solidFill>
            <a:srgbClr val="22273E"/>
          </a:solidFill>
          <a:latin typeface="Malgun Gothic" panose="020B0503020000020004" pitchFamily="50" charset="-127"/>
          <a:ea typeface="Malgun Gothic" panose="020B0503020000020004" pitchFamily="50" charset="-127"/>
        </a:defRPr>
      </a:lvl9pPr>
    </p:titleStyle>
    <p:bodyStyle>
      <a:lvl1pPr marL="455930" indent="-455930" algn="l" defTabSz="912495" rtl="0" eaLnBrk="0" fontAlgn="base" latinLnBrk="1" hangingPunct="0">
        <a:lnSpc>
          <a:spcPct val="150000"/>
        </a:lnSpc>
        <a:spcBef>
          <a:spcPct val="20000"/>
        </a:spcBef>
        <a:spcAft>
          <a:spcPct val="0"/>
        </a:spcAft>
        <a:buFont typeface="Arial" panose="020B0604020202020204" pitchFamily="34" charset="0"/>
        <a:buAutoNum type="arabicParenR"/>
        <a:defRPr sz="2000" b="1">
          <a:solidFill>
            <a:schemeClr val="tx1"/>
          </a:solidFill>
          <a:latin typeface="+mn-lt"/>
          <a:ea typeface="+mn-ea"/>
          <a:cs typeface="+mn-cs"/>
        </a:defRPr>
      </a:lvl1pPr>
      <a:lvl2pPr marL="741680" indent="-28448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2pPr>
      <a:lvl3pPr marL="1141730" indent="-227330" algn="l" defTabSz="912495" rtl="0" eaLnBrk="0" fontAlgn="base" latinLnBrk="1" hangingPunct="0">
        <a:lnSpc>
          <a:spcPct val="150000"/>
        </a:lnSpc>
        <a:spcBef>
          <a:spcPct val="20000"/>
        </a:spcBef>
        <a:spcAft>
          <a:spcPct val="0"/>
        </a:spcAft>
        <a:buFont typeface="Wingdings" panose="05000000000000000000" pitchFamily="2" charset="2"/>
        <a:buChar char="§"/>
        <a:defRPr sz="2000" b="1">
          <a:solidFill>
            <a:schemeClr val="tx1"/>
          </a:solidFill>
          <a:latin typeface="+mn-lt"/>
          <a:ea typeface="+mn-ea"/>
        </a:defRPr>
      </a:lvl3pPr>
      <a:lvl4pPr marL="15989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4pPr>
      <a:lvl5pPr marL="20561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5pPr>
      <a:lvl6pPr marL="25133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6pPr>
      <a:lvl7pPr marL="29705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7pPr>
      <a:lvl8pPr marL="34277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8pPr>
      <a:lvl9pPr marL="3884930" indent="-227330" algn="l" defTabSz="912495" rtl="0" eaLnBrk="0" fontAlgn="base" latinLnBrk="1" hangingPunct="0">
        <a:lnSpc>
          <a:spcPct val="150000"/>
        </a:lnSpc>
        <a:spcBef>
          <a:spcPct val="20000"/>
        </a:spcBef>
        <a:spcAft>
          <a:spcPct val="0"/>
        </a:spcAft>
        <a:buFont typeface="Malgun Gothic" panose="020B0503020000020004" pitchFamily="50" charset="-127"/>
        <a:buChar char="›"/>
        <a:defRPr sz="2000" b="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8850313" y="6381750"/>
            <a:ext cx="644525" cy="304800"/>
          </a:xfrm>
          <a:prstGeom prst="rect">
            <a:avLst/>
          </a:prstGeom>
          <a:noFill/>
        </p:spPr>
        <p:txBody>
          <a:bodyPr wrap="none" lIns="91425" tIns="45713" rIns="91425" bIns="45713">
            <a:spAutoFit/>
          </a:bodyPr>
          <a:lstStyle/>
          <a:p>
            <a:pPr eaLnBrk="1" latinLnBrk="1" hangingPunct="1">
              <a:defRPr/>
            </a:pPr>
            <a:fld id="{CF768995-D7F9-4D7F-89B0-EAD8B2498D53}" type="slidenum">
              <a:rPr kumimoji="0" lang="ko-KR" altLang="en-US" sz="1400">
                <a:solidFill>
                  <a:srgbClr val="7F7F7F"/>
                </a:solidFill>
                <a:latin typeface="Gulim" panose="020B0600000101010101" pitchFamily="50" charset="-127"/>
              </a:rPr>
              <a:t>‹#›</a:t>
            </a:fld>
            <a:r>
              <a:rPr kumimoji="0" lang="en-US" altLang="ko-KR" sz="1200" dirty="0">
                <a:solidFill>
                  <a:srgbClr val="7F7F7F"/>
                </a:solidFill>
                <a:latin typeface="Gulim" panose="020B0600000101010101" pitchFamily="50" charset="-127"/>
              </a:rPr>
              <a:t>/28</a:t>
            </a:r>
            <a:endParaRPr kumimoji="0" lang="ko-KR" altLang="en-US" sz="1200" dirty="0">
              <a:solidFill>
                <a:srgbClr val="7F7F7F"/>
              </a:solidFill>
              <a:latin typeface="Gulim" panose="020B0600000101010101" pitchFamily="50" charset="-127"/>
            </a:endParaRPr>
          </a:p>
        </p:txBody>
      </p:sp>
      <p:pic>
        <p:nvPicPr>
          <p:cNvPr id="5" name="Picture 1" descr="D:\AIM.명함.사원증.로고.연하장.사업자등록증\로고\user_png\large_grayscale_png24.png"/>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416497" y="6309324"/>
            <a:ext cx="1462244" cy="372673"/>
          </a:xfrm>
          <a:prstGeom prst="rect">
            <a:avLst/>
          </a:prstGeom>
          <a:noFill/>
        </p:spPr>
      </p:pic>
      <p:pic>
        <p:nvPicPr>
          <p:cNvPr id="4" name="그림 3" descr="orange-business-card-design.jpg"/>
          <p:cNvPicPr>
            <a:picLocks noChangeAspect="1"/>
          </p:cNvPicPr>
          <p:nvPr/>
        </p:nvPicPr>
        <p:blipFill>
          <a:blip r:embed="rId5" cstate="print">
            <a:duotone>
              <a:schemeClr val="bg2">
                <a:shade val="45000"/>
                <a:satMod val="135000"/>
              </a:schemeClr>
              <a:prstClr val="white"/>
            </a:duotone>
          </a:blip>
          <a:stretch>
            <a:fillRect/>
          </a:stretch>
        </p:blipFill>
        <p:spPr>
          <a:xfrm>
            <a:off x="0" y="1350526"/>
            <a:ext cx="9906000" cy="5507475"/>
          </a:xfrm>
          <a:prstGeom prst="rect">
            <a:avLst/>
          </a:prstGeom>
          <a:noFill/>
          <a:ln>
            <a:noFill/>
          </a:ln>
        </p:spPr>
      </p:pic>
      <p:cxnSp>
        <p:nvCxnSpPr>
          <p:cNvPr id="7" name="직선 연결선 5"/>
          <p:cNvCxnSpPr/>
          <p:nvPr/>
        </p:nvCxnSpPr>
        <p:spPr>
          <a:xfrm>
            <a:off x="4953000" y="2565400"/>
            <a:ext cx="0" cy="2447925"/>
          </a:xfrm>
          <a:prstGeom prst="line">
            <a:avLst/>
          </a:prstGeom>
          <a:ln w="12700">
            <a:solidFill>
              <a:schemeClr val="bg1">
                <a:lumMod val="75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직사각형 6"/>
          <p:cNvSpPr/>
          <p:nvPr/>
        </p:nvSpPr>
        <p:spPr>
          <a:xfrm>
            <a:off x="8266113" y="493713"/>
            <a:ext cx="1366837"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3765" eaLnBrk="1" fontAlgn="auto" latinLnBrk="1" hangingPunct="1">
              <a:spcBef>
                <a:spcPts val="0"/>
              </a:spcBef>
              <a:spcAft>
                <a:spcPts val="0"/>
              </a:spcAft>
              <a:defRPr/>
            </a:pPr>
            <a:endParaRPr kumimoji="0" lang="ko-KR" altLang="en-US" sz="1800" dirty="0"/>
          </a:p>
        </p:txBody>
      </p:sp>
      <p:sp>
        <p:nvSpPr>
          <p:cNvPr id="3079" name="Text Box 12"/>
          <p:cNvSpPr txBox="1">
            <a:spLocks noChangeArrowheads="1"/>
          </p:cNvSpPr>
          <p:nvPr/>
        </p:nvSpPr>
        <p:spPr bwMode="gray">
          <a:xfrm>
            <a:off x="1065213" y="3789363"/>
            <a:ext cx="3395662" cy="565150"/>
          </a:xfrm>
          <a:prstGeom prst="rect">
            <a:avLst/>
          </a:prstGeom>
          <a:noFill/>
          <a:ln w="9525">
            <a:noFill/>
            <a:miter lim="800000"/>
          </a:ln>
        </p:spPr>
        <p:txBody>
          <a:bodyPr lIns="107460" tIns="53727" rIns="107460" bIns="53727">
            <a:spAutoFit/>
          </a:bodyPr>
          <a:lstStyle/>
          <a:p>
            <a:pPr defTabSz="1077595">
              <a:buClr>
                <a:srgbClr val="000000"/>
              </a:buClr>
              <a:buFont typeface="Wingdings" panose="05000000000000000000" pitchFamily="2" charset="2"/>
              <a:buNone/>
              <a:defRPr/>
            </a:pPr>
            <a:r>
              <a:rPr kumimoji="0" lang="en-US" altLang="ko-KR" sz="1000" dirty="0">
                <a:solidFill>
                  <a:srgbClr val="BFBFBF"/>
                </a:solidFill>
                <a:latin typeface="Gulim" panose="020B0600000101010101" pitchFamily="50" charset="-127"/>
              </a:rPr>
              <a:t>We will continually effort to develop optimized solutions for semiconductor, FPD, and solar industries for the success of our customers.</a:t>
            </a:r>
            <a:endParaRPr kumimoji="0" lang="en-US" altLang="ko-KR" sz="800" dirty="0">
              <a:solidFill>
                <a:srgbClr val="BFBFBF"/>
              </a:solidFill>
              <a:latin typeface="Gulim" panose="020B0600000101010101" pitchFamily="50" charset="-127"/>
            </a:endParaRPr>
          </a:p>
        </p:txBody>
      </p:sp>
      <p:pic>
        <p:nvPicPr>
          <p:cNvPr id="16392" name="Picture 3" descr="D:\AIM.명함.사원증.로고.연하장.사업자등록증\로고\user_png\large_png24.png"/>
          <p:cNvPicPr>
            <a:picLocks noChangeAspect="1" noChangeArrowheads="1"/>
          </p:cNvPicPr>
          <p:nvPr userDrawn="1"/>
        </p:nvPicPr>
        <p:blipFill>
          <a:blip r:embed="rId6" cstate="print"/>
          <a:srcRect/>
          <a:stretch>
            <a:fillRect/>
          </a:stretch>
        </p:blipFill>
        <p:spPr bwMode="auto">
          <a:xfrm>
            <a:off x="5888038" y="596900"/>
            <a:ext cx="3067050" cy="1019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hf hdr="0" ftr="0" dt="0"/>
  <p:txStyles>
    <p:titleStyle>
      <a:lvl1pPr algn="l" defTabSz="912495" rtl="0" eaLnBrk="0" fontAlgn="base" latinLnBrk="1" hangingPunct="0">
        <a:spcBef>
          <a:spcPct val="0"/>
        </a:spcBef>
        <a:spcAft>
          <a:spcPct val="0"/>
        </a:spcAft>
        <a:defRPr kumimoji="1" sz="2800" b="1">
          <a:solidFill>
            <a:srgbClr val="22273E"/>
          </a:solidFill>
          <a:latin typeface="+mj-lt"/>
          <a:ea typeface="+mj-ea"/>
          <a:cs typeface="+mj-cs"/>
        </a:defRPr>
      </a:lvl1pPr>
      <a:lvl2pPr algn="l" defTabSz="912495" rtl="0" eaLnBrk="0" fontAlgn="base" latinLnBrk="1" hangingPunct="0">
        <a:spcBef>
          <a:spcPct val="0"/>
        </a:spcBef>
        <a:spcAft>
          <a:spcPct val="0"/>
        </a:spcAft>
        <a:defRPr kumimoji="1" sz="2800" b="1">
          <a:solidFill>
            <a:srgbClr val="22273E"/>
          </a:solidFill>
          <a:latin typeface="Gulim" panose="020B0600000101010101" pitchFamily="50" charset="-127"/>
          <a:ea typeface="Gulim" panose="020B0600000101010101" pitchFamily="50" charset="-127"/>
        </a:defRPr>
      </a:lvl2pPr>
      <a:lvl3pPr algn="l" defTabSz="912495" rtl="0" eaLnBrk="0" fontAlgn="base" latinLnBrk="1" hangingPunct="0">
        <a:spcBef>
          <a:spcPct val="0"/>
        </a:spcBef>
        <a:spcAft>
          <a:spcPct val="0"/>
        </a:spcAft>
        <a:defRPr kumimoji="1" sz="2800" b="1">
          <a:solidFill>
            <a:srgbClr val="22273E"/>
          </a:solidFill>
          <a:latin typeface="Gulim" panose="020B0600000101010101" pitchFamily="50" charset="-127"/>
          <a:ea typeface="Gulim" panose="020B0600000101010101" pitchFamily="50" charset="-127"/>
        </a:defRPr>
      </a:lvl3pPr>
      <a:lvl4pPr algn="l" defTabSz="912495" rtl="0" eaLnBrk="0" fontAlgn="base" latinLnBrk="1" hangingPunct="0">
        <a:spcBef>
          <a:spcPct val="0"/>
        </a:spcBef>
        <a:spcAft>
          <a:spcPct val="0"/>
        </a:spcAft>
        <a:defRPr kumimoji="1" sz="2800" b="1">
          <a:solidFill>
            <a:srgbClr val="22273E"/>
          </a:solidFill>
          <a:latin typeface="Gulim" panose="020B0600000101010101" pitchFamily="50" charset="-127"/>
          <a:ea typeface="Gulim" panose="020B0600000101010101" pitchFamily="50" charset="-127"/>
        </a:defRPr>
      </a:lvl4pPr>
      <a:lvl5pPr algn="l" defTabSz="912495" rtl="0" eaLnBrk="0" fontAlgn="base" latinLnBrk="1" hangingPunct="0">
        <a:spcBef>
          <a:spcPct val="0"/>
        </a:spcBef>
        <a:spcAft>
          <a:spcPct val="0"/>
        </a:spcAft>
        <a:defRPr kumimoji="1" sz="2800" b="1">
          <a:solidFill>
            <a:srgbClr val="22273E"/>
          </a:solidFill>
          <a:latin typeface="Gulim" panose="020B0600000101010101" pitchFamily="50" charset="-127"/>
          <a:ea typeface="Gulim" panose="020B0600000101010101" pitchFamily="50" charset="-127"/>
        </a:defRPr>
      </a:lvl5pPr>
      <a:lvl6pPr marL="457200" algn="l" defTabSz="912495" rtl="0" fontAlgn="base" latinLnBrk="1">
        <a:spcBef>
          <a:spcPct val="0"/>
        </a:spcBef>
        <a:spcAft>
          <a:spcPct val="0"/>
        </a:spcAft>
        <a:defRPr kumimoji="1" sz="2800" b="1">
          <a:solidFill>
            <a:srgbClr val="22273E"/>
          </a:solidFill>
          <a:latin typeface="Gulim" panose="020B0600000101010101" pitchFamily="50" charset="-127"/>
          <a:ea typeface="Gulim" panose="020B0600000101010101" pitchFamily="50" charset="-127"/>
        </a:defRPr>
      </a:lvl6pPr>
      <a:lvl7pPr marL="914400" algn="l" defTabSz="912495" rtl="0" fontAlgn="base" latinLnBrk="1">
        <a:spcBef>
          <a:spcPct val="0"/>
        </a:spcBef>
        <a:spcAft>
          <a:spcPct val="0"/>
        </a:spcAft>
        <a:defRPr kumimoji="1" sz="2800" b="1">
          <a:solidFill>
            <a:srgbClr val="22273E"/>
          </a:solidFill>
          <a:latin typeface="Gulim" panose="020B0600000101010101" pitchFamily="50" charset="-127"/>
          <a:ea typeface="Gulim" panose="020B0600000101010101" pitchFamily="50" charset="-127"/>
        </a:defRPr>
      </a:lvl7pPr>
      <a:lvl8pPr marL="1371600" algn="l" defTabSz="912495" rtl="0" fontAlgn="base" latinLnBrk="1">
        <a:spcBef>
          <a:spcPct val="0"/>
        </a:spcBef>
        <a:spcAft>
          <a:spcPct val="0"/>
        </a:spcAft>
        <a:defRPr kumimoji="1" sz="2800" b="1">
          <a:solidFill>
            <a:srgbClr val="22273E"/>
          </a:solidFill>
          <a:latin typeface="Gulim" panose="020B0600000101010101" pitchFamily="50" charset="-127"/>
          <a:ea typeface="Gulim" panose="020B0600000101010101" pitchFamily="50" charset="-127"/>
        </a:defRPr>
      </a:lvl8pPr>
      <a:lvl9pPr marL="1828800" algn="l" defTabSz="912495" rtl="0" fontAlgn="base" latinLnBrk="1">
        <a:spcBef>
          <a:spcPct val="0"/>
        </a:spcBef>
        <a:spcAft>
          <a:spcPct val="0"/>
        </a:spcAft>
        <a:defRPr kumimoji="1" sz="2800" b="1">
          <a:solidFill>
            <a:srgbClr val="22273E"/>
          </a:solidFill>
          <a:latin typeface="Gulim" panose="020B0600000101010101" pitchFamily="50" charset="-127"/>
          <a:ea typeface="Gulim" panose="020B0600000101010101" pitchFamily="50" charset="-127"/>
        </a:defRPr>
      </a:lvl9pPr>
    </p:titleStyle>
    <p:bodyStyle>
      <a:lvl1pPr marL="455930" indent="-455930" algn="l" defTabSz="912495" rtl="0" eaLnBrk="0" fontAlgn="base" latinLnBrk="1" hangingPunct="0">
        <a:spcBef>
          <a:spcPct val="20000"/>
        </a:spcBef>
        <a:spcAft>
          <a:spcPct val="0"/>
        </a:spcAft>
        <a:buFont typeface="Arial" panose="020B0604020202020204" pitchFamily="34" charset="0"/>
        <a:buAutoNum type="arabicParenR"/>
        <a:defRPr kumimoji="1" sz="2000" b="1">
          <a:solidFill>
            <a:schemeClr val="tx1"/>
          </a:solidFill>
          <a:latin typeface="+mn-lt"/>
          <a:ea typeface="+mn-ea"/>
          <a:cs typeface="+mn-cs"/>
        </a:defRPr>
      </a:lvl1pPr>
      <a:lvl2pPr marL="741680" indent="-284480" algn="l" defTabSz="912495" rtl="0" eaLnBrk="0" fontAlgn="base" latinLnBrk="1" hangingPunct="0">
        <a:spcBef>
          <a:spcPct val="20000"/>
        </a:spcBef>
        <a:spcAft>
          <a:spcPct val="0"/>
        </a:spcAft>
        <a:buFont typeface="Malgun Gothic" panose="020B0503020000020004" pitchFamily="50" charset="-127"/>
        <a:buChar char="▶"/>
        <a:defRPr kumimoji="1" sz="1600">
          <a:solidFill>
            <a:schemeClr val="tx1"/>
          </a:solidFill>
          <a:latin typeface="+mn-lt"/>
          <a:ea typeface="+mn-ea"/>
        </a:defRPr>
      </a:lvl2pPr>
      <a:lvl3pPr marL="1141730" indent="-227330" algn="l" defTabSz="912495" rtl="0" eaLnBrk="0" fontAlgn="base" latinLnBrk="1" hangingPunct="0">
        <a:spcBef>
          <a:spcPct val="20000"/>
        </a:spcBef>
        <a:spcAft>
          <a:spcPct val="0"/>
        </a:spcAft>
        <a:buFont typeface="Wingdings" panose="05000000000000000000" pitchFamily="2" charset="2"/>
        <a:buChar char="§"/>
        <a:defRPr kumimoji="1" sz="1400">
          <a:solidFill>
            <a:schemeClr val="tx1"/>
          </a:solidFill>
          <a:latin typeface="+mn-lt"/>
          <a:ea typeface="+mn-ea"/>
        </a:defRPr>
      </a:lvl3pPr>
      <a:lvl4pPr marL="1598930" indent="-227330" algn="l" defTabSz="912495" rtl="0" eaLnBrk="0" fontAlgn="base" latinLnBrk="1" hangingPunct="0">
        <a:spcBef>
          <a:spcPct val="20000"/>
        </a:spcBef>
        <a:spcAft>
          <a:spcPct val="0"/>
        </a:spcAft>
        <a:buFont typeface="Malgun Gothic" panose="020B0503020000020004" pitchFamily="50" charset="-127"/>
        <a:buChar char="┗"/>
        <a:defRPr kumimoji="1" sz="1200">
          <a:solidFill>
            <a:schemeClr val="tx1"/>
          </a:solidFill>
          <a:latin typeface="+mn-lt"/>
          <a:ea typeface="+mn-ea"/>
        </a:defRPr>
      </a:lvl4pPr>
      <a:lvl5pPr marL="2056130" indent="-227330" algn="l" defTabSz="912495" rtl="0" eaLnBrk="0" fontAlgn="base" latinLnBrk="1" hangingPunct="0">
        <a:spcBef>
          <a:spcPct val="20000"/>
        </a:spcBef>
        <a:spcAft>
          <a:spcPct val="0"/>
        </a:spcAft>
        <a:buFont typeface="Malgun Gothic" panose="020B0503020000020004" pitchFamily="50" charset="-127"/>
        <a:buChar char="›"/>
        <a:defRPr kumimoji="1" sz="1200">
          <a:solidFill>
            <a:schemeClr val="tx1"/>
          </a:solidFill>
          <a:latin typeface="+mn-lt"/>
          <a:ea typeface="+mn-ea"/>
        </a:defRPr>
      </a:lvl5pPr>
      <a:lvl6pPr marL="2513330" indent="-227330" algn="l" defTabSz="912495" rtl="0" fontAlgn="base" latinLnBrk="1">
        <a:spcBef>
          <a:spcPct val="20000"/>
        </a:spcBef>
        <a:spcAft>
          <a:spcPct val="0"/>
        </a:spcAft>
        <a:buFont typeface="Malgun Gothic" panose="020B0503020000020004" pitchFamily="50" charset="-127"/>
        <a:buChar char="›"/>
        <a:defRPr kumimoji="1" sz="1200">
          <a:solidFill>
            <a:schemeClr val="tx1"/>
          </a:solidFill>
          <a:latin typeface="+mn-lt"/>
          <a:ea typeface="+mn-ea"/>
        </a:defRPr>
      </a:lvl6pPr>
      <a:lvl7pPr marL="2970530" indent="-227330" algn="l" defTabSz="912495" rtl="0" fontAlgn="base" latinLnBrk="1">
        <a:spcBef>
          <a:spcPct val="20000"/>
        </a:spcBef>
        <a:spcAft>
          <a:spcPct val="0"/>
        </a:spcAft>
        <a:buFont typeface="Malgun Gothic" panose="020B0503020000020004" pitchFamily="50" charset="-127"/>
        <a:buChar char="›"/>
        <a:defRPr kumimoji="1" sz="1200">
          <a:solidFill>
            <a:schemeClr val="tx1"/>
          </a:solidFill>
          <a:latin typeface="+mn-lt"/>
          <a:ea typeface="+mn-ea"/>
        </a:defRPr>
      </a:lvl7pPr>
      <a:lvl8pPr marL="3427730" indent="-227330" algn="l" defTabSz="912495" rtl="0" fontAlgn="base" latinLnBrk="1">
        <a:spcBef>
          <a:spcPct val="20000"/>
        </a:spcBef>
        <a:spcAft>
          <a:spcPct val="0"/>
        </a:spcAft>
        <a:buFont typeface="Malgun Gothic" panose="020B0503020000020004" pitchFamily="50" charset="-127"/>
        <a:buChar char="›"/>
        <a:defRPr kumimoji="1" sz="1200">
          <a:solidFill>
            <a:schemeClr val="tx1"/>
          </a:solidFill>
          <a:latin typeface="+mn-lt"/>
          <a:ea typeface="+mn-ea"/>
        </a:defRPr>
      </a:lvl8pPr>
      <a:lvl9pPr marL="3884930" indent="-227330" algn="l" defTabSz="912495" rtl="0" fontAlgn="base" latinLnBrk="1">
        <a:spcBef>
          <a:spcPct val="20000"/>
        </a:spcBef>
        <a:spcAft>
          <a:spcPct val="0"/>
        </a:spcAft>
        <a:buFont typeface="Malgun Gothic" panose="020B0503020000020004" pitchFamily="50" charset="-127"/>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标题占位符 1"/>
          <p:cNvSpPr>
            <a:spLocks noGrp="1"/>
          </p:cNvSpPr>
          <p:nvPr>
            <p:ph type="title"/>
          </p:nvPr>
        </p:nvSpPr>
        <p:spPr bwMode="auto">
          <a:xfrm>
            <a:off x="495300" y="274638"/>
            <a:ext cx="89154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7411" name="文本占位符 2"/>
          <p:cNvSpPr>
            <a:spLocks noGrp="1"/>
          </p:cNvSpPr>
          <p:nvPr>
            <p:ph type="body" idx="1"/>
          </p:nvPr>
        </p:nvSpPr>
        <p:spPr bwMode="auto">
          <a:xfrm>
            <a:off x="495300" y="1600200"/>
            <a:ext cx="89154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ea typeface="Gulim" panose="020B0600000101010101" pitchFamily="50" charset="-127"/>
              </a:defRPr>
            </a:lvl1pPr>
          </a:lstStyle>
          <a:p>
            <a:pPr>
              <a:defRPr/>
            </a:pPr>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ea typeface="Gulim" panose="020B0600000101010101" pitchFamily="50" charset="-127"/>
              </a:defRPr>
            </a:lvl1pPr>
          </a:lstStyle>
          <a:p>
            <a:pPr>
              <a:defRPr/>
            </a:pPr>
            <a:fld id="{043963E0-CE31-4B4E-92CA-6C8D5ED33335}"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2pPr>
      <a:lvl3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3pPr>
      <a:lvl4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4pPr>
      <a:lvl5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5pPr>
      <a:lvl6pPr marL="4572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6pPr>
      <a:lvl7pPr marL="9144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7pPr>
      <a:lvl8pPr marL="13716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8pPr>
      <a:lvl9pPr marL="18288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标题占位符 1"/>
          <p:cNvSpPr>
            <a:spLocks noGrp="1"/>
          </p:cNvSpPr>
          <p:nvPr>
            <p:ph type="title"/>
          </p:nvPr>
        </p:nvSpPr>
        <p:spPr bwMode="auto">
          <a:xfrm>
            <a:off x="495300" y="274638"/>
            <a:ext cx="89154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7411" name="文本占位符 2"/>
          <p:cNvSpPr>
            <a:spLocks noGrp="1"/>
          </p:cNvSpPr>
          <p:nvPr>
            <p:ph type="body" idx="1"/>
          </p:nvPr>
        </p:nvSpPr>
        <p:spPr bwMode="auto">
          <a:xfrm>
            <a:off x="495300" y="1600200"/>
            <a:ext cx="89154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ea typeface="Gulim" panose="020B0600000101010101" pitchFamily="50" charset="-127"/>
              </a:defRPr>
            </a:lvl1pPr>
          </a:lstStyle>
          <a:p>
            <a:pPr>
              <a:defRPr/>
            </a:pPr>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ea typeface="Gulim" panose="020B0600000101010101" pitchFamily="50" charset="-127"/>
              </a:defRPr>
            </a:lvl1pPr>
          </a:lstStyle>
          <a:p>
            <a:pPr>
              <a:defRPr/>
            </a:pPr>
            <a:fld id="{043963E0-CE31-4B4E-92CA-6C8D5ED33335}"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2pPr>
      <a:lvl3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3pPr>
      <a:lvl4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4pPr>
      <a:lvl5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5pPr>
      <a:lvl6pPr marL="4572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6pPr>
      <a:lvl7pPr marL="9144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7pPr>
      <a:lvl8pPr marL="13716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8pPr>
      <a:lvl9pPr marL="18288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11.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제목 4"/>
          <p:cNvSpPr>
            <a:spLocks noGrp="1"/>
          </p:cNvSpPr>
          <p:nvPr>
            <p:ph type="ctrTitle"/>
          </p:nvPr>
        </p:nvSpPr>
        <p:spPr>
          <a:xfrm>
            <a:off x="1136577" y="2130425"/>
            <a:ext cx="7776864" cy="1470025"/>
          </a:xfrm>
        </p:spPr>
        <p:txBody>
          <a:bodyPr lIns="82935" tIns="41468" rIns="82935" bIns="41468" anchor="t"/>
          <a:lstStyle/>
          <a:p>
            <a:pPr eaLnBrk="1" hangingPunct="1"/>
            <a:r>
              <a:rPr lang="en-US" altLang="ko-KR" sz="3200" dirty="0" smtClean="0">
                <a:latin typeface="微软雅黑" panose="020B0503020204020204" pitchFamily="34" charset="-122"/>
                <a:ea typeface="微软雅黑" panose="020B0503020204020204" pitchFamily="34" charset="-122"/>
                <a:cs typeface="Arial" panose="020B0604020202020204" pitchFamily="34" charset="0"/>
              </a:rPr>
              <a:t>BOECQ DT EVEN </a:t>
            </a:r>
            <a:r>
              <a:rPr lang="en-US" altLang="ko-KR" sz="3200" dirty="0">
                <a:latin typeface="微软雅黑" panose="020B0503020204020204" pitchFamily="34" charset="-122"/>
                <a:ea typeface="微软雅黑" panose="020B0503020204020204" pitchFamily="34" charset="-122"/>
                <a:cs typeface="Arial" panose="020B0604020202020204" pitchFamily="34" charset="0"/>
              </a:rPr>
              <a:t>Operation Scenario </a:t>
            </a:r>
            <a:r>
              <a:rPr lang="en-US" altLang="ko-KR" sz="3200" dirty="0" smtClean="0">
                <a:latin typeface="微软雅黑" panose="020B0503020204020204" pitchFamily="34" charset="-122"/>
                <a:ea typeface="微软雅黑" panose="020B0503020204020204" pitchFamily="34" charset="-122"/>
                <a:cs typeface="Arial" panose="020B0604020202020204" pitchFamily="34" charset="0"/>
              </a:rPr>
              <a:t>Specification EV</a:t>
            </a:r>
            <a:endParaRPr lang="ko-KR" altLang="ko-KR" sz="3200" dirty="0">
              <a:latin typeface="Century Gothic" panose="020B0502020202020204" pitchFamily="34" charset="0"/>
              <a:ea typeface="微软雅黑" panose="020B0503020204020204" pitchFamily="34" charset="-122"/>
              <a:cs typeface="Arial" panose="020B0604020202020204" pitchFamily="34" charset="0"/>
            </a:endParaRPr>
          </a:p>
        </p:txBody>
      </p:sp>
      <p:sp>
        <p:nvSpPr>
          <p:cNvPr id="23555" name="부제목 2"/>
          <p:cNvSpPr>
            <a:spLocks noGrp="1"/>
          </p:cNvSpPr>
          <p:nvPr>
            <p:ph type="subTitle" idx="1"/>
          </p:nvPr>
        </p:nvSpPr>
        <p:spPr>
          <a:xfrm>
            <a:off x="2282825" y="3886200"/>
            <a:ext cx="5573713" cy="550912"/>
          </a:xfrm>
        </p:spPr>
        <p:txBody>
          <a:bodyPr/>
          <a:lstStyle/>
          <a:p>
            <a:pPr eaLnBrk="1" hangingPunct="1"/>
            <a:r>
              <a:rPr lang="en-US" altLang="ko-KR" dirty="0">
                <a:latin typeface="微软雅黑" panose="020B0503020204020204" pitchFamily="34" charset="-122"/>
                <a:ea typeface="微软雅黑" panose="020B0503020204020204" pitchFamily="34" charset="-122"/>
              </a:rPr>
              <a:t>VER </a:t>
            </a:r>
            <a:r>
              <a:rPr lang="en-US" altLang="ko-KR" dirty="0" smtClean="0"/>
              <a:t>1.2</a:t>
            </a:r>
            <a:endParaRPr lang="ko-KR"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1.5 Indexer Robot Position Numbering</a:t>
            </a:r>
            <a:endParaRPr lang="ko-KR" altLang="en-US" sz="2000" b="1" dirty="0">
              <a:latin typeface="微软雅黑" panose="020B0503020204020204" pitchFamily="34" charset="-122"/>
              <a:ea typeface="Gulim" panose="020B0600000101010101" pitchFamily="50" charset="-127"/>
            </a:endParaRPr>
          </a:p>
        </p:txBody>
      </p:sp>
      <p:sp>
        <p:nvSpPr>
          <p:cNvPr id="10" name="TextBox 9"/>
          <p:cNvSpPr txBox="1"/>
          <p:nvPr/>
        </p:nvSpPr>
        <p:spPr>
          <a:xfrm>
            <a:off x="431927" y="4365104"/>
            <a:ext cx="4809106" cy="1015663"/>
          </a:xfrm>
          <a:prstGeom prst="rect">
            <a:avLst/>
          </a:prstGeom>
          <a:noFill/>
        </p:spPr>
        <p:txBody>
          <a:bodyPr wrap="square" rtlCol="0">
            <a:spAutoFit/>
          </a:bodyPr>
          <a:lstStyle/>
          <a:p>
            <a:r>
              <a:rPr lang="en-US" altLang="ko-KR" sz="1200" dirty="0"/>
              <a:t>Number Assignment rule : The position number of the robot is given In/Out Station</a:t>
            </a:r>
          </a:p>
          <a:p>
            <a:r>
              <a:rPr lang="en-US" altLang="ko-KR" sz="1200" dirty="0"/>
              <a:t>Looking at the direction of the robot : right to left and bottom to up</a:t>
            </a:r>
          </a:p>
          <a:p>
            <a:r>
              <a:rPr lang="en-US" altLang="ko-KR" sz="1200" dirty="0"/>
              <a:t>In front of Port : 1 ~ 10</a:t>
            </a:r>
          </a:p>
          <a:p>
            <a:r>
              <a:rPr lang="en-US" altLang="ko-KR" sz="1200" dirty="0"/>
              <a:t>In front of Machine Stage : 11 ~ 20</a:t>
            </a:r>
            <a:endParaRPr lang="ko-KR" altLang="en-US" sz="1200" dirty="0"/>
          </a:p>
        </p:txBody>
      </p:sp>
      <p:graphicFrame>
        <p:nvGraphicFramePr>
          <p:cNvPr id="11" name="표 10"/>
          <p:cNvGraphicFramePr>
            <a:graphicFrameLocks noGrp="1"/>
          </p:cNvGraphicFramePr>
          <p:nvPr/>
        </p:nvGraphicFramePr>
        <p:xfrm>
          <a:off x="5385048" y="4390504"/>
          <a:ext cx="3939704" cy="1638175"/>
        </p:xfrm>
        <a:graphic>
          <a:graphicData uri="http://schemas.openxmlformats.org/drawingml/2006/table">
            <a:tbl>
              <a:tblPr firstRow="1" bandRow="1">
                <a:tableStyleId>{5C22544A-7EE6-4342-B048-85BDC9FD1C3A}</a:tableStyleId>
              </a:tblPr>
              <a:tblGrid>
                <a:gridCol w="1969852"/>
                <a:gridCol w="1969852"/>
              </a:tblGrid>
              <a:tr h="327635">
                <a:tc>
                  <a:txBody>
                    <a:bodyPr/>
                    <a:lstStyle/>
                    <a:p>
                      <a:pPr algn="ctr" latinLnBrk="1"/>
                      <a:r>
                        <a:rPr lang="en-US" altLang="ko-KR" sz="1000" dirty="0"/>
                        <a:t>Robot Position</a:t>
                      </a:r>
                      <a:endParaRPr lang="ko-KR" altLang="en-US" sz="1000" dirty="0"/>
                    </a:p>
                  </a:txBody>
                  <a:tcPr anchor="ctr"/>
                </a:tc>
                <a:tc>
                  <a:txBody>
                    <a:bodyPr/>
                    <a:lstStyle/>
                    <a:p>
                      <a:pPr algn="ctr" latinLnBrk="1"/>
                      <a:r>
                        <a:rPr lang="en-US" altLang="ko-KR" sz="1000" dirty="0"/>
                        <a:t>Position Number</a:t>
                      </a:r>
                      <a:endParaRPr lang="ko-KR" altLang="en-US" sz="1000" dirty="0"/>
                    </a:p>
                  </a:txBody>
                  <a:tcPr anchor="ctr"/>
                </a:tc>
              </a:tr>
              <a:tr h="327635">
                <a:tc>
                  <a:txBody>
                    <a:bodyPr/>
                    <a:lstStyle/>
                    <a:p>
                      <a:pPr algn="l" latinLnBrk="1"/>
                      <a:r>
                        <a:rPr lang="en-US" altLang="ko-KR" sz="1000" b="1" dirty="0">
                          <a:solidFill>
                            <a:schemeClr val="bg1"/>
                          </a:solidFill>
                        </a:rPr>
                        <a:t>Home</a:t>
                      </a:r>
                      <a:endParaRPr lang="ko-KR" altLang="en-US" sz="1000" b="1" dirty="0">
                        <a:solidFill>
                          <a:schemeClr val="bg1"/>
                        </a:solidFill>
                      </a:endParaRPr>
                    </a:p>
                  </a:txBody>
                  <a:tcPr anchor="ctr">
                    <a:solidFill>
                      <a:schemeClr val="accent1"/>
                    </a:solidFill>
                  </a:tcPr>
                </a:tc>
                <a:tc>
                  <a:txBody>
                    <a:bodyPr/>
                    <a:lstStyle/>
                    <a:p>
                      <a:pPr algn="ctr" latinLnBrk="1"/>
                      <a:r>
                        <a:rPr lang="en-US" altLang="ko-KR" sz="1000" dirty="0"/>
                        <a:t>0</a:t>
                      </a:r>
                      <a:endParaRPr lang="ko-KR" altLang="en-US" sz="1000" dirty="0"/>
                    </a:p>
                  </a:txBody>
                  <a:tcPr anchor="ctr"/>
                </a:tc>
              </a:tr>
              <a:tr h="327635">
                <a:tc>
                  <a:txBody>
                    <a:bodyPr/>
                    <a:lstStyle/>
                    <a:p>
                      <a:pPr algn="l" latinLnBrk="1"/>
                      <a:r>
                        <a:rPr lang="en-US" altLang="ko-KR" sz="1000" b="1" dirty="0">
                          <a:solidFill>
                            <a:schemeClr val="bg1"/>
                          </a:solidFill>
                        </a:rPr>
                        <a:t>In front of Port</a:t>
                      </a:r>
                      <a:endParaRPr lang="ko-KR" altLang="en-US" sz="1000" b="1" dirty="0">
                        <a:solidFill>
                          <a:schemeClr val="bg1"/>
                        </a:solidFill>
                      </a:endParaRPr>
                    </a:p>
                  </a:txBody>
                  <a:tcPr anchor="ctr">
                    <a:solidFill>
                      <a:schemeClr val="accent1"/>
                    </a:solidFill>
                  </a:tcPr>
                </a:tc>
                <a:tc>
                  <a:txBody>
                    <a:bodyPr/>
                    <a:lstStyle/>
                    <a:p>
                      <a:pPr algn="ctr" latinLnBrk="1"/>
                      <a:r>
                        <a:rPr lang="en-US" altLang="ko-KR" sz="1000" dirty="0"/>
                        <a:t>1 ~ 10</a:t>
                      </a:r>
                      <a:endParaRPr lang="ko-KR" altLang="en-US" sz="1000" dirty="0"/>
                    </a:p>
                  </a:txBody>
                  <a:tcPr anchor="ctr"/>
                </a:tc>
              </a:tr>
              <a:tr h="327635">
                <a:tc>
                  <a:txBody>
                    <a:bodyPr/>
                    <a:lstStyle/>
                    <a:p>
                      <a:pPr algn="l" latinLnBrk="1"/>
                      <a:r>
                        <a:rPr lang="en-US" altLang="ko-KR" sz="1000" b="1" dirty="0">
                          <a:solidFill>
                            <a:schemeClr val="bg1"/>
                          </a:solidFill>
                        </a:rPr>
                        <a:t>In front of Machine Stage</a:t>
                      </a:r>
                      <a:endParaRPr lang="ko-KR" altLang="en-US" sz="1000" b="1" dirty="0">
                        <a:solidFill>
                          <a:schemeClr val="bg1"/>
                        </a:solidFill>
                      </a:endParaRPr>
                    </a:p>
                  </a:txBody>
                  <a:tcPr anchor="ctr">
                    <a:solidFill>
                      <a:schemeClr val="accent1"/>
                    </a:solidFill>
                  </a:tcPr>
                </a:tc>
                <a:tc>
                  <a:txBody>
                    <a:bodyPr/>
                    <a:lstStyle/>
                    <a:p>
                      <a:pPr algn="ctr" latinLnBrk="1"/>
                      <a:r>
                        <a:rPr lang="en-US" altLang="ko-KR" sz="1000" dirty="0"/>
                        <a:t>11 ~ 20</a:t>
                      </a:r>
                      <a:endParaRPr lang="ko-KR" altLang="en-US" sz="1000" dirty="0"/>
                    </a:p>
                  </a:txBody>
                  <a:tcPr anchor="ctr"/>
                </a:tc>
              </a:tr>
              <a:tr h="327635">
                <a:tc>
                  <a:txBody>
                    <a:bodyPr/>
                    <a:lstStyle/>
                    <a:p>
                      <a:pPr algn="l" latinLnBrk="1"/>
                      <a:r>
                        <a:rPr lang="en-US" altLang="ko-KR" sz="1000" b="1" dirty="0">
                          <a:solidFill>
                            <a:schemeClr val="bg1"/>
                          </a:solidFill>
                        </a:rPr>
                        <a:t>Reserved</a:t>
                      </a:r>
                      <a:endParaRPr lang="ko-KR" altLang="en-US" sz="1000" b="1" dirty="0">
                        <a:solidFill>
                          <a:schemeClr val="bg1"/>
                        </a:solidFill>
                      </a:endParaRPr>
                    </a:p>
                  </a:txBody>
                  <a:tcPr anchor="ctr">
                    <a:solidFill>
                      <a:schemeClr val="accent1"/>
                    </a:solidFill>
                  </a:tcPr>
                </a:tc>
                <a:tc>
                  <a:txBody>
                    <a:bodyPr/>
                    <a:lstStyle/>
                    <a:p>
                      <a:pPr algn="ctr" latinLnBrk="1"/>
                      <a:r>
                        <a:rPr lang="en-US" altLang="ko-KR" sz="1000" dirty="0"/>
                        <a:t>21 ~ 31</a:t>
                      </a:r>
                      <a:endParaRPr lang="ko-KR" altLang="en-US" sz="1000" dirty="0"/>
                    </a:p>
                  </a:txBody>
                  <a:tcPr anchor="ctr"/>
                </a:tc>
              </a:tr>
            </a:tbl>
          </a:graphicData>
        </a:graphic>
      </p:graphicFrame>
      <p:sp>
        <p:nvSpPr>
          <p:cNvPr id="73" name="타원 72"/>
          <p:cNvSpPr/>
          <p:nvPr/>
        </p:nvSpPr>
        <p:spPr>
          <a:xfrm>
            <a:off x="1732391" y="2500919"/>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11</a:t>
            </a:r>
            <a:endParaRPr lang="ko-KR" altLang="en-US" dirty="0">
              <a:solidFill>
                <a:schemeClr val="tx1"/>
              </a:solidFill>
            </a:endParaRPr>
          </a:p>
        </p:txBody>
      </p:sp>
      <p:sp>
        <p:nvSpPr>
          <p:cNvPr id="16" name="타원 15"/>
          <p:cNvSpPr/>
          <p:nvPr/>
        </p:nvSpPr>
        <p:spPr>
          <a:xfrm>
            <a:off x="1519908" y="2170957"/>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a:t>
            </a:r>
            <a:endParaRPr lang="ko-KR" altLang="en-US" dirty="0">
              <a:solidFill>
                <a:schemeClr val="tx1"/>
              </a:solidFill>
            </a:endParaRPr>
          </a:p>
        </p:txBody>
      </p:sp>
      <p:sp>
        <p:nvSpPr>
          <p:cNvPr id="17" name="타원 16"/>
          <p:cNvSpPr/>
          <p:nvPr/>
        </p:nvSpPr>
        <p:spPr>
          <a:xfrm>
            <a:off x="1524077" y="1944330"/>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a:t>
            </a:r>
            <a:endParaRPr lang="ko-KR" altLang="en-US" dirty="0">
              <a:solidFill>
                <a:schemeClr val="tx1"/>
              </a:solidFill>
            </a:endParaRPr>
          </a:p>
        </p:txBody>
      </p:sp>
      <p:sp>
        <p:nvSpPr>
          <p:cNvPr id="18" name="타원 17"/>
          <p:cNvSpPr/>
          <p:nvPr/>
        </p:nvSpPr>
        <p:spPr>
          <a:xfrm>
            <a:off x="1519908" y="2374280"/>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3</a:t>
            </a:r>
            <a:endParaRPr lang="ko-KR" altLang="en-US" dirty="0">
              <a:solidFill>
                <a:schemeClr val="tx1"/>
              </a:solidFill>
            </a:endParaRPr>
          </a:p>
        </p:txBody>
      </p:sp>
      <p:sp>
        <p:nvSpPr>
          <p:cNvPr id="19" name="타원 18"/>
          <p:cNvSpPr/>
          <p:nvPr/>
        </p:nvSpPr>
        <p:spPr>
          <a:xfrm>
            <a:off x="1519908" y="2611511"/>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4</a:t>
            </a:r>
            <a:endParaRPr lang="ko-KR" altLang="en-US" dirty="0">
              <a:solidFill>
                <a:schemeClr val="tx1"/>
              </a:solidFill>
            </a:endParaRPr>
          </a:p>
        </p:txBody>
      </p:sp>
      <p:sp>
        <p:nvSpPr>
          <p:cNvPr id="20" name="타원 19"/>
          <p:cNvSpPr/>
          <p:nvPr/>
        </p:nvSpPr>
        <p:spPr>
          <a:xfrm>
            <a:off x="1326219" y="2116982"/>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6</a:t>
            </a:r>
            <a:endParaRPr lang="ko-KR" altLang="en-US" dirty="0">
              <a:solidFill>
                <a:schemeClr val="tx1"/>
              </a:solidFill>
            </a:endParaRPr>
          </a:p>
        </p:txBody>
      </p:sp>
      <p:sp>
        <p:nvSpPr>
          <p:cNvPr id="21" name="타원 20"/>
          <p:cNvSpPr/>
          <p:nvPr/>
        </p:nvSpPr>
        <p:spPr>
          <a:xfrm>
            <a:off x="1330388" y="1890355"/>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5</a:t>
            </a:r>
            <a:endParaRPr lang="ko-KR" altLang="en-US" dirty="0">
              <a:solidFill>
                <a:schemeClr val="tx1"/>
              </a:solidFill>
            </a:endParaRPr>
          </a:p>
        </p:txBody>
      </p:sp>
      <p:sp>
        <p:nvSpPr>
          <p:cNvPr id="22" name="타원 21"/>
          <p:cNvSpPr/>
          <p:nvPr/>
        </p:nvSpPr>
        <p:spPr>
          <a:xfrm>
            <a:off x="1326219" y="2320305"/>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7</a:t>
            </a:r>
            <a:endParaRPr lang="ko-KR" altLang="en-US" dirty="0">
              <a:solidFill>
                <a:schemeClr val="tx1"/>
              </a:solidFill>
            </a:endParaRPr>
          </a:p>
        </p:txBody>
      </p:sp>
      <p:sp>
        <p:nvSpPr>
          <p:cNvPr id="23" name="타원 22"/>
          <p:cNvSpPr/>
          <p:nvPr/>
        </p:nvSpPr>
        <p:spPr>
          <a:xfrm>
            <a:off x="1326219" y="255753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8</a:t>
            </a:r>
            <a:endParaRPr lang="ko-KR" altLang="en-US" dirty="0">
              <a:solidFill>
                <a:schemeClr val="tx1"/>
              </a:solidFill>
            </a:endParaRPr>
          </a:p>
        </p:txBody>
      </p:sp>
      <p:sp>
        <p:nvSpPr>
          <p:cNvPr id="14" name="타원 13"/>
          <p:cNvSpPr/>
          <p:nvPr/>
        </p:nvSpPr>
        <p:spPr>
          <a:xfrm>
            <a:off x="1854072" y="2500919"/>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12</a:t>
            </a:r>
            <a:endParaRPr lang="ko-KR" alt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grpSp>
        <p:nvGrpSpPr>
          <p:cNvPr id="2" name="Group 1769"/>
          <p:cNvGrpSpPr/>
          <p:nvPr/>
        </p:nvGrpSpPr>
        <p:grpSpPr bwMode="auto">
          <a:xfrm>
            <a:off x="2216696" y="4797152"/>
            <a:ext cx="236538" cy="233363"/>
            <a:chOff x="1655" y="3752"/>
            <a:chExt cx="152" cy="163"/>
          </a:xfrm>
        </p:grpSpPr>
        <p:sp>
          <p:nvSpPr>
            <p:cNvPr id="16" name="Oval 1770"/>
            <p:cNvSpPr>
              <a:spLocks noChangeArrowheads="1"/>
            </p:cNvSpPr>
            <p:nvPr/>
          </p:nvSpPr>
          <p:spPr bwMode="auto">
            <a:xfrm rot="5400000">
              <a:off x="1663" y="3770"/>
              <a:ext cx="136" cy="152"/>
            </a:xfrm>
            <a:prstGeom prst="ellipse">
              <a:avLst/>
            </a:prstGeom>
            <a:solidFill>
              <a:srgbClr val="009900"/>
            </a:solidFill>
            <a:ln w="952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7" name="Rectangle 1771"/>
            <p:cNvSpPr>
              <a:spLocks noChangeArrowheads="1"/>
            </p:cNvSpPr>
            <p:nvPr/>
          </p:nvSpPr>
          <p:spPr bwMode="auto">
            <a:xfrm rot="5400000">
              <a:off x="1686" y="3797"/>
              <a:ext cx="131" cy="41"/>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8" name="Rectangle 1772"/>
            <p:cNvSpPr>
              <a:spLocks noChangeArrowheads="1"/>
            </p:cNvSpPr>
            <p:nvPr/>
          </p:nvSpPr>
          <p:spPr bwMode="auto">
            <a:xfrm rot="5400000">
              <a:off x="1630" y="3802"/>
              <a:ext cx="131" cy="31"/>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9" name="Rectangle 1773"/>
            <p:cNvSpPr>
              <a:spLocks noChangeArrowheads="1"/>
            </p:cNvSpPr>
            <p:nvPr/>
          </p:nvSpPr>
          <p:spPr bwMode="auto">
            <a:xfrm rot="5400000">
              <a:off x="1643" y="3801"/>
              <a:ext cx="132" cy="46"/>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20" name="Rectangle 1774"/>
            <p:cNvSpPr>
              <a:spLocks noChangeArrowheads="1"/>
            </p:cNvSpPr>
            <p:nvPr/>
          </p:nvSpPr>
          <p:spPr bwMode="auto">
            <a:xfrm rot="5400000">
              <a:off x="1701" y="3809"/>
              <a:ext cx="132" cy="30"/>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21" name="Rectangle 1775"/>
            <p:cNvSpPr>
              <a:spLocks noChangeArrowheads="1"/>
            </p:cNvSpPr>
            <p:nvPr/>
          </p:nvSpPr>
          <p:spPr bwMode="auto">
            <a:xfrm rot="5400000">
              <a:off x="1709" y="3817"/>
              <a:ext cx="43" cy="101"/>
            </a:xfrm>
            <a:prstGeom prst="rect">
              <a:avLst/>
            </a:prstGeom>
            <a:solidFill>
              <a:schemeClr val="folHlink"/>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sp>
        <p:nvSpPr>
          <p:cNvPr id="74" name="직사각형 73"/>
          <p:cNvSpPr/>
          <p:nvPr/>
        </p:nvSpPr>
        <p:spPr>
          <a:xfrm>
            <a:off x="1328194" y="1556792"/>
            <a:ext cx="532654" cy="1090830"/>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75" name="직사각형 74"/>
          <p:cNvSpPr/>
          <p:nvPr/>
        </p:nvSpPr>
        <p:spPr>
          <a:xfrm>
            <a:off x="1454841" y="4220791"/>
            <a:ext cx="1193903" cy="1368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dirty="0">
              <a:solidFill>
                <a:schemeClr val="tx1"/>
              </a:solidFill>
            </a:endParaRPr>
          </a:p>
        </p:txBody>
      </p:sp>
      <p:cxnSp>
        <p:nvCxnSpPr>
          <p:cNvPr id="145" name="직선 연결선 144"/>
          <p:cNvCxnSpPr>
            <a:stCxn id="74" idx="2"/>
            <a:endCxn id="75" idx="0"/>
          </p:cNvCxnSpPr>
          <p:nvPr/>
        </p:nvCxnSpPr>
        <p:spPr>
          <a:xfrm>
            <a:off x="1594521" y="2647622"/>
            <a:ext cx="457272" cy="1573169"/>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776536" y="3789040"/>
            <a:ext cx="2736304" cy="2232248"/>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pSp>
        <p:nvGrpSpPr>
          <p:cNvPr id="3" name="Group 1710"/>
          <p:cNvGrpSpPr/>
          <p:nvPr/>
        </p:nvGrpSpPr>
        <p:grpSpPr bwMode="auto">
          <a:xfrm>
            <a:off x="1879444" y="4963748"/>
            <a:ext cx="224082" cy="206845"/>
            <a:chOff x="2016" y="2832"/>
            <a:chExt cx="144" cy="144"/>
          </a:xfrm>
          <a:solidFill>
            <a:schemeClr val="bg1">
              <a:lumMod val="85000"/>
            </a:schemeClr>
          </a:solidFill>
        </p:grpSpPr>
        <p:sp>
          <p:nvSpPr>
            <p:cNvPr id="23"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24"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25"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26"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746" name="Group 1710"/>
          <p:cNvGrpSpPr/>
          <p:nvPr/>
        </p:nvGrpSpPr>
        <p:grpSpPr bwMode="auto">
          <a:xfrm>
            <a:off x="1879444" y="4677850"/>
            <a:ext cx="224082" cy="206845"/>
            <a:chOff x="2016" y="2832"/>
            <a:chExt cx="144" cy="144"/>
          </a:xfrm>
          <a:solidFill>
            <a:schemeClr val="bg1">
              <a:lumMod val="85000"/>
            </a:schemeClr>
          </a:solidFill>
        </p:grpSpPr>
        <p:sp>
          <p:nvSpPr>
            <p:cNvPr id="747"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48"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49"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50"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756" name="타원 755"/>
          <p:cNvSpPr/>
          <p:nvPr/>
        </p:nvSpPr>
        <p:spPr>
          <a:xfrm>
            <a:off x="2216696" y="465313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1</a:t>
            </a:r>
            <a:endParaRPr lang="ko-KR" altLang="en-US" dirty="0">
              <a:solidFill>
                <a:schemeClr val="tx1"/>
              </a:solidFill>
            </a:endParaRPr>
          </a:p>
        </p:txBody>
      </p:sp>
      <p:grpSp>
        <p:nvGrpSpPr>
          <p:cNvPr id="4" name="Group 1710"/>
          <p:cNvGrpSpPr/>
          <p:nvPr/>
        </p:nvGrpSpPr>
        <p:grpSpPr bwMode="auto">
          <a:xfrm>
            <a:off x="1712640" y="4615572"/>
            <a:ext cx="224082" cy="206845"/>
            <a:chOff x="2016" y="2832"/>
            <a:chExt cx="144" cy="144"/>
          </a:xfrm>
          <a:solidFill>
            <a:schemeClr val="bg1">
              <a:lumMod val="85000"/>
            </a:schemeClr>
          </a:solidFill>
        </p:grpSpPr>
        <p:sp>
          <p:nvSpPr>
            <p:cNvPr id="28"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29"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0"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31"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751" name="Group 1710"/>
          <p:cNvGrpSpPr/>
          <p:nvPr/>
        </p:nvGrpSpPr>
        <p:grpSpPr bwMode="auto">
          <a:xfrm>
            <a:off x="1712640" y="4901470"/>
            <a:ext cx="224082" cy="206845"/>
            <a:chOff x="2016" y="2832"/>
            <a:chExt cx="144" cy="144"/>
          </a:xfrm>
          <a:solidFill>
            <a:schemeClr val="bg1">
              <a:lumMod val="85000"/>
            </a:schemeClr>
          </a:solidFill>
        </p:grpSpPr>
        <p:sp>
          <p:nvSpPr>
            <p:cNvPr id="752"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3"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754"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755"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aphicFrame>
        <p:nvGraphicFramePr>
          <p:cNvPr id="44" name="표 43"/>
          <p:cNvGraphicFramePr>
            <a:graphicFrameLocks noGrp="1"/>
          </p:cNvGraphicFramePr>
          <p:nvPr>
            <p:custDataLst>
              <p:tags r:id="rId1"/>
            </p:custDataLst>
          </p:nvPr>
        </p:nvGraphicFramePr>
        <p:xfrm>
          <a:off x="3835400" y="2819400"/>
          <a:ext cx="5461000" cy="3132455"/>
        </p:xfrm>
        <a:graphic>
          <a:graphicData uri="http://schemas.openxmlformats.org/drawingml/2006/table">
            <a:tbl>
              <a:tblPr firstRow="1" bandRow="1">
                <a:tableStyleId>{5C22544A-7EE6-4342-B048-85BDC9FD1C3A}</a:tableStyleId>
              </a:tblPr>
              <a:tblGrid>
                <a:gridCol w="520700"/>
                <a:gridCol w="1617345"/>
                <a:gridCol w="805815"/>
                <a:gridCol w="1616710"/>
                <a:gridCol w="900430"/>
              </a:tblGrid>
              <a:tr h="525780">
                <a:tc>
                  <a:txBody>
                    <a:bodyPr/>
                    <a:lstStyle/>
                    <a:p>
                      <a:pPr algn="ctr" latinLnBrk="1">
                        <a:lnSpc>
                          <a:spcPct val="120000"/>
                        </a:lnSpc>
                        <a:spcBef>
                          <a:spcPts val="0"/>
                        </a:spcBef>
                        <a:spcAft>
                          <a:spcPts val="0"/>
                        </a:spcAft>
                      </a:pPr>
                      <a:r>
                        <a:rPr lang="en-US" altLang="ko-KR" sz="700" spc="60" dirty="0">
                          <a:latin typeface="微软雅黑" panose="020B0503020204020204" pitchFamily="34" charset="-122"/>
                          <a:ea typeface="微软雅黑" panose="020B0503020204020204" pitchFamily="34" charset="-122"/>
                        </a:rPr>
                        <a:t>No</a:t>
                      </a:r>
                    </a:p>
                  </a:txBody>
                  <a:tcPr marL="25400" marR="25400" marT="6350" marB="6350" anchor="ctr"/>
                </a:tc>
                <a:tc>
                  <a:txBody>
                    <a:bodyPr/>
                    <a:lstStyle/>
                    <a:p>
                      <a:pPr algn="ctr" latinLnBrk="1">
                        <a:lnSpc>
                          <a:spcPct val="120000"/>
                        </a:lnSpc>
                        <a:spcBef>
                          <a:spcPts val="0"/>
                        </a:spcBef>
                        <a:spcAft>
                          <a:spcPts val="0"/>
                        </a:spcAft>
                      </a:pPr>
                      <a:r>
                        <a:rPr lang="en-US" altLang="ko-KR" sz="700" spc="60" dirty="0">
                          <a:latin typeface="微软雅黑" panose="020B0503020204020204" pitchFamily="34" charset="-122"/>
                          <a:ea typeface="微软雅黑" panose="020B0503020204020204" pitchFamily="34" charset="-122"/>
                        </a:rPr>
                        <a:t>Description</a:t>
                      </a:r>
                    </a:p>
                  </a:txBody>
                  <a:tcPr marL="25400" marR="25400" marT="6350" marB="6350" anchor="ctr"/>
                </a:tc>
                <a:tc>
                  <a:txBody>
                    <a:bodyPr/>
                    <a:lstStyle/>
                    <a:p>
                      <a:pPr algn="ctr" latinLnBrk="1">
                        <a:lnSpc>
                          <a:spcPct val="120000"/>
                        </a:lnSpc>
                        <a:spcBef>
                          <a:spcPts val="0"/>
                        </a:spcBef>
                        <a:spcAft>
                          <a:spcPts val="0"/>
                        </a:spcAft>
                      </a:pPr>
                      <a:r>
                        <a:rPr lang="en-US" altLang="ko-KR" sz="700" spc="60" dirty="0">
                          <a:latin typeface="微软雅黑" panose="020B0503020204020204" pitchFamily="34" charset="-122"/>
                          <a:ea typeface="微软雅黑" panose="020B0503020204020204" pitchFamily="34" charset="-122"/>
                        </a:rPr>
                        <a:t>Glass Qty</a:t>
                      </a:r>
                    </a:p>
                  </a:txBody>
                  <a:tcPr marL="25400" marR="25400" marT="6350" marB="6350" anchor="ctr"/>
                </a:tc>
                <a:tc>
                  <a:txBody>
                    <a:bodyPr/>
                    <a:lstStyle/>
                    <a:p>
                      <a:pPr algn="ctr" latinLnBrk="1">
                        <a:lnSpc>
                          <a:spcPct val="120000"/>
                        </a:lnSpc>
                        <a:spcBef>
                          <a:spcPts val="0"/>
                        </a:spcBef>
                        <a:spcAft>
                          <a:spcPts val="0"/>
                        </a:spcAft>
                      </a:pPr>
                      <a:r>
                        <a:rPr lang="en-US" altLang="ko-KR" sz="700" spc="60" dirty="0">
                          <a:latin typeface="微软雅黑" panose="020B0503020204020204" pitchFamily="34" charset="-122"/>
                          <a:ea typeface="微软雅黑" panose="020B0503020204020204" pitchFamily="34" charset="-122"/>
                        </a:rPr>
                        <a:t>Max Glass Capacity</a:t>
                      </a:r>
                    </a:p>
                  </a:txBody>
                  <a:tcPr marL="25400" marR="25400" marT="6350" marB="6350" anchor="ctr"/>
                </a:tc>
                <a:tc>
                  <a:txBody>
                    <a:bodyPr/>
                    <a:lstStyle/>
                    <a:p>
                      <a:pPr algn="ctr" latinLnBrk="1">
                        <a:lnSpc>
                          <a:spcPct val="120000"/>
                        </a:lnSpc>
                        <a:spcBef>
                          <a:spcPts val="0"/>
                        </a:spcBef>
                        <a:spcAft>
                          <a:spcPts val="0"/>
                        </a:spcAft>
                      </a:pPr>
                      <a:r>
                        <a:rPr lang="en-US" altLang="ko-KR" sz="700" spc="60" dirty="0" smtClean="0">
                          <a:latin typeface="微软雅黑" panose="020B0503020204020204" pitchFamily="34" charset="-122"/>
                          <a:ea typeface="微软雅黑" panose="020B0503020204020204" pitchFamily="34" charset="-122"/>
                        </a:rPr>
                        <a:t>Position</a:t>
                      </a:r>
                    </a:p>
                  </a:txBody>
                  <a:tcPr marL="25400" marR="25400" marT="6350" marB="6350" anchor="ctr"/>
                </a:tc>
              </a:tr>
              <a:tr h="383540">
                <a:tc>
                  <a:txBody>
                    <a:bodyPr/>
                    <a:lstStyle/>
                    <a:p>
                      <a:pPr marL="0" algn="ctr" defTabSz="914400" rtl="0" eaLnBrk="1" latinLnBrk="1" hangingPunct="1">
                        <a:lnSpc>
                          <a:spcPct val="120000"/>
                        </a:lnSpc>
                        <a:spcBef>
                          <a:spcPts val="0"/>
                        </a:spcBef>
                        <a:spcAft>
                          <a:spcPts val="0"/>
                        </a:spcAft>
                      </a:pPr>
                      <a:r>
                        <a:rPr lang="en-US" altLang="zh-CN" sz="800" kern="1200" spc="60" dirty="0">
                          <a:solidFill>
                            <a:schemeClr val="dk1"/>
                          </a:solidFill>
                          <a:latin typeface="微软雅黑" panose="020B0503020204020204" pitchFamily="34" charset="-122"/>
                          <a:ea typeface="微软雅黑" panose="020B0503020204020204" pitchFamily="34" charset="-122"/>
                          <a:cs typeface="+mn-cs"/>
                        </a:rPr>
                        <a:t>1</a:t>
                      </a:r>
                    </a:p>
                  </a:txBody>
                  <a:tcPr marL="25400" marR="25400" marT="6350" marB="6350" anchor="ctr">
                    <a:solidFill>
                      <a:schemeClr val="bg1">
                        <a:lumMod val="95000"/>
                      </a:schemeClr>
                    </a:solidFill>
                  </a:tcPr>
                </a:tc>
                <a:tc>
                  <a:txBody>
                    <a:bodyPr/>
                    <a:lstStyle/>
                    <a:p>
                      <a:pPr algn="l" fontAlgn="ctr">
                        <a:lnSpc>
                          <a:spcPct val="120000"/>
                        </a:lnSpc>
                        <a:spcBef>
                          <a:spcPts val="0"/>
                        </a:spcBef>
                        <a:spcAft>
                          <a:spcPts val="0"/>
                        </a:spcAft>
                      </a:pPr>
                      <a:r>
                        <a:rPr lang="en-US" sz="800" b="0" i="0" u="none" strike="noStrike" spc="60" dirty="0">
                          <a:solidFill>
                            <a:srgbClr val="000000"/>
                          </a:solidFill>
                          <a:effectLst/>
                          <a:latin typeface="微软雅黑" panose="020B0503020204020204" pitchFamily="34" charset="-122"/>
                          <a:ea typeface="微软雅黑" panose="020B0503020204020204" pitchFamily="34" charset="-122"/>
                        </a:rPr>
                        <a:t>Indexer Robot Upper Arm</a:t>
                      </a:r>
                    </a:p>
                  </a:txBody>
                  <a:tcPr marL="25400" marR="25400" marT="6350" marB="6350" anchor="ctr">
                    <a:solidFill>
                      <a:schemeClr val="bg1">
                        <a:lumMod val="95000"/>
                      </a:schemeClr>
                    </a:solidFill>
                  </a:tcPr>
                </a:tc>
                <a:tc>
                  <a:txBody>
                    <a:bodyPr/>
                    <a:lstStyle/>
                    <a:p>
                      <a:pPr algn="ctr" latinLnBrk="1">
                        <a:lnSpc>
                          <a:spcPct val="120000"/>
                        </a:lnSpc>
                        <a:spcBef>
                          <a:spcPts val="0"/>
                        </a:spcBef>
                        <a:spcAft>
                          <a:spcPts val="0"/>
                        </a:spcAft>
                      </a:pPr>
                      <a:r>
                        <a:rPr lang="en-US" altLang="ko-KR" sz="800" spc="60" dirty="0">
                          <a:latin typeface="微软雅黑" panose="020B0503020204020204" pitchFamily="34" charset="-122"/>
                          <a:ea typeface="微软雅黑" panose="020B0503020204020204" pitchFamily="34" charset="-122"/>
                        </a:rPr>
                        <a:t>1</a:t>
                      </a:r>
                    </a:p>
                  </a:txBody>
                  <a:tcPr marL="25400" marR="25400" marT="6350" marB="6350" anchor="ctr">
                    <a:solidFill>
                      <a:schemeClr val="bg1">
                        <a:lumMod val="95000"/>
                      </a:schemeClr>
                    </a:solidFill>
                  </a:tcPr>
                </a:tc>
                <a:tc rowSpan="10">
                  <a:txBody>
                    <a:bodyPr/>
                    <a:lstStyle/>
                    <a:p>
                      <a:pPr algn="ctr">
                        <a:lnSpc>
                          <a:spcPct val="120000"/>
                        </a:lnSpc>
                        <a:spcBef>
                          <a:spcPts val="0"/>
                        </a:spcBef>
                        <a:spcAft>
                          <a:spcPts val="0"/>
                        </a:spcAft>
                      </a:pPr>
                      <a:r>
                        <a:rPr lang="en-US" altLang="zh-CN" sz="800" spc="60" dirty="0">
                          <a:latin typeface="微软雅黑" panose="020B0503020204020204" pitchFamily="34" charset="-122"/>
                          <a:ea typeface="微软雅黑" panose="020B0503020204020204" pitchFamily="34" charset="-122"/>
                        </a:rPr>
                        <a:t>226</a:t>
                      </a:r>
                    </a:p>
                  </a:txBody>
                  <a:tcPr marL="25400" marR="25400" marT="6350" marB="6350" anchor="ctr"/>
                </a:tc>
                <a:tc>
                  <a:txBody>
                    <a:bodyPr/>
                    <a:lstStyle/>
                    <a:p>
                      <a:pPr algn="ctr" latinLnBrk="1">
                        <a:lnSpc>
                          <a:spcPct val="120000"/>
                        </a:lnSpc>
                        <a:spcBef>
                          <a:spcPts val="0"/>
                        </a:spcBef>
                        <a:spcAft>
                          <a:spcPts val="0"/>
                        </a:spcAft>
                      </a:pPr>
                      <a:r>
                        <a:rPr lang="en-US" altLang="ko-KR" sz="800" spc="60" dirty="0" smtClean="0">
                          <a:latin typeface="微软雅黑" panose="020B0503020204020204" pitchFamily="34" charset="-122"/>
                          <a:ea typeface="微软雅黑" panose="020B0503020204020204" pitchFamily="34" charset="-122"/>
                        </a:rPr>
                        <a:t>1</a:t>
                      </a:r>
                    </a:p>
                  </a:txBody>
                  <a:tcPr marL="25400" marR="25400" marT="6350" marB="6350" anchor="ctr">
                    <a:solidFill>
                      <a:schemeClr val="bg1">
                        <a:lumMod val="95000"/>
                      </a:schemeClr>
                    </a:solidFill>
                  </a:tcPr>
                </a:tc>
              </a:tr>
              <a:tr h="383540">
                <a:tc>
                  <a:txBody>
                    <a:bodyPr/>
                    <a:lstStyle/>
                    <a:p>
                      <a:pPr marL="0" algn="ctr" defTabSz="914400" rtl="0" eaLnBrk="1" latinLnBrk="1" hangingPunct="1">
                        <a:lnSpc>
                          <a:spcPct val="120000"/>
                        </a:lnSpc>
                        <a:spcBef>
                          <a:spcPts val="0"/>
                        </a:spcBef>
                        <a:spcAft>
                          <a:spcPts val="0"/>
                        </a:spcAft>
                      </a:pPr>
                      <a:r>
                        <a:rPr lang="en-US" altLang="ko-KR" sz="800" kern="1200" spc="60" dirty="0" smtClean="0">
                          <a:solidFill>
                            <a:schemeClr val="dk1"/>
                          </a:solidFill>
                          <a:latin typeface="微软雅黑" panose="020B0503020204020204" pitchFamily="34" charset="-122"/>
                          <a:ea typeface="微软雅黑" panose="020B0503020204020204" pitchFamily="34" charset="-122"/>
                          <a:cs typeface="+mn-cs"/>
                        </a:rPr>
                        <a:t>2</a:t>
                      </a:r>
                    </a:p>
                  </a:txBody>
                  <a:tcPr marL="25400" marR="25400" marT="6350" marB="6350" anchor="ctr">
                    <a:solidFill>
                      <a:schemeClr val="bg1">
                        <a:lumMod val="95000"/>
                      </a:schemeClr>
                    </a:solidFill>
                  </a:tcPr>
                </a:tc>
                <a:tc>
                  <a:txBody>
                    <a:bodyPr/>
                    <a:lstStyle/>
                    <a:p>
                      <a:pPr marL="0" marR="0" lvl="0" indent="0" algn="l" defTabSz="914400" rtl="0" eaLnBrk="1" fontAlgn="ctr" latinLnBrk="0" hangingPunct="1">
                        <a:lnSpc>
                          <a:spcPct val="120000"/>
                        </a:lnSpc>
                        <a:spcBef>
                          <a:spcPts val="0"/>
                        </a:spcBef>
                        <a:spcAft>
                          <a:spcPts val="0"/>
                        </a:spcAft>
                        <a:buClrTx/>
                        <a:buSzTx/>
                        <a:buFontTx/>
                        <a:buNone/>
                        <a:defRPr/>
                      </a:pPr>
                      <a:r>
                        <a:rPr lang="en-US" altLang="ko-KR" sz="800" b="0" i="0" u="none" strike="noStrike" kern="1200" spc="60" dirty="0" smtClean="0">
                          <a:solidFill>
                            <a:srgbClr val="000000"/>
                          </a:solidFill>
                          <a:effectLst/>
                          <a:latin typeface="微软雅黑" panose="020B0503020204020204" pitchFamily="34" charset="-122"/>
                          <a:ea typeface="微软雅黑" panose="020B0503020204020204" pitchFamily="34" charset="-122"/>
                          <a:cs typeface="+mn-cs"/>
                        </a:rPr>
                        <a:t>Indexer Robot Low</a:t>
                      </a:r>
                      <a:r>
                        <a:rPr lang="en-US" altLang="ko-KR" sz="800" b="0" i="0" u="none" strike="noStrike" kern="1200" spc="60" baseline="0" dirty="0" smtClean="0">
                          <a:solidFill>
                            <a:srgbClr val="000000"/>
                          </a:solidFill>
                          <a:effectLst/>
                          <a:latin typeface="微软雅黑" panose="020B0503020204020204" pitchFamily="34" charset="-122"/>
                          <a:ea typeface="微软雅黑" panose="020B0503020204020204" pitchFamily="34" charset="-122"/>
                          <a:cs typeface="+mn-cs"/>
                        </a:rPr>
                        <a:t>er </a:t>
                      </a:r>
                      <a:r>
                        <a:rPr lang="en-US" altLang="ko-KR" sz="800" b="0" i="0" u="none" strike="noStrike" kern="1200" spc="60" dirty="0" smtClean="0">
                          <a:solidFill>
                            <a:srgbClr val="000000"/>
                          </a:solidFill>
                          <a:effectLst/>
                          <a:latin typeface="微软雅黑" panose="020B0503020204020204" pitchFamily="34" charset="-122"/>
                          <a:ea typeface="微软雅黑" panose="020B0503020204020204" pitchFamily="34" charset="-122"/>
                          <a:cs typeface="+mn-cs"/>
                        </a:rPr>
                        <a:t>Arm</a:t>
                      </a:r>
                    </a:p>
                  </a:txBody>
                  <a:tcPr marL="25400" marR="25400" marT="6350" marB="6350" anchor="ctr">
                    <a:solidFill>
                      <a:schemeClr val="bg1">
                        <a:lumMod val="95000"/>
                      </a:schemeClr>
                    </a:solidFill>
                  </a:tcPr>
                </a:tc>
                <a:tc>
                  <a:txBody>
                    <a:bodyPr/>
                    <a:lstStyle/>
                    <a:p>
                      <a:pPr algn="ctr" latinLnBrk="1">
                        <a:lnSpc>
                          <a:spcPct val="120000"/>
                        </a:lnSpc>
                        <a:spcBef>
                          <a:spcPts val="0"/>
                        </a:spcBef>
                        <a:spcAft>
                          <a:spcPts val="0"/>
                        </a:spcAft>
                      </a:pPr>
                      <a:r>
                        <a:rPr lang="en-US" altLang="ko-KR" sz="800" spc="60" dirty="0" smtClean="0">
                          <a:latin typeface="微软雅黑" panose="020B0503020204020204" pitchFamily="34" charset="-122"/>
                          <a:ea typeface="微软雅黑" panose="020B0503020204020204" pitchFamily="34" charset="-122"/>
                        </a:rPr>
                        <a:t>1</a:t>
                      </a:r>
                    </a:p>
                  </a:txBody>
                  <a:tcPr marL="25400" marR="25400" marT="6350" marB="6350" anchor="ctr">
                    <a:solidFill>
                      <a:schemeClr val="bg1">
                        <a:lumMod val="95000"/>
                      </a:schemeClr>
                    </a:solidFill>
                  </a:tcPr>
                </a:tc>
                <a:tc vMerge="1">
                  <a:txBody>
                    <a:bodyPr/>
                    <a:lstStyle/>
                    <a:p>
                      <a:endParaRPr lang="ko-KR"/>
                    </a:p>
                  </a:txBody>
                  <a:tcPr anchor="ctr"/>
                </a:tc>
                <a:tc>
                  <a:txBody>
                    <a:bodyPr/>
                    <a:lstStyle/>
                    <a:p>
                      <a:pPr algn="ctr" latinLnBrk="1">
                        <a:lnSpc>
                          <a:spcPct val="120000"/>
                        </a:lnSpc>
                        <a:spcBef>
                          <a:spcPts val="0"/>
                        </a:spcBef>
                        <a:spcAft>
                          <a:spcPts val="0"/>
                        </a:spcAft>
                      </a:pPr>
                      <a:r>
                        <a:rPr lang="en-US" altLang="ko-KR" sz="800" spc="60" dirty="0" smtClean="0">
                          <a:latin typeface="微软雅黑" panose="020B0503020204020204" pitchFamily="34" charset="-122"/>
                          <a:ea typeface="微软雅黑" panose="020B0503020204020204" pitchFamily="34" charset="-122"/>
                        </a:rPr>
                        <a:t>2</a:t>
                      </a:r>
                    </a:p>
                  </a:txBody>
                  <a:tcPr marL="25400" marR="25400" marT="6350" marB="6350" anchor="ctr">
                    <a:solidFill>
                      <a:schemeClr val="bg1">
                        <a:lumMod val="95000"/>
                      </a:schemeClr>
                    </a:solidFill>
                  </a:tcPr>
                </a:tc>
              </a:tr>
              <a:tr h="204470">
                <a:tc>
                  <a:txBody>
                    <a:bodyPr/>
                    <a:lstStyle/>
                    <a:p>
                      <a:pPr marL="0" algn="ctr" defTabSz="914400" rtl="0" eaLnBrk="1" latinLnBrk="1" hangingPunct="1">
                        <a:lnSpc>
                          <a:spcPct val="120000"/>
                        </a:lnSpc>
                        <a:spcBef>
                          <a:spcPts val="0"/>
                        </a:spcBef>
                        <a:spcAft>
                          <a:spcPts val="0"/>
                        </a:spcAft>
                        <a:buClrTx/>
                        <a:buSzTx/>
                        <a:buFontTx/>
                        <a:buNone/>
                      </a:pPr>
                      <a:r>
                        <a:rPr lang="en-US" altLang="ko-KR" sz="800" kern="1200" spc="60" dirty="0" smtClean="0">
                          <a:solidFill>
                            <a:schemeClr val="dk1"/>
                          </a:solidFill>
                          <a:latin typeface="微软雅黑" panose="020B0503020204020204" pitchFamily="34" charset="-122"/>
                          <a:ea typeface="微软雅黑" panose="020B0503020204020204" pitchFamily="34" charset="-122"/>
                          <a:cs typeface="+mn-cs"/>
                        </a:rPr>
                        <a:t>-</a:t>
                      </a:r>
                    </a:p>
                  </a:txBody>
                  <a:tcPr marL="25400" marR="25400" marT="6350" marB="6350" anchor="ctr">
                    <a:solidFill>
                      <a:schemeClr val="bg1">
                        <a:lumMod val="95000"/>
                      </a:schemeClr>
                    </a:solidFill>
                  </a:tcPr>
                </a:tc>
                <a:tc>
                  <a:txBody>
                    <a:bodyPr/>
                    <a:lstStyle/>
                    <a:p>
                      <a:pPr indent="0" algn="ctr">
                        <a:buNone/>
                      </a:pPr>
                      <a:r>
                        <a:rPr lang="en-US" sz="800" b="0">
                          <a:solidFill>
                            <a:srgbClr val="000000"/>
                          </a:solidFill>
                          <a:latin typeface="微软雅黑" panose="020B0503020204020204" pitchFamily="34" charset="-122"/>
                        </a:rPr>
                        <a:t>Load Port1</a:t>
                      </a:r>
                      <a:endParaRPr lang="en-US" altLang="en-US" sz="800" b="0">
                        <a:solidFill>
                          <a:srgbClr val="000000"/>
                        </a:solidFill>
                        <a:latin typeface="微软雅黑" panose="020B0503020204020204" pitchFamily="34" charset="-122"/>
                      </a:endParaRPr>
                    </a:p>
                  </a:txBody>
                  <a:tcPr marL="12700" marR="12700" marT="12700" anchor="ctr">
                    <a:solidFill>
                      <a:schemeClr val="bg1">
                        <a:lumMod val="95000"/>
                      </a:schemeClr>
                    </a:solidFill>
                  </a:tcP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28</a:t>
                      </a:r>
                    </a:p>
                  </a:txBody>
                  <a:tcPr marL="25400" marR="25400" marT="6350" marB="6350" anchor="ctr">
                    <a:solidFill>
                      <a:schemeClr val="bg1">
                        <a:lumMod val="95000"/>
                      </a:schemeClr>
                    </a:solidFill>
                  </a:tcPr>
                </a:tc>
                <a:tc vMerge="1">
                  <a:txBody>
                    <a:bodyPr/>
                    <a:lstStyle/>
                    <a:p>
                      <a:endParaRPr lang="ko-KR"/>
                    </a:p>
                  </a:txBody>
                  <a:tcPr marL="25400" marR="25400" marT="6350" marB="6350" anchor="ct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a:t>
                      </a:r>
                    </a:p>
                  </a:txBody>
                  <a:tcPr marL="25400" marR="25400" marT="6350" marB="6350" anchor="ctr">
                    <a:solidFill>
                      <a:schemeClr val="bg1">
                        <a:lumMod val="95000"/>
                      </a:schemeClr>
                    </a:solidFill>
                  </a:tcPr>
                </a:tc>
              </a:tr>
              <a:tr h="204470">
                <a:tc>
                  <a:txBody>
                    <a:bodyPr/>
                    <a:lstStyle/>
                    <a:p>
                      <a:pPr marL="0" algn="ctr" defTabSz="914400" rtl="0" eaLnBrk="1" latinLnBrk="1" hangingPunct="1">
                        <a:lnSpc>
                          <a:spcPct val="120000"/>
                        </a:lnSpc>
                        <a:spcBef>
                          <a:spcPts val="0"/>
                        </a:spcBef>
                        <a:spcAft>
                          <a:spcPts val="0"/>
                        </a:spcAft>
                        <a:buClrTx/>
                        <a:buSzTx/>
                        <a:buFontTx/>
                        <a:buNone/>
                      </a:pPr>
                      <a:r>
                        <a:rPr lang="en-US" altLang="ko-KR" sz="800" kern="1200" spc="60" dirty="0" smtClean="0">
                          <a:solidFill>
                            <a:schemeClr val="dk1"/>
                          </a:solidFill>
                          <a:latin typeface="微软雅黑" panose="020B0503020204020204" pitchFamily="34" charset="-122"/>
                          <a:ea typeface="微软雅黑" panose="020B0503020204020204" pitchFamily="34" charset="-122"/>
                          <a:cs typeface="+mn-cs"/>
                        </a:rPr>
                        <a:t>-</a:t>
                      </a:r>
                    </a:p>
                  </a:txBody>
                  <a:tcPr marL="25400" marR="25400" marT="6350" marB="6350" anchor="ctr">
                    <a:solidFill>
                      <a:schemeClr val="bg1">
                        <a:lumMod val="95000"/>
                      </a:schemeClr>
                    </a:solidFill>
                  </a:tcPr>
                </a:tc>
                <a:tc>
                  <a:txBody>
                    <a:bodyPr/>
                    <a:lstStyle/>
                    <a:p>
                      <a:pPr indent="0" algn="ctr">
                        <a:buNone/>
                      </a:pPr>
                      <a:r>
                        <a:rPr lang="en-US" sz="800" b="0">
                          <a:solidFill>
                            <a:srgbClr val="000000"/>
                          </a:solidFill>
                          <a:latin typeface="微软雅黑" panose="020B0503020204020204" pitchFamily="34" charset="-122"/>
                        </a:rPr>
                        <a:t>Load Port2</a:t>
                      </a:r>
                      <a:endParaRPr lang="en-US" altLang="en-US" sz="800" b="0">
                        <a:solidFill>
                          <a:srgbClr val="000000"/>
                        </a:solidFill>
                        <a:latin typeface="微软雅黑" panose="020B0503020204020204" pitchFamily="34" charset="-122"/>
                      </a:endParaRPr>
                    </a:p>
                  </a:txBody>
                  <a:tcPr marL="12700" marR="12700" marT="12700" anchor="ctr">
                    <a:solidFill>
                      <a:schemeClr val="bg1">
                        <a:lumMod val="95000"/>
                      </a:schemeClr>
                    </a:solidFill>
                  </a:tcP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28</a:t>
                      </a:r>
                    </a:p>
                  </a:txBody>
                  <a:tcPr marL="25400" marR="25400" marT="6350" marB="6350" anchor="ctr">
                    <a:solidFill>
                      <a:schemeClr val="bg1">
                        <a:lumMod val="95000"/>
                      </a:schemeClr>
                    </a:solidFill>
                  </a:tcPr>
                </a:tc>
                <a:tc vMerge="1">
                  <a:txBody>
                    <a:bodyPr/>
                    <a:lstStyle/>
                    <a:p>
                      <a:endParaRPr lang="ko-KR"/>
                    </a:p>
                  </a:txBody>
                  <a:tcPr marL="25400" marR="25400" marT="6350" marB="6350" anchor="ct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a:t>
                      </a:r>
                    </a:p>
                  </a:txBody>
                  <a:tcPr marL="25400" marR="25400" marT="6350" marB="6350" anchor="ctr">
                    <a:solidFill>
                      <a:schemeClr val="bg1">
                        <a:lumMod val="95000"/>
                      </a:schemeClr>
                    </a:solidFill>
                  </a:tcPr>
                </a:tc>
              </a:tr>
              <a:tr h="204470">
                <a:tc>
                  <a:txBody>
                    <a:bodyPr/>
                    <a:lstStyle/>
                    <a:p>
                      <a:pPr marL="0" algn="ctr" defTabSz="914400" rtl="0" eaLnBrk="1" latinLnBrk="1" hangingPunct="1">
                        <a:lnSpc>
                          <a:spcPct val="120000"/>
                        </a:lnSpc>
                        <a:spcBef>
                          <a:spcPts val="0"/>
                        </a:spcBef>
                        <a:spcAft>
                          <a:spcPts val="0"/>
                        </a:spcAft>
                        <a:buClrTx/>
                        <a:buSzTx/>
                        <a:buFontTx/>
                        <a:buNone/>
                      </a:pPr>
                      <a:r>
                        <a:rPr lang="en-US" altLang="ko-KR" sz="800" kern="1200" spc="60" dirty="0" smtClean="0">
                          <a:solidFill>
                            <a:schemeClr val="dk1"/>
                          </a:solidFill>
                          <a:latin typeface="微软雅黑" panose="020B0503020204020204" pitchFamily="34" charset="-122"/>
                          <a:ea typeface="微软雅黑" panose="020B0503020204020204" pitchFamily="34" charset="-122"/>
                          <a:cs typeface="+mn-cs"/>
                        </a:rPr>
                        <a:t>-</a:t>
                      </a:r>
                    </a:p>
                  </a:txBody>
                  <a:tcPr marL="25400" marR="25400" marT="6350" marB="6350" anchor="ctr">
                    <a:solidFill>
                      <a:schemeClr val="bg1">
                        <a:lumMod val="95000"/>
                      </a:schemeClr>
                    </a:solidFill>
                  </a:tcPr>
                </a:tc>
                <a:tc>
                  <a:txBody>
                    <a:bodyPr/>
                    <a:lstStyle/>
                    <a:p>
                      <a:pPr indent="0" algn="ctr">
                        <a:buNone/>
                      </a:pPr>
                      <a:r>
                        <a:rPr lang="en-US" sz="800" b="0">
                          <a:solidFill>
                            <a:srgbClr val="000000"/>
                          </a:solidFill>
                          <a:latin typeface="微软雅黑" panose="020B0503020204020204" pitchFamily="34" charset="-122"/>
                        </a:rPr>
                        <a:t>Load Port3</a:t>
                      </a:r>
                      <a:endParaRPr lang="en-US" altLang="en-US" sz="800" b="0">
                        <a:solidFill>
                          <a:srgbClr val="000000"/>
                        </a:solidFill>
                        <a:latin typeface="微软雅黑" panose="020B0503020204020204" pitchFamily="34" charset="-122"/>
                      </a:endParaRPr>
                    </a:p>
                  </a:txBody>
                  <a:tcPr marL="12700" marR="12700" marT="12700" anchor="ctr">
                    <a:solidFill>
                      <a:schemeClr val="bg1">
                        <a:lumMod val="95000"/>
                      </a:schemeClr>
                    </a:solidFill>
                  </a:tcP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28</a:t>
                      </a:r>
                    </a:p>
                  </a:txBody>
                  <a:tcPr marL="25400" marR="25400" marT="6350" marB="6350" anchor="ctr">
                    <a:solidFill>
                      <a:schemeClr val="bg1">
                        <a:lumMod val="95000"/>
                      </a:schemeClr>
                    </a:solidFill>
                  </a:tcPr>
                </a:tc>
                <a:tc vMerge="1">
                  <a:txBody>
                    <a:bodyPr/>
                    <a:lstStyle/>
                    <a:p>
                      <a:endParaRPr lang="ko-KR"/>
                    </a:p>
                  </a:txBody>
                  <a:tcPr marL="25400" marR="25400" marT="6350" marB="6350" anchor="ct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a:t>
                      </a:r>
                    </a:p>
                  </a:txBody>
                  <a:tcPr marL="25400" marR="25400" marT="6350" marB="6350" anchor="ctr">
                    <a:solidFill>
                      <a:schemeClr val="bg1">
                        <a:lumMod val="95000"/>
                      </a:schemeClr>
                    </a:solidFill>
                  </a:tcPr>
                </a:tc>
              </a:tr>
              <a:tr h="204470">
                <a:tc>
                  <a:txBody>
                    <a:bodyPr/>
                    <a:lstStyle/>
                    <a:p>
                      <a:pPr marL="0" algn="ctr" defTabSz="914400" rtl="0" eaLnBrk="1" latinLnBrk="1" hangingPunct="1">
                        <a:lnSpc>
                          <a:spcPct val="120000"/>
                        </a:lnSpc>
                        <a:spcBef>
                          <a:spcPts val="0"/>
                        </a:spcBef>
                        <a:spcAft>
                          <a:spcPts val="0"/>
                        </a:spcAft>
                        <a:buClrTx/>
                        <a:buSzTx/>
                        <a:buFontTx/>
                        <a:buNone/>
                      </a:pPr>
                      <a:r>
                        <a:rPr lang="en-US" altLang="ko-KR" sz="800" kern="1200" spc="60" dirty="0" smtClean="0">
                          <a:solidFill>
                            <a:schemeClr val="dk1"/>
                          </a:solidFill>
                          <a:latin typeface="微软雅黑" panose="020B0503020204020204" pitchFamily="34" charset="-122"/>
                          <a:ea typeface="微软雅黑" panose="020B0503020204020204" pitchFamily="34" charset="-122"/>
                          <a:cs typeface="+mn-cs"/>
                        </a:rPr>
                        <a:t>-</a:t>
                      </a:r>
                    </a:p>
                  </a:txBody>
                  <a:tcPr marL="25400" marR="25400" marT="6350" marB="6350" anchor="ctr">
                    <a:solidFill>
                      <a:schemeClr val="bg1">
                        <a:lumMod val="95000"/>
                      </a:schemeClr>
                    </a:solidFill>
                  </a:tcPr>
                </a:tc>
                <a:tc>
                  <a:txBody>
                    <a:bodyPr/>
                    <a:lstStyle/>
                    <a:p>
                      <a:pPr indent="0" algn="ctr">
                        <a:buNone/>
                      </a:pPr>
                      <a:r>
                        <a:rPr lang="en-US" sz="800" b="0">
                          <a:solidFill>
                            <a:srgbClr val="000000"/>
                          </a:solidFill>
                          <a:latin typeface="微软雅黑" panose="020B0503020204020204" pitchFamily="34" charset="-122"/>
                        </a:rPr>
                        <a:t>Load Port4</a:t>
                      </a:r>
                      <a:endParaRPr lang="en-US" altLang="en-US" sz="800" b="0">
                        <a:solidFill>
                          <a:srgbClr val="000000"/>
                        </a:solidFill>
                        <a:latin typeface="微软雅黑" panose="020B0503020204020204" pitchFamily="34" charset="-122"/>
                      </a:endParaRPr>
                    </a:p>
                  </a:txBody>
                  <a:tcPr marL="12700" marR="12700" marT="12700" anchor="ctr">
                    <a:solidFill>
                      <a:schemeClr val="bg1">
                        <a:lumMod val="95000"/>
                      </a:schemeClr>
                    </a:solidFill>
                  </a:tcP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28</a:t>
                      </a:r>
                    </a:p>
                  </a:txBody>
                  <a:tcPr marL="25400" marR="25400" marT="6350" marB="6350" anchor="ctr">
                    <a:solidFill>
                      <a:schemeClr val="bg1">
                        <a:lumMod val="95000"/>
                      </a:schemeClr>
                    </a:solidFill>
                  </a:tcPr>
                </a:tc>
                <a:tc vMerge="1">
                  <a:txBody>
                    <a:bodyPr/>
                    <a:lstStyle/>
                    <a:p>
                      <a:endParaRPr lang="ko-KR"/>
                    </a:p>
                  </a:txBody>
                  <a:tcPr marL="25400" marR="25400" marT="6350" marB="6350" anchor="ct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a:t>
                      </a:r>
                    </a:p>
                  </a:txBody>
                  <a:tcPr marL="25400" marR="25400" marT="6350" marB="6350" anchor="ctr">
                    <a:solidFill>
                      <a:schemeClr val="bg1">
                        <a:lumMod val="95000"/>
                      </a:schemeClr>
                    </a:solidFill>
                  </a:tcPr>
                </a:tc>
              </a:tr>
              <a:tr h="204470">
                <a:tc>
                  <a:txBody>
                    <a:bodyPr/>
                    <a:lstStyle/>
                    <a:p>
                      <a:pPr marL="0" algn="ctr" defTabSz="914400" rtl="0" eaLnBrk="1" latinLnBrk="1" hangingPunct="1">
                        <a:lnSpc>
                          <a:spcPct val="120000"/>
                        </a:lnSpc>
                        <a:spcBef>
                          <a:spcPts val="0"/>
                        </a:spcBef>
                        <a:spcAft>
                          <a:spcPts val="0"/>
                        </a:spcAft>
                        <a:buClrTx/>
                        <a:buSzTx/>
                        <a:buFontTx/>
                        <a:buNone/>
                      </a:pPr>
                      <a:r>
                        <a:rPr lang="en-US" altLang="ko-KR" sz="800" kern="1200" spc="60" dirty="0" smtClean="0">
                          <a:solidFill>
                            <a:schemeClr val="dk1"/>
                          </a:solidFill>
                          <a:latin typeface="微软雅黑" panose="020B0503020204020204" pitchFamily="34" charset="-122"/>
                          <a:ea typeface="微软雅黑" panose="020B0503020204020204" pitchFamily="34" charset="-122"/>
                          <a:cs typeface="+mn-cs"/>
                        </a:rPr>
                        <a:t>-</a:t>
                      </a:r>
                    </a:p>
                  </a:txBody>
                  <a:tcPr marL="25400" marR="25400" marT="6350" marB="6350" anchor="ctr">
                    <a:solidFill>
                      <a:schemeClr val="bg1">
                        <a:lumMod val="95000"/>
                      </a:schemeClr>
                    </a:solidFill>
                  </a:tcPr>
                </a:tc>
                <a:tc>
                  <a:txBody>
                    <a:bodyPr/>
                    <a:lstStyle/>
                    <a:p>
                      <a:pPr indent="0" algn="ctr">
                        <a:buNone/>
                      </a:pPr>
                      <a:r>
                        <a:rPr lang="en-US" sz="800" b="0">
                          <a:solidFill>
                            <a:srgbClr val="000000"/>
                          </a:solidFill>
                          <a:latin typeface="微软雅黑" panose="020B0503020204020204" pitchFamily="34" charset="-122"/>
                        </a:rPr>
                        <a:t>Load Port5</a:t>
                      </a:r>
                      <a:endParaRPr lang="en-US" altLang="en-US" sz="800" b="0">
                        <a:solidFill>
                          <a:srgbClr val="000000"/>
                        </a:solidFill>
                        <a:latin typeface="微软雅黑" panose="020B0503020204020204" pitchFamily="34" charset="-122"/>
                      </a:endParaRPr>
                    </a:p>
                  </a:txBody>
                  <a:tcPr marL="12700" marR="12700" marT="12700" anchor="ctr">
                    <a:solidFill>
                      <a:schemeClr val="bg1">
                        <a:lumMod val="95000"/>
                      </a:schemeClr>
                    </a:solidFill>
                  </a:tcP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28</a:t>
                      </a:r>
                    </a:p>
                  </a:txBody>
                  <a:tcPr marL="25400" marR="25400" marT="6350" marB="6350" anchor="ctr">
                    <a:solidFill>
                      <a:schemeClr val="bg1">
                        <a:lumMod val="95000"/>
                      </a:schemeClr>
                    </a:solidFill>
                  </a:tcPr>
                </a:tc>
                <a:tc vMerge="1">
                  <a:txBody>
                    <a:bodyPr/>
                    <a:lstStyle/>
                    <a:p>
                      <a:endParaRPr lang="ko-KR"/>
                    </a:p>
                  </a:txBody>
                  <a:tcPr marL="25400" marR="25400" marT="6350" marB="6350" anchor="ct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a:t>
                      </a:r>
                    </a:p>
                  </a:txBody>
                  <a:tcPr marL="25400" marR="25400" marT="6350" marB="6350" anchor="ctr">
                    <a:solidFill>
                      <a:schemeClr val="bg1">
                        <a:lumMod val="95000"/>
                      </a:schemeClr>
                    </a:solidFill>
                  </a:tcPr>
                </a:tc>
              </a:tr>
              <a:tr h="203835">
                <a:tc>
                  <a:txBody>
                    <a:bodyPr/>
                    <a:lstStyle/>
                    <a:p>
                      <a:pPr marL="0" algn="ctr" defTabSz="914400" rtl="0" eaLnBrk="1" latinLnBrk="1" hangingPunct="1">
                        <a:lnSpc>
                          <a:spcPct val="120000"/>
                        </a:lnSpc>
                        <a:spcBef>
                          <a:spcPts val="0"/>
                        </a:spcBef>
                        <a:spcAft>
                          <a:spcPts val="0"/>
                        </a:spcAft>
                        <a:buClrTx/>
                        <a:buSzTx/>
                        <a:buFontTx/>
                        <a:buNone/>
                      </a:pPr>
                      <a:r>
                        <a:rPr lang="en-US" altLang="ko-KR" sz="800" kern="1200" spc="60" dirty="0" smtClean="0">
                          <a:solidFill>
                            <a:schemeClr val="dk1"/>
                          </a:solidFill>
                          <a:latin typeface="微软雅黑" panose="020B0503020204020204" pitchFamily="34" charset="-122"/>
                          <a:ea typeface="微软雅黑" panose="020B0503020204020204" pitchFamily="34" charset="-122"/>
                          <a:cs typeface="+mn-cs"/>
                        </a:rPr>
                        <a:t>-</a:t>
                      </a:r>
                    </a:p>
                  </a:txBody>
                  <a:tcPr marL="25400" marR="25400" marT="6350" marB="6350" anchor="ctr">
                    <a:solidFill>
                      <a:schemeClr val="bg1">
                        <a:lumMod val="95000"/>
                      </a:schemeClr>
                    </a:solidFill>
                  </a:tcPr>
                </a:tc>
                <a:tc>
                  <a:txBody>
                    <a:bodyPr/>
                    <a:lstStyle/>
                    <a:p>
                      <a:pPr indent="0" algn="ctr">
                        <a:buNone/>
                      </a:pPr>
                      <a:r>
                        <a:rPr lang="en-US" sz="800" b="0">
                          <a:solidFill>
                            <a:srgbClr val="000000"/>
                          </a:solidFill>
                          <a:latin typeface="微软雅黑" panose="020B0503020204020204" pitchFamily="34" charset="-122"/>
                        </a:rPr>
                        <a:t>Load Port6</a:t>
                      </a:r>
                      <a:endParaRPr lang="en-US" altLang="en-US" sz="800" b="0">
                        <a:solidFill>
                          <a:srgbClr val="000000"/>
                        </a:solidFill>
                        <a:latin typeface="微软雅黑" panose="020B0503020204020204" pitchFamily="34" charset="-122"/>
                      </a:endParaRPr>
                    </a:p>
                  </a:txBody>
                  <a:tcPr marL="12700" marR="12700" marT="12700" anchor="ctr">
                    <a:solidFill>
                      <a:schemeClr val="bg1">
                        <a:lumMod val="95000"/>
                      </a:schemeClr>
                    </a:solidFill>
                  </a:tcP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28</a:t>
                      </a:r>
                    </a:p>
                  </a:txBody>
                  <a:tcPr marL="25400" marR="25400" marT="6350" marB="6350" anchor="ctr">
                    <a:solidFill>
                      <a:schemeClr val="bg1">
                        <a:lumMod val="95000"/>
                      </a:schemeClr>
                    </a:solidFill>
                  </a:tcPr>
                </a:tc>
                <a:tc vMerge="1">
                  <a:txBody>
                    <a:bodyPr/>
                    <a:lstStyle/>
                    <a:p>
                      <a:endParaRPr lang="ko-KR"/>
                    </a:p>
                  </a:txBody>
                  <a:tcPr marL="25400" marR="25400" marT="6350" marB="6350" anchor="ct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a:t>
                      </a:r>
                    </a:p>
                  </a:txBody>
                  <a:tcPr marL="25400" marR="25400" marT="6350" marB="6350" anchor="ctr">
                    <a:solidFill>
                      <a:schemeClr val="bg1">
                        <a:lumMod val="95000"/>
                      </a:schemeClr>
                    </a:solidFill>
                  </a:tcPr>
                </a:tc>
              </a:tr>
              <a:tr h="204470">
                <a:tc>
                  <a:txBody>
                    <a:bodyPr/>
                    <a:lstStyle/>
                    <a:p>
                      <a:pPr marL="0" algn="ctr" defTabSz="914400" rtl="0" eaLnBrk="1" latinLnBrk="1" hangingPunct="1">
                        <a:lnSpc>
                          <a:spcPct val="120000"/>
                        </a:lnSpc>
                        <a:spcBef>
                          <a:spcPts val="0"/>
                        </a:spcBef>
                        <a:spcAft>
                          <a:spcPts val="0"/>
                        </a:spcAft>
                        <a:buClrTx/>
                        <a:buSzTx/>
                        <a:buFontTx/>
                        <a:buNone/>
                      </a:pPr>
                      <a:r>
                        <a:rPr lang="en-US" altLang="ko-KR" sz="800" kern="1200" spc="60" dirty="0" smtClean="0">
                          <a:solidFill>
                            <a:schemeClr val="dk1"/>
                          </a:solidFill>
                          <a:latin typeface="微软雅黑" panose="020B0503020204020204" pitchFamily="34" charset="-122"/>
                          <a:ea typeface="微软雅黑" panose="020B0503020204020204" pitchFamily="34" charset="-122"/>
                          <a:cs typeface="+mn-cs"/>
                        </a:rPr>
                        <a:t>-</a:t>
                      </a:r>
                    </a:p>
                  </a:txBody>
                  <a:tcPr marL="25400" marR="25400" marT="6350" marB="6350" anchor="ctr">
                    <a:solidFill>
                      <a:schemeClr val="bg1">
                        <a:lumMod val="95000"/>
                      </a:schemeClr>
                    </a:solidFill>
                  </a:tcPr>
                </a:tc>
                <a:tc>
                  <a:txBody>
                    <a:bodyPr/>
                    <a:lstStyle/>
                    <a:p>
                      <a:pPr indent="0" algn="ctr">
                        <a:buNone/>
                      </a:pPr>
                      <a:r>
                        <a:rPr lang="en-US" sz="800" b="0">
                          <a:solidFill>
                            <a:srgbClr val="000000"/>
                          </a:solidFill>
                          <a:latin typeface="微软雅黑" panose="020B0503020204020204" pitchFamily="34" charset="-122"/>
                        </a:rPr>
                        <a:t>Load Port7</a:t>
                      </a:r>
                      <a:endParaRPr lang="en-US" altLang="en-US" sz="800" b="0">
                        <a:solidFill>
                          <a:srgbClr val="000000"/>
                        </a:solidFill>
                        <a:latin typeface="微软雅黑" panose="020B0503020204020204" pitchFamily="34" charset="-122"/>
                      </a:endParaRPr>
                    </a:p>
                  </a:txBody>
                  <a:tcPr marL="12700" marR="12700" marT="12700" anchor="ctr">
                    <a:solidFill>
                      <a:schemeClr val="bg1">
                        <a:lumMod val="95000"/>
                      </a:schemeClr>
                    </a:solidFill>
                  </a:tcP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28</a:t>
                      </a:r>
                    </a:p>
                  </a:txBody>
                  <a:tcPr marL="25400" marR="25400" marT="6350" marB="6350" anchor="ctr">
                    <a:solidFill>
                      <a:schemeClr val="bg1">
                        <a:lumMod val="95000"/>
                      </a:schemeClr>
                    </a:solidFill>
                  </a:tcPr>
                </a:tc>
                <a:tc vMerge="1">
                  <a:txBody>
                    <a:bodyPr/>
                    <a:lstStyle/>
                    <a:p>
                      <a:endParaRPr lang="ko-KR"/>
                    </a:p>
                  </a:txBody>
                  <a:tcPr marL="25400" marR="25400" marT="6350" marB="6350" anchor="ct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a:t>
                      </a:r>
                    </a:p>
                  </a:txBody>
                  <a:tcPr marL="25400" marR="25400" marT="6350" marB="6350" anchor="ctr">
                    <a:solidFill>
                      <a:schemeClr val="bg1">
                        <a:lumMod val="95000"/>
                      </a:schemeClr>
                    </a:solidFill>
                  </a:tcPr>
                </a:tc>
              </a:tr>
              <a:tr h="204470">
                <a:tc>
                  <a:txBody>
                    <a:bodyPr/>
                    <a:lstStyle/>
                    <a:p>
                      <a:pPr marL="0" algn="ctr" defTabSz="914400" rtl="0" eaLnBrk="1" latinLnBrk="1" hangingPunct="1">
                        <a:lnSpc>
                          <a:spcPct val="120000"/>
                        </a:lnSpc>
                        <a:spcBef>
                          <a:spcPts val="0"/>
                        </a:spcBef>
                        <a:spcAft>
                          <a:spcPts val="0"/>
                        </a:spcAft>
                        <a:buClrTx/>
                        <a:buSzTx/>
                        <a:buFontTx/>
                        <a:buNone/>
                      </a:pPr>
                      <a:r>
                        <a:rPr lang="en-US" altLang="ko-KR" sz="800" kern="1200" spc="60" dirty="0" smtClean="0">
                          <a:solidFill>
                            <a:schemeClr val="dk1"/>
                          </a:solidFill>
                          <a:latin typeface="微软雅黑" panose="020B0503020204020204" pitchFamily="34" charset="-122"/>
                          <a:ea typeface="微软雅黑" panose="020B0503020204020204" pitchFamily="34" charset="-122"/>
                          <a:cs typeface="+mn-cs"/>
                        </a:rPr>
                        <a:t>-</a:t>
                      </a:r>
                    </a:p>
                  </a:txBody>
                  <a:tcPr marL="25400" marR="25400" marT="6350" marB="6350" anchor="ctr">
                    <a:solidFill>
                      <a:schemeClr val="bg1">
                        <a:lumMod val="95000"/>
                      </a:schemeClr>
                    </a:solidFill>
                  </a:tcPr>
                </a:tc>
                <a:tc>
                  <a:txBody>
                    <a:bodyPr/>
                    <a:lstStyle/>
                    <a:p>
                      <a:pPr indent="0" algn="ctr">
                        <a:buNone/>
                      </a:pPr>
                      <a:r>
                        <a:rPr lang="en-US" sz="800" b="0">
                          <a:solidFill>
                            <a:srgbClr val="000000"/>
                          </a:solidFill>
                          <a:latin typeface="微软雅黑" panose="020B0503020204020204" pitchFamily="34" charset="-122"/>
                        </a:rPr>
                        <a:t>Load Port8</a:t>
                      </a:r>
                      <a:endParaRPr lang="en-US" altLang="en-US" sz="800" b="0">
                        <a:solidFill>
                          <a:srgbClr val="000000"/>
                        </a:solidFill>
                        <a:latin typeface="微软雅黑" panose="020B0503020204020204" pitchFamily="34" charset="-122"/>
                      </a:endParaRPr>
                    </a:p>
                  </a:txBody>
                  <a:tcPr marL="12700" marR="12700" marT="12700" anchor="ctr">
                    <a:solidFill>
                      <a:schemeClr val="bg1">
                        <a:lumMod val="95000"/>
                      </a:schemeClr>
                    </a:solidFill>
                  </a:tcP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28</a:t>
                      </a:r>
                    </a:p>
                  </a:txBody>
                  <a:tcPr marL="25400" marR="25400" marT="6350" marB="6350" anchor="ctr">
                    <a:solidFill>
                      <a:schemeClr val="bg1">
                        <a:lumMod val="95000"/>
                      </a:schemeClr>
                    </a:solidFill>
                  </a:tcPr>
                </a:tc>
                <a:tc vMerge="1">
                  <a:txBody>
                    <a:bodyPr/>
                    <a:lstStyle/>
                    <a:p>
                      <a:endParaRPr lang="ko-KR"/>
                    </a:p>
                  </a:txBody>
                  <a:tcPr marL="25400" marR="25400" marT="6350" marB="6350" anchor="ctr"/>
                </a:tc>
                <a:tc>
                  <a:txBody>
                    <a:bodyPr/>
                    <a:lstStyle/>
                    <a:p>
                      <a:pPr algn="ctr" latinLnBrk="1">
                        <a:lnSpc>
                          <a:spcPct val="120000"/>
                        </a:lnSpc>
                        <a:spcBef>
                          <a:spcPts val="0"/>
                        </a:spcBef>
                        <a:spcAft>
                          <a:spcPts val="0"/>
                        </a:spcAft>
                        <a:buClrTx/>
                        <a:buSzTx/>
                        <a:buFontTx/>
                        <a:buNone/>
                      </a:pPr>
                      <a:r>
                        <a:rPr lang="en-US" altLang="ko-KR" sz="800" spc="60" dirty="0" smtClean="0">
                          <a:latin typeface="微软雅黑" panose="020B0503020204020204" pitchFamily="34" charset="-122"/>
                          <a:ea typeface="微软雅黑" panose="020B0503020204020204" pitchFamily="34" charset="-122"/>
                        </a:rPr>
                        <a:t>-</a:t>
                      </a:r>
                    </a:p>
                  </a:txBody>
                  <a:tcPr marL="25400" marR="25400" marT="6350" marB="6350" anchor="ctr">
                    <a:solidFill>
                      <a:schemeClr val="bg1">
                        <a:lumMod val="95000"/>
                      </a:schemeClr>
                    </a:solidFill>
                  </a:tcPr>
                </a:tc>
              </a:tr>
              <a:tr h="204470">
                <a:tc>
                  <a:txBody>
                    <a:bodyPr/>
                    <a:lstStyle/>
                    <a:p>
                      <a:pPr marL="0" algn="ctr" defTabSz="914400" rtl="0" eaLnBrk="1" latinLnBrk="1" hangingPunct="1">
                        <a:lnSpc>
                          <a:spcPct val="120000"/>
                        </a:lnSpc>
                        <a:spcBef>
                          <a:spcPts val="0"/>
                        </a:spcBef>
                        <a:spcAft>
                          <a:spcPts val="0"/>
                        </a:spcAft>
                      </a:pPr>
                      <a:endParaRPr lang="ko-KR" altLang="en-US" sz="500" kern="1200" spc="60" dirty="0">
                        <a:solidFill>
                          <a:schemeClr val="dk1"/>
                        </a:solidFill>
                        <a:latin typeface="微软雅黑" panose="020B0503020204020204" pitchFamily="34" charset="-122"/>
                        <a:ea typeface="微软雅黑" panose="020B0503020204020204" pitchFamily="34" charset="-122"/>
                        <a:cs typeface="+mn-cs"/>
                      </a:endParaRPr>
                    </a:p>
                  </a:txBody>
                  <a:tcPr marL="25400" marR="25400" marT="6350" marB="6350" anchor="ctr">
                    <a:solidFill>
                      <a:schemeClr val="bg1"/>
                    </a:solidFill>
                  </a:tcPr>
                </a:tc>
                <a:tc>
                  <a:txBody>
                    <a:bodyPr/>
                    <a:lstStyle/>
                    <a:p>
                      <a:pPr algn="l" fontAlgn="ctr">
                        <a:lnSpc>
                          <a:spcPct val="120000"/>
                        </a:lnSpc>
                        <a:spcBef>
                          <a:spcPts val="0"/>
                        </a:spcBef>
                        <a:spcAft>
                          <a:spcPts val="0"/>
                        </a:spcAft>
                      </a:pPr>
                      <a:endParaRPr lang="en-US" sz="500" b="0" i="0" u="none" strike="noStrike" spc="60" dirty="0">
                        <a:solidFill>
                          <a:srgbClr val="000000"/>
                        </a:solidFill>
                        <a:effectLst/>
                        <a:latin typeface="微软雅黑" panose="020B0503020204020204" pitchFamily="34" charset="-122"/>
                        <a:ea typeface="微软雅黑" panose="020B0503020204020204" pitchFamily="34" charset="-122"/>
                      </a:endParaRPr>
                    </a:p>
                  </a:txBody>
                  <a:tcPr marL="25400" marR="25400" marT="6350" marB="6350" anchor="ctr">
                    <a:solidFill>
                      <a:schemeClr val="bg1"/>
                    </a:solidFill>
                  </a:tcPr>
                </a:tc>
                <a:tc>
                  <a:txBody>
                    <a:bodyPr/>
                    <a:lstStyle/>
                    <a:p>
                      <a:pPr algn="ctr" latinLnBrk="1">
                        <a:lnSpc>
                          <a:spcPct val="120000"/>
                        </a:lnSpc>
                        <a:spcBef>
                          <a:spcPts val="0"/>
                        </a:spcBef>
                        <a:spcAft>
                          <a:spcPts val="0"/>
                        </a:spcAft>
                      </a:pPr>
                      <a:endParaRPr lang="ko-KR" altLang="en-US" sz="500" spc="60" dirty="0">
                        <a:latin typeface="微软雅黑" panose="020B0503020204020204" pitchFamily="34" charset="-122"/>
                        <a:ea typeface="微软雅黑" panose="020B0503020204020204" pitchFamily="34" charset="-122"/>
                      </a:endParaRPr>
                    </a:p>
                  </a:txBody>
                  <a:tcPr marL="25400" marR="25400" marT="6350" marB="6350" anchor="ctr">
                    <a:solidFill>
                      <a:schemeClr val="bg1"/>
                    </a:solidFill>
                  </a:tcPr>
                </a:tc>
                <a:tc>
                  <a:txBody>
                    <a:bodyPr/>
                    <a:lstStyle/>
                    <a:p>
                      <a:pPr algn="ctr" latinLnBrk="1">
                        <a:lnSpc>
                          <a:spcPct val="120000"/>
                        </a:lnSpc>
                        <a:spcBef>
                          <a:spcPts val="0"/>
                        </a:spcBef>
                        <a:spcAft>
                          <a:spcPts val="0"/>
                        </a:spcAft>
                      </a:pPr>
                      <a:endParaRPr lang="ko-KR" altLang="en-US" sz="500" spc="60" dirty="0">
                        <a:latin typeface="微软雅黑" panose="020B0503020204020204" pitchFamily="34" charset="-122"/>
                        <a:ea typeface="微软雅黑" panose="020B0503020204020204" pitchFamily="34" charset="-122"/>
                      </a:endParaRPr>
                    </a:p>
                  </a:txBody>
                  <a:tcPr marL="25400" marR="25400" marT="6350" marB="6350" anchor="ctr">
                    <a:solidFill>
                      <a:schemeClr val="bg1"/>
                    </a:solidFill>
                  </a:tcPr>
                </a:tc>
                <a:tc>
                  <a:txBody>
                    <a:bodyPr/>
                    <a:lstStyle/>
                    <a:p>
                      <a:pPr algn="ctr" latinLnBrk="1">
                        <a:lnSpc>
                          <a:spcPct val="120000"/>
                        </a:lnSpc>
                        <a:spcBef>
                          <a:spcPts val="0"/>
                        </a:spcBef>
                        <a:spcAft>
                          <a:spcPts val="0"/>
                        </a:spcAft>
                      </a:pPr>
                      <a:endParaRPr lang="ko-KR" altLang="en-US" sz="500" spc="60" dirty="0">
                        <a:latin typeface="微软雅黑" panose="020B0503020204020204" pitchFamily="34" charset="-122"/>
                        <a:ea typeface="微软雅黑" panose="020B0503020204020204" pitchFamily="34" charset="-122"/>
                      </a:endParaRPr>
                    </a:p>
                  </a:txBody>
                  <a:tcPr marL="25400" marR="25400" marT="6350" marB="6350" anchor="ctr">
                    <a:solidFill>
                      <a:schemeClr val="bg1"/>
                    </a:solidFill>
                  </a:tcPr>
                </a:tc>
              </a:tr>
            </a:tbl>
          </a:graphicData>
        </a:graphic>
      </p:graphicFrame>
      <p:sp>
        <p:nvSpPr>
          <p:cNvPr id="8" name="타원 755"/>
          <p:cNvSpPr/>
          <p:nvPr/>
        </p:nvSpPr>
        <p:spPr>
          <a:xfrm>
            <a:off x="2398306" y="4653771"/>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2</a:t>
            </a:r>
            <a:endParaRPr lang="ko-KR" altLang="en-US" dirty="0">
              <a:solidFill>
                <a:schemeClr val="tx1"/>
              </a:solidFill>
            </a:endParaRPr>
          </a:p>
        </p:txBody>
      </p:sp>
      <p:grpSp>
        <p:nvGrpSpPr>
          <p:cNvPr id="40" name="Group 1710"/>
          <p:cNvGrpSpPr/>
          <p:nvPr/>
        </p:nvGrpSpPr>
        <p:grpSpPr bwMode="auto">
          <a:xfrm>
            <a:off x="1879444" y="4394095"/>
            <a:ext cx="224082" cy="206845"/>
            <a:chOff x="2016" y="2832"/>
            <a:chExt cx="144" cy="144"/>
          </a:xfrm>
          <a:solidFill>
            <a:schemeClr val="bg1">
              <a:lumMod val="85000"/>
            </a:schemeClr>
          </a:solidFill>
        </p:grpSpPr>
        <p:sp>
          <p:nvSpPr>
            <p:cNvPr id="41"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2"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3"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45"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46" name="Group 1710"/>
          <p:cNvGrpSpPr/>
          <p:nvPr/>
        </p:nvGrpSpPr>
        <p:grpSpPr bwMode="auto">
          <a:xfrm>
            <a:off x="1712640" y="4331817"/>
            <a:ext cx="224082" cy="206845"/>
            <a:chOff x="2016" y="2832"/>
            <a:chExt cx="144" cy="144"/>
          </a:xfrm>
          <a:solidFill>
            <a:schemeClr val="bg1">
              <a:lumMod val="85000"/>
            </a:schemeClr>
          </a:solidFill>
        </p:grpSpPr>
        <p:sp>
          <p:nvSpPr>
            <p:cNvPr id="47"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8"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9"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50"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51" name="Group 1710"/>
          <p:cNvGrpSpPr/>
          <p:nvPr/>
        </p:nvGrpSpPr>
        <p:grpSpPr bwMode="auto">
          <a:xfrm>
            <a:off x="1879444" y="5268298"/>
            <a:ext cx="224082" cy="206845"/>
            <a:chOff x="2016" y="2832"/>
            <a:chExt cx="144" cy="144"/>
          </a:xfrm>
          <a:solidFill>
            <a:schemeClr val="bg1">
              <a:lumMod val="85000"/>
            </a:schemeClr>
          </a:solidFill>
        </p:grpSpPr>
        <p:sp>
          <p:nvSpPr>
            <p:cNvPr id="52"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3"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4"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55"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56" name="Group 1710"/>
          <p:cNvGrpSpPr/>
          <p:nvPr/>
        </p:nvGrpSpPr>
        <p:grpSpPr bwMode="auto">
          <a:xfrm>
            <a:off x="1712640" y="5206020"/>
            <a:ext cx="224082" cy="206845"/>
            <a:chOff x="2016" y="2832"/>
            <a:chExt cx="144" cy="144"/>
          </a:xfrm>
          <a:solidFill>
            <a:schemeClr val="bg1">
              <a:lumMod val="85000"/>
            </a:schemeClr>
          </a:solidFill>
        </p:grpSpPr>
        <p:sp>
          <p:nvSpPr>
            <p:cNvPr id="57"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8"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59"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0"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1650409" y="2360319"/>
            <a:ext cx="549693" cy="235065"/>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a:off x="1925256" y="2595384"/>
            <a:ext cx="219432" cy="1193656"/>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776536" y="3789040"/>
            <a:ext cx="2736304" cy="2232248"/>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sp>
        <p:nvSpPr>
          <p:cNvPr id="9" name="직사각형 228"/>
          <p:cNvSpPr/>
          <p:nvPr/>
        </p:nvSpPr>
        <p:spPr>
          <a:xfrm>
            <a:off x="1144920" y="4746299"/>
            <a:ext cx="2007879" cy="410595"/>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 name="Text Box 1715"/>
          <p:cNvSpPr txBox="1">
            <a:spLocks noChangeArrowheads="1"/>
          </p:cNvSpPr>
          <p:nvPr/>
        </p:nvSpPr>
        <p:spPr bwMode="auto">
          <a:xfrm>
            <a:off x="2064336" y="4804647"/>
            <a:ext cx="281038"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ICLN</a:t>
            </a:r>
          </a:p>
        </p:txBody>
      </p:sp>
      <p:sp>
        <p:nvSpPr>
          <p:cNvPr id="12" name="직사각형 228"/>
          <p:cNvSpPr/>
          <p:nvPr/>
        </p:nvSpPr>
        <p:spPr>
          <a:xfrm>
            <a:off x="1145084" y="4746299"/>
            <a:ext cx="639564" cy="410595"/>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Turn</a:t>
            </a:r>
            <a:endParaRPr lang="ko-KR" altLang="en-US" dirty="0">
              <a:solidFill>
                <a:schemeClr val="tx1"/>
              </a:solidFill>
            </a:endParaRPr>
          </a:p>
        </p:txBody>
      </p:sp>
      <p:graphicFrame>
        <p:nvGraphicFramePr>
          <p:cNvPr id="13" name="표 12"/>
          <p:cNvGraphicFramePr>
            <a:graphicFrameLocks noGrp="1"/>
          </p:cNvGraphicFramePr>
          <p:nvPr/>
        </p:nvGraphicFramePr>
        <p:xfrm>
          <a:off x="3872881" y="2643188"/>
          <a:ext cx="5472607" cy="2447399"/>
        </p:xfrm>
        <a:graphic>
          <a:graphicData uri="http://schemas.openxmlformats.org/drawingml/2006/table">
            <a:tbl>
              <a:tblPr firstRow="1" bandRow="1">
                <a:tableStyleId>{5C22544A-7EE6-4342-B048-85BDC9FD1C3A}</a:tableStyleId>
              </a:tblPr>
              <a:tblGrid>
                <a:gridCol w="576063"/>
                <a:gridCol w="1818202"/>
                <a:gridCol w="842166"/>
                <a:gridCol w="1300072"/>
                <a:gridCol w="936104"/>
              </a:tblGrid>
              <a:tr h="268209">
                <a:tc>
                  <a:txBody>
                    <a:bodyPr/>
                    <a:lstStyle/>
                    <a:p>
                      <a:pPr algn="ctr" latinLnBrk="1"/>
                      <a:r>
                        <a:rPr lang="en-US" altLang="ko-KR" sz="1000" dirty="0"/>
                        <a:t>No</a:t>
                      </a:r>
                      <a:endParaRPr lang="ko-KR" altLang="en-US" sz="1000" dirty="0"/>
                    </a:p>
                  </a:txBody>
                  <a:tcPr anchor="ctr"/>
                </a:tc>
                <a:tc>
                  <a:txBody>
                    <a:bodyPr/>
                    <a:lstStyle/>
                    <a:p>
                      <a:pPr algn="ctr" latinLnBrk="1"/>
                      <a:r>
                        <a:rPr lang="en-US" altLang="ko-KR" sz="1000" dirty="0"/>
                        <a:t>Description</a:t>
                      </a:r>
                      <a:endParaRPr lang="ko-KR" altLang="en-US" sz="1000" dirty="0"/>
                    </a:p>
                  </a:txBody>
                  <a:tcPr anchor="ctr"/>
                </a:tc>
                <a:tc>
                  <a:txBody>
                    <a:bodyPr/>
                    <a:lstStyle/>
                    <a:p>
                      <a:pPr algn="ctr" latinLnBrk="1"/>
                      <a:r>
                        <a:rPr lang="en-US" altLang="ko-KR" sz="1000" dirty="0"/>
                        <a:t>Glass Qty</a:t>
                      </a:r>
                      <a:endParaRPr lang="ko-KR" altLang="en-US" sz="1000" dirty="0"/>
                    </a:p>
                  </a:txBody>
                  <a:tcPr anchor="ctr"/>
                </a:tc>
                <a:tc>
                  <a:txBody>
                    <a:bodyPr/>
                    <a:lstStyle/>
                    <a:p>
                      <a:pPr algn="ctr" latinLnBrk="1"/>
                      <a:r>
                        <a:rPr lang="en-US" altLang="ko-KR" sz="1000" dirty="0"/>
                        <a:t>Max</a:t>
                      </a:r>
                      <a:r>
                        <a:rPr lang="en-US" altLang="ko-KR" sz="1000" baseline="0" dirty="0"/>
                        <a:t> Glass Capacity</a:t>
                      </a:r>
                      <a:endParaRPr lang="ko-KR" altLang="en-US" sz="1000" dirty="0"/>
                    </a:p>
                  </a:txBody>
                  <a:tcPr anchor="ctr"/>
                </a:tc>
                <a:tc>
                  <a:txBody>
                    <a:bodyPr/>
                    <a:lstStyle/>
                    <a:p>
                      <a:pPr algn="ctr" latinLnBrk="1"/>
                      <a:r>
                        <a:rPr lang="en-US" altLang="ko-KR" sz="1000" dirty="0" smtClean="0"/>
                        <a:t>Position</a:t>
                      </a:r>
                      <a:endParaRPr lang="ko-KR" altLang="en-US" sz="1000" dirty="0"/>
                    </a:p>
                  </a:txBody>
                  <a:tcPr anchor="ctr"/>
                </a:tc>
              </a:tr>
              <a:tr h="217919">
                <a:tc>
                  <a:txBody>
                    <a:bodyPr/>
                    <a:lstStyle/>
                    <a:p>
                      <a:pPr marL="0" algn="ctr" defTabSz="914400" rtl="0" eaLnBrk="1" latinLnBrk="1" hangingPunct="1"/>
                      <a:r>
                        <a:rPr lang="en-US" altLang="ko-KR" sz="700" kern="1200" dirty="0">
                          <a:solidFill>
                            <a:schemeClr val="dk1"/>
                          </a:solidFill>
                          <a:latin typeface="+mj-lt"/>
                          <a:ea typeface="+mn-ea"/>
                          <a:cs typeface="+mn-cs"/>
                        </a:rPr>
                        <a:t>1</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Input Conveyor</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rowSpan="10">
                  <a:txBody>
                    <a:bodyPr/>
                    <a:lstStyle/>
                    <a:p>
                      <a:pPr algn="ctr" latinLnBrk="1"/>
                      <a:r>
                        <a:rPr lang="en-US" altLang="zh-CN" sz="700" dirty="0" smtClean="0">
                          <a:latin typeface="+mj-lt"/>
                        </a:rPr>
                        <a:t>16</a:t>
                      </a:r>
                      <a:endParaRPr lang="ko-KR" altLang="en-US" sz="700" dirty="0">
                        <a:latin typeface="+mj-lt"/>
                      </a:endParaRPr>
                    </a:p>
                  </a:txBody>
                  <a:tcPr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anchor="ctr">
                    <a:solidFill>
                      <a:schemeClr val="bg1">
                        <a:lumMod val="95000"/>
                      </a:schemeClr>
                    </a:solidFill>
                  </a:tcPr>
                </a:tc>
              </a:tr>
              <a:tr h="217919">
                <a:tc>
                  <a:txBody>
                    <a:bodyPr/>
                    <a:lstStyle/>
                    <a:p>
                      <a:pPr marL="0" algn="ctr" defTabSz="914400" rtl="0" eaLnBrk="1" latinLnBrk="1" hangingPunct="1"/>
                      <a:r>
                        <a:rPr lang="en-US" altLang="ko-KR" sz="700" kern="1200" dirty="0">
                          <a:solidFill>
                            <a:schemeClr val="dk1"/>
                          </a:solidFill>
                          <a:latin typeface="+mj-lt"/>
                          <a:ea typeface="+mn-ea"/>
                          <a:cs typeface="+mn-cs"/>
                        </a:rPr>
                        <a:t>2</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Buffer Conveyor</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2</a:t>
                      </a:r>
                      <a:endParaRPr lang="ko-KR" altLang="en-US" sz="700" dirty="0">
                        <a:latin typeface="+mj-lt"/>
                      </a:endParaRPr>
                    </a:p>
                  </a:txBody>
                  <a:tcPr anchor="ctr">
                    <a:solidFill>
                      <a:schemeClr val="bg1">
                        <a:lumMod val="95000"/>
                      </a:schemeClr>
                    </a:solidFill>
                  </a:tcPr>
                </a:tc>
              </a:tr>
              <a:tr h="217919">
                <a:tc>
                  <a:txBody>
                    <a:bodyPr/>
                    <a:lstStyle/>
                    <a:p>
                      <a:pPr marL="0" algn="ctr" defTabSz="914400" rtl="0" eaLnBrk="1" latinLnBrk="1" hangingPunct="1"/>
                      <a:r>
                        <a:rPr lang="en-US" altLang="ko-KR" sz="700" kern="1200" dirty="0">
                          <a:solidFill>
                            <a:schemeClr val="dk1"/>
                          </a:solidFill>
                          <a:latin typeface="+mj-lt"/>
                          <a:ea typeface="+mn-ea"/>
                          <a:cs typeface="+mn-cs"/>
                        </a:rPr>
                        <a:t>3</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Extreme Ultraviolet</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3</a:t>
                      </a:r>
                      <a:endParaRPr lang="ko-KR" altLang="en-US" sz="700" dirty="0">
                        <a:latin typeface="+mj-lt"/>
                      </a:endParaRPr>
                    </a:p>
                  </a:txBody>
                  <a:tcPr anchor="ctr">
                    <a:solidFill>
                      <a:schemeClr val="bg1">
                        <a:lumMod val="95000"/>
                      </a:schemeClr>
                    </a:solidFill>
                  </a:tcPr>
                </a:tc>
              </a:tr>
              <a:tr h="217919">
                <a:tc>
                  <a:txBody>
                    <a:bodyPr/>
                    <a:lstStyle/>
                    <a:p>
                      <a:pPr marL="0" algn="ctr" defTabSz="914400" rtl="0" eaLnBrk="1" latinLnBrk="1" hangingPunct="1"/>
                      <a:r>
                        <a:rPr lang="en-US" altLang="ko-KR" sz="700" kern="1200" dirty="0">
                          <a:solidFill>
                            <a:schemeClr val="dk1"/>
                          </a:solidFill>
                          <a:latin typeface="+mj-lt"/>
                          <a:ea typeface="+mn-ea"/>
                          <a:cs typeface="+mn-cs"/>
                        </a:rPr>
                        <a:t>4</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Roller Brush</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4</a:t>
                      </a:r>
                      <a:endParaRPr lang="ko-KR" altLang="en-US" sz="700" dirty="0">
                        <a:latin typeface="+mj-lt"/>
                      </a:endParaRPr>
                    </a:p>
                  </a:txBody>
                  <a:tcPr anchor="ctr">
                    <a:solidFill>
                      <a:schemeClr val="bg1">
                        <a:lumMod val="95000"/>
                      </a:schemeClr>
                    </a:solidFill>
                  </a:tcPr>
                </a:tc>
              </a:tr>
              <a:tr h="217919">
                <a:tc>
                  <a:txBody>
                    <a:bodyPr/>
                    <a:lstStyle/>
                    <a:p>
                      <a:pPr marL="0" algn="ctr" defTabSz="914400" rtl="0" eaLnBrk="1" latinLnBrk="1" hangingPunct="1"/>
                      <a:r>
                        <a:rPr lang="en-US" altLang="ko-KR" sz="700" kern="1200" dirty="0">
                          <a:solidFill>
                            <a:schemeClr val="dk1"/>
                          </a:solidFill>
                          <a:latin typeface="+mj-lt"/>
                          <a:ea typeface="+mn-ea"/>
                          <a:cs typeface="+mn-cs"/>
                        </a:rPr>
                        <a:t>5</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HPMJ</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5</a:t>
                      </a:r>
                      <a:endParaRPr lang="ko-KR" altLang="en-US" sz="700" dirty="0">
                        <a:latin typeface="+mj-lt"/>
                      </a:endParaRPr>
                    </a:p>
                  </a:txBody>
                  <a:tcPr anchor="ctr">
                    <a:solidFill>
                      <a:schemeClr val="bg1">
                        <a:lumMod val="95000"/>
                      </a:schemeClr>
                    </a:solidFill>
                  </a:tcPr>
                </a:tc>
              </a:tr>
              <a:tr h="217919">
                <a:tc>
                  <a:txBody>
                    <a:bodyPr/>
                    <a:lstStyle/>
                    <a:p>
                      <a:pPr marL="0" algn="ctr" defTabSz="914400" rtl="0" eaLnBrk="1" latinLnBrk="1" hangingPunct="1"/>
                      <a:r>
                        <a:rPr lang="en-US" altLang="ko-KR" sz="700" kern="1200" dirty="0">
                          <a:solidFill>
                            <a:schemeClr val="dk1"/>
                          </a:solidFill>
                          <a:latin typeface="+mj-lt"/>
                          <a:ea typeface="+mn-ea"/>
                          <a:cs typeface="+mn-cs"/>
                        </a:rPr>
                        <a:t>6</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Mix Jet</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6</a:t>
                      </a:r>
                      <a:endParaRPr lang="ko-KR" altLang="en-US" sz="700" dirty="0">
                        <a:latin typeface="+mj-lt"/>
                      </a:endParaRPr>
                    </a:p>
                  </a:txBody>
                  <a:tcPr anchor="ctr">
                    <a:solidFill>
                      <a:schemeClr val="bg1">
                        <a:lumMod val="95000"/>
                      </a:schemeClr>
                    </a:solidFill>
                  </a:tcPr>
                </a:tc>
              </a:tr>
              <a:tr h="217919">
                <a:tc>
                  <a:txBody>
                    <a:bodyPr/>
                    <a:lstStyle/>
                    <a:p>
                      <a:pPr marL="0" algn="ctr" defTabSz="914400" rtl="0" eaLnBrk="1" latinLnBrk="1" hangingPunct="1"/>
                      <a:r>
                        <a:rPr lang="en-US" altLang="ko-KR" sz="700" kern="1200" dirty="0">
                          <a:solidFill>
                            <a:schemeClr val="dk1"/>
                          </a:solidFill>
                          <a:latin typeface="+mj-lt"/>
                          <a:ea typeface="+mn-ea"/>
                          <a:cs typeface="+mn-cs"/>
                        </a:rPr>
                        <a:t>7</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Final Rinse</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7</a:t>
                      </a:r>
                      <a:endParaRPr lang="ko-KR" altLang="en-US" sz="700" dirty="0">
                        <a:latin typeface="+mj-lt"/>
                      </a:endParaRPr>
                    </a:p>
                  </a:txBody>
                  <a:tcPr anchor="ctr">
                    <a:solidFill>
                      <a:schemeClr val="bg1">
                        <a:lumMod val="95000"/>
                      </a:schemeClr>
                    </a:solidFill>
                  </a:tcPr>
                </a:tc>
              </a:tr>
              <a:tr h="217919">
                <a:tc>
                  <a:txBody>
                    <a:bodyPr/>
                    <a:lstStyle/>
                    <a:p>
                      <a:pPr marL="0" algn="ctr" defTabSz="914400" rtl="0" eaLnBrk="1" latinLnBrk="1" hangingPunct="1"/>
                      <a:r>
                        <a:rPr lang="en-US" altLang="ko-KR" sz="700" kern="1200" dirty="0">
                          <a:solidFill>
                            <a:schemeClr val="dk1"/>
                          </a:solidFill>
                          <a:latin typeface="+mj-lt"/>
                          <a:ea typeface="+mn-ea"/>
                          <a:cs typeface="+mn-cs"/>
                        </a:rPr>
                        <a:t>8</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Air Knife</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8</a:t>
                      </a:r>
                      <a:endParaRPr lang="ko-KR" altLang="en-US" sz="700" dirty="0">
                        <a:latin typeface="+mj-lt"/>
                      </a:endParaRPr>
                    </a:p>
                  </a:txBody>
                  <a:tcPr anchor="ctr">
                    <a:solidFill>
                      <a:schemeClr val="bg1">
                        <a:lumMod val="95000"/>
                      </a:schemeClr>
                    </a:solidFill>
                  </a:tcPr>
                </a:tc>
              </a:tr>
              <a:tr h="217919">
                <a:tc>
                  <a:txBody>
                    <a:bodyPr/>
                    <a:lstStyle/>
                    <a:p>
                      <a:pPr marL="0" algn="ctr" defTabSz="914400" rtl="0" eaLnBrk="1" latinLnBrk="1" hangingPunct="1"/>
                      <a:r>
                        <a:rPr lang="en-US" altLang="ko-KR" sz="700" kern="1200" dirty="0">
                          <a:solidFill>
                            <a:schemeClr val="dk1"/>
                          </a:solidFill>
                          <a:latin typeface="+mj-lt"/>
                          <a:ea typeface="+mn-ea"/>
                          <a:cs typeface="+mn-cs"/>
                        </a:rPr>
                        <a:t>9</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Output Conveyor</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9</a:t>
                      </a:r>
                      <a:endParaRPr lang="ko-KR" altLang="en-US" sz="700" dirty="0">
                        <a:latin typeface="+mj-lt"/>
                      </a:endParaRPr>
                    </a:p>
                  </a:txBody>
                  <a:tcPr anchor="ctr">
                    <a:solidFill>
                      <a:schemeClr val="bg1">
                        <a:lumMod val="95000"/>
                      </a:schemeClr>
                    </a:solidFill>
                  </a:tcPr>
                </a:tc>
              </a:tr>
              <a:tr h="217919">
                <a:tc>
                  <a:txBody>
                    <a:bodyPr/>
                    <a:lstStyle/>
                    <a:p>
                      <a:pPr marL="0" algn="ctr" defTabSz="914400" rtl="0" eaLnBrk="1" latinLnBrk="1" hangingPunct="1"/>
                      <a:r>
                        <a:rPr lang="en-US" altLang="zh-CN" sz="700" kern="1200" dirty="0" smtClean="0">
                          <a:solidFill>
                            <a:schemeClr val="dk1"/>
                          </a:solidFill>
                          <a:latin typeface="+mj-lt"/>
                          <a:ea typeface="+mn-ea"/>
                          <a:cs typeface="+mn-cs"/>
                        </a:rPr>
                        <a:t>10</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mn-lt"/>
                          <a:ea typeface="微软雅黑" panose="020B0503020204020204" pitchFamily="34" charset="-122"/>
                        </a:rPr>
                        <a:t>Upper Transfer Conveyor</a:t>
                      </a:r>
                    </a:p>
                  </a:txBody>
                  <a:tcPr marL="0" marR="0" marT="0" marB="0" anchor="ctr">
                    <a:solidFill>
                      <a:schemeClr val="bg1">
                        <a:lumMod val="95000"/>
                      </a:schemeClr>
                    </a:solidFill>
                  </a:tcPr>
                </a:tc>
                <a:tc>
                  <a:txBody>
                    <a:bodyPr/>
                    <a:lstStyle/>
                    <a:p>
                      <a:pPr algn="ctr" latinLnBrk="1"/>
                      <a:r>
                        <a:rPr lang="en-US" altLang="zh-CN" sz="700" dirty="0">
                          <a:latin typeface="+mj-lt"/>
                        </a:rPr>
                        <a:t>7</a:t>
                      </a:r>
                      <a:endParaRPr lang="ko-KR" altLang="en-US" sz="700" dirty="0">
                        <a:latin typeface="+mj-lt"/>
                      </a:endParaRPr>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10~16</a:t>
                      </a:r>
                      <a:endParaRPr lang="ko-KR" altLang="en-US" sz="700" dirty="0">
                        <a:latin typeface="+mj-lt"/>
                      </a:endParaRPr>
                    </a:p>
                  </a:txBody>
                  <a:tcPr anchor="ctr">
                    <a:solidFill>
                      <a:schemeClr val="bg1">
                        <a:lumMod val="95000"/>
                      </a:schemeClr>
                    </a:solidFill>
                  </a:tcPr>
                </a:tc>
              </a:tr>
            </a:tbl>
          </a:graphicData>
        </a:graphic>
      </p:graphicFrame>
      <p:sp>
        <p:nvSpPr>
          <p:cNvPr id="11" name="타원 10"/>
          <p:cNvSpPr/>
          <p:nvPr/>
        </p:nvSpPr>
        <p:spPr>
          <a:xfrm>
            <a:off x="1280592"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1</a:t>
            </a:r>
            <a:endParaRPr lang="ko-KR" altLang="en-US" dirty="0">
              <a:solidFill>
                <a:schemeClr val="tx1"/>
              </a:solidFill>
            </a:endParaRPr>
          </a:p>
        </p:txBody>
      </p:sp>
      <p:sp>
        <p:nvSpPr>
          <p:cNvPr id="14" name="타원 13"/>
          <p:cNvSpPr/>
          <p:nvPr/>
        </p:nvSpPr>
        <p:spPr>
          <a:xfrm>
            <a:off x="1456440"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2</a:t>
            </a:r>
            <a:endParaRPr lang="ko-KR" altLang="en-US" dirty="0">
              <a:solidFill>
                <a:schemeClr val="tx1"/>
              </a:solidFill>
            </a:endParaRPr>
          </a:p>
        </p:txBody>
      </p:sp>
      <p:sp>
        <p:nvSpPr>
          <p:cNvPr id="15" name="타원 14"/>
          <p:cNvSpPr/>
          <p:nvPr/>
        </p:nvSpPr>
        <p:spPr>
          <a:xfrm>
            <a:off x="1631963"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3</a:t>
            </a:r>
            <a:endParaRPr lang="ko-KR" altLang="en-US" dirty="0">
              <a:solidFill>
                <a:schemeClr val="tx1"/>
              </a:solidFill>
            </a:endParaRPr>
          </a:p>
        </p:txBody>
      </p:sp>
      <p:sp>
        <p:nvSpPr>
          <p:cNvPr id="19" name="타원 18"/>
          <p:cNvSpPr/>
          <p:nvPr/>
        </p:nvSpPr>
        <p:spPr>
          <a:xfrm>
            <a:off x="1818308"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4</a:t>
            </a:r>
            <a:endParaRPr lang="ko-KR" altLang="en-US" dirty="0">
              <a:solidFill>
                <a:schemeClr val="tx1"/>
              </a:solidFill>
            </a:endParaRPr>
          </a:p>
        </p:txBody>
      </p:sp>
      <p:sp>
        <p:nvSpPr>
          <p:cNvPr id="20" name="타원 19"/>
          <p:cNvSpPr/>
          <p:nvPr/>
        </p:nvSpPr>
        <p:spPr>
          <a:xfrm>
            <a:off x="1994156"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5</a:t>
            </a:r>
            <a:endParaRPr lang="ko-KR" altLang="en-US" dirty="0">
              <a:solidFill>
                <a:schemeClr val="tx1"/>
              </a:solidFill>
            </a:endParaRPr>
          </a:p>
        </p:txBody>
      </p:sp>
      <p:sp>
        <p:nvSpPr>
          <p:cNvPr id="21" name="타원 20"/>
          <p:cNvSpPr/>
          <p:nvPr/>
        </p:nvSpPr>
        <p:spPr>
          <a:xfrm>
            <a:off x="2169679"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6</a:t>
            </a:r>
            <a:endParaRPr lang="ko-KR" altLang="en-US" dirty="0">
              <a:solidFill>
                <a:schemeClr val="tx1"/>
              </a:solidFill>
            </a:endParaRPr>
          </a:p>
        </p:txBody>
      </p:sp>
      <p:sp>
        <p:nvSpPr>
          <p:cNvPr id="22" name="타원 21"/>
          <p:cNvSpPr/>
          <p:nvPr/>
        </p:nvSpPr>
        <p:spPr>
          <a:xfrm>
            <a:off x="2352693"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7</a:t>
            </a:r>
            <a:endParaRPr lang="ko-KR" altLang="en-US" dirty="0">
              <a:solidFill>
                <a:schemeClr val="tx1"/>
              </a:solidFill>
            </a:endParaRPr>
          </a:p>
        </p:txBody>
      </p:sp>
      <p:sp>
        <p:nvSpPr>
          <p:cNvPr id="23" name="타원 22"/>
          <p:cNvSpPr/>
          <p:nvPr/>
        </p:nvSpPr>
        <p:spPr>
          <a:xfrm>
            <a:off x="2528541"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8</a:t>
            </a:r>
            <a:endParaRPr lang="ko-KR" altLang="en-US" dirty="0">
              <a:solidFill>
                <a:schemeClr val="tx1"/>
              </a:solidFill>
            </a:endParaRPr>
          </a:p>
        </p:txBody>
      </p:sp>
      <p:sp>
        <p:nvSpPr>
          <p:cNvPr id="24" name="타원 23"/>
          <p:cNvSpPr/>
          <p:nvPr/>
        </p:nvSpPr>
        <p:spPr>
          <a:xfrm>
            <a:off x="2704064"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9</a:t>
            </a:r>
            <a:endParaRPr lang="ko-KR" altLang="en-US" dirty="0">
              <a:solidFill>
                <a:schemeClr val="tx1"/>
              </a:solidFill>
            </a:endParaRPr>
          </a:p>
        </p:txBody>
      </p:sp>
      <p:sp>
        <p:nvSpPr>
          <p:cNvPr id="25" name="타원 24"/>
          <p:cNvSpPr/>
          <p:nvPr/>
        </p:nvSpPr>
        <p:spPr>
          <a:xfrm>
            <a:off x="2878523" y="484764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10</a:t>
            </a:r>
            <a:endParaRPr lang="ko-KR" altLang="en-US" dirty="0">
              <a:solidFill>
                <a:schemeClr val="tx1"/>
              </a:solidFill>
            </a:endParaRPr>
          </a:p>
        </p:txBody>
      </p:sp>
      <p:sp>
        <p:nvSpPr>
          <p:cNvPr id="27" name="Text Box 1715"/>
          <p:cNvSpPr txBox="1">
            <a:spLocks noChangeArrowheads="1"/>
          </p:cNvSpPr>
          <p:nvPr/>
        </p:nvSpPr>
        <p:spPr bwMode="auto">
          <a:xfrm>
            <a:off x="1928664" y="4969879"/>
            <a:ext cx="281038"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ICLN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1957950" y="1878481"/>
            <a:ext cx="644116" cy="737736"/>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flipH="1">
            <a:off x="2144688" y="2616217"/>
            <a:ext cx="135320" cy="1172823"/>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776536" y="3789040"/>
            <a:ext cx="2736304" cy="2232248"/>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aphicFrame>
        <p:nvGraphicFramePr>
          <p:cNvPr id="61" name="표 60"/>
          <p:cNvGraphicFramePr>
            <a:graphicFrameLocks noGrp="1"/>
          </p:cNvGraphicFramePr>
          <p:nvPr>
            <p:custDataLst>
              <p:tags r:id="rId1"/>
            </p:custDataLst>
          </p:nvPr>
        </p:nvGraphicFramePr>
        <p:xfrm>
          <a:off x="3872881" y="3516248"/>
          <a:ext cx="5472607" cy="2423160"/>
        </p:xfrm>
        <a:graphic>
          <a:graphicData uri="http://schemas.openxmlformats.org/drawingml/2006/table">
            <a:tbl>
              <a:tblPr firstRow="1" bandRow="1">
                <a:tableStyleId>{5C22544A-7EE6-4342-B048-85BDC9FD1C3A}</a:tableStyleId>
              </a:tblPr>
              <a:tblGrid>
                <a:gridCol w="576063"/>
                <a:gridCol w="1818202"/>
                <a:gridCol w="842166"/>
                <a:gridCol w="1300072"/>
                <a:gridCol w="936104"/>
              </a:tblGrid>
              <a:tr h="0">
                <a:tc>
                  <a:txBody>
                    <a:bodyPr/>
                    <a:lstStyle/>
                    <a:p>
                      <a:pPr algn="ctr" latinLnBrk="1"/>
                      <a:r>
                        <a:rPr lang="en-US" altLang="ko-KR" sz="1000" dirty="0"/>
                        <a:t>No</a:t>
                      </a:r>
                      <a:endParaRPr lang="ko-KR" altLang="en-US" sz="1000" dirty="0"/>
                    </a:p>
                  </a:txBody>
                  <a:tcPr anchor="ctr"/>
                </a:tc>
                <a:tc>
                  <a:txBody>
                    <a:bodyPr/>
                    <a:lstStyle/>
                    <a:p>
                      <a:pPr algn="ctr" latinLnBrk="1"/>
                      <a:r>
                        <a:rPr lang="en-US" altLang="ko-KR" sz="1000" dirty="0"/>
                        <a:t>Description</a:t>
                      </a:r>
                      <a:endParaRPr lang="ko-KR" altLang="en-US" sz="1000" dirty="0"/>
                    </a:p>
                  </a:txBody>
                  <a:tcPr anchor="ctr"/>
                </a:tc>
                <a:tc>
                  <a:txBody>
                    <a:bodyPr/>
                    <a:lstStyle/>
                    <a:p>
                      <a:pPr algn="ctr" latinLnBrk="1"/>
                      <a:r>
                        <a:rPr lang="en-US" altLang="ko-KR" sz="1000" dirty="0"/>
                        <a:t>Glass </a:t>
                      </a:r>
                      <a:r>
                        <a:rPr lang="en-US" altLang="ko-KR" sz="1000" dirty="0" err="1"/>
                        <a:t>Qty</a:t>
                      </a:r>
                      <a:endParaRPr lang="ko-KR" altLang="en-US" sz="1000" dirty="0"/>
                    </a:p>
                  </a:txBody>
                  <a:tcPr anchor="ctr"/>
                </a:tc>
                <a:tc>
                  <a:txBody>
                    <a:bodyPr/>
                    <a:lstStyle/>
                    <a:p>
                      <a:pPr algn="ctr" latinLnBrk="1"/>
                      <a:r>
                        <a:rPr lang="en-US" altLang="ko-KR" sz="1000" dirty="0"/>
                        <a:t>Max</a:t>
                      </a:r>
                      <a:r>
                        <a:rPr lang="en-US" altLang="ko-KR" sz="1000" baseline="0" dirty="0"/>
                        <a:t> Glass Capacity</a:t>
                      </a:r>
                      <a:endParaRPr lang="ko-KR" altLang="en-US" sz="1000" dirty="0"/>
                    </a:p>
                  </a:txBody>
                  <a:tcPr anchor="ctr"/>
                </a:tc>
                <a:tc>
                  <a:txBody>
                    <a:bodyPr/>
                    <a:lstStyle/>
                    <a:p>
                      <a:pPr algn="ctr" latinLnBrk="1"/>
                      <a:r>
                        <a:rPr lang="en-US" altLang="ko-KR" sz="1000" dirty="0" smtClean="0"/>
                        <a:t>Position</a:t>
                      </a:r>
                      <a:endParaRPr lang="ko-KR" altLang="en-US" sz="1000" dirty="0"/>
                    </a:p>
                  </a:txBody>
                  <a:tcPr anchor="ctr"/>
                </a:tc>
              </a:tr>
              <a:tr h="0">
                <a:tc>
                  <a:txBody>
                    <a:bodyPr/>
                    <a:lstStyle/>
                    <a:p>
                      <a:pPr marL="0" algn="ctr" defTabSz="914400" rtl="0" eaLnBrk="1" latinLnBrk="1" hangingPunct="1"/>
                      <a:r>
                        <a:rPr lang="en-US" altLang="ko-KR" sz="700" kern="1200" dirty="0" smtClean="0">
                          <a:solidFill>
                            <a:schemeClr val="dk1"/>
                          </a:solidFill>
                          <a:latin typeface="+mn-lt"/>
                          <a:ea typeface="+mn-ea"/>
                          <a:cs typeface="+mn-cs"/>
                        </a:rPr>
                        <a:t>1</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algn="ctr" fontAlgn="ctr"/>
                      <a:r>
                        <a:rPr lang="en-US" sz="800" b="0" i="0" u="none" strike="noStrike">
                          <a:solidFill>
                            <a:srgbClr val="000000"/>
                          </a:solidFill>
                          <a:effectLst/>
                          <a:latin typeface="微软雅黑" panose="020B0503020204020204" pitchFamily="34" charset="-122"/>
                          <a:ea typeface="微软雅黑" panose="020B0503020204020204" pitchFamily="34" charset="-122"/>
                        </a:rPr>
                        <a:t>Transfer Robot01</a:t>
                      </a:r>
                    </a:p>
                  </a:txBody>
                  <a:tcPr marL="0" marR="0" marT="0" marB="0" anchor="ctr">
                    <a:solidFill>
                      <a:schemeClr val="bg1">
                        <a:lumMod val="95000"/>
                      </a:schemeClr>
                    </a:solidFill>
                  </a:tcPr>
                </a:tc>
                <a:tc>
                  <a:txBody>
                    <a:bodyPr/>
                    <a:lstStyle/>
                    <a:p>
                      <a:pPr algn="ctr" latinLnBrk="1"/>
                      <a:r>
                        <a:rPr lang="en-US" altLang="ko-KR" sz="700" dirty="0"/>
                        <a:t>1</a:t>
                      </a:r>
                      <a:endParaRPr lang="ko-KR" altLang="en-US" sz="700" dirty="0"/>
                    </a:p>
                  </a:txBody>
                  <a:tcPr anchor="ctr">
                    <a:solidFill>
                      <a:schemeClr val="bg1">
                        <a:lumMod val="95000"/>
                      </a:schemeClr>
                    </a:solidFill>
                  </a:tcPr>
                </a:tc>
                <a:tc rowSpan="11">
                  <a:txBody>
                    <a:bodyPr/>
                    <a:lstStyle/>
                    <a:p>
                      <a:pPr algn="ctr" latinLnBrk="1"/>
                      <a:r>
                        <a:rPr lang="en-US" altLang="ko-KR" sz="700" dirty="0" smtClean="0"/>
                        <a:t>70</a:t>
                      </a:r>
                      <a:endParaRPr lang="ko-KR" altLang="en-US" sz="700" dirty="0"/>
                    </a:p>
                  </a:txBody>
                  <a:tcPr anchor="ctr">
                    <a:solidFill>
                      <a:schemeClr val="bg1">
                        <a:lumMod val="95000"/>
                      </a:schemeClr>
                    </a:solidFill>
                  </a:tcPr>
                </a:tc>
                <a:tc>
                  <a:txBody>
                    <a:bodyPr/>
                    <a:lstStyle/>
                    <a:p>
                      <a:pPr algn="ctr" latinLnBrk="1"/>
                      <a:r>
                        <a:rPr lang="en-US" altLang="ko-KR" sz="700" dirty="0" smtClean="0"/>
                        <a:t>1</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n-lt"/>
                          <a:ea typeface="+mn-ea"/>
                          <a:cs typeface="+mn-cs"/>
                        </a:rPr>
                        <a:t>2</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algn="ctr" fontAlgn="ctr"/>
                      <a:r>
                        <a:rPr lang="en-US" altLang="ko-KR" sz="800" b="0" i="0" u="none" strike="noStrike" dirty="0" smtClean="0">
                          <a:solidFill>
                            <a:srgbClr val="000000"/>
                          </a:solidFill>
                          <a:effectLst/>
                          <a:latin typeface="微软雅黑" panose="020B0503020204020204" pitchFamily="34" charset="-122"/>
                          <a:ea typeface="微软雅黑" panose="020B0503020204020204" pitchFamily="34" charset="-122"/>
                        </a:rPr>
                        <a:t>Transfer Robot02</a:t>
                      </a:r>
                      <a:endParaRPr lang="en-US" altLang="ko-KR"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lumMod val="95000"/>
                      </a:schemeClr>
                    </a:solidFill>
                  </a:tcPr>
                </a:tc>
                <a:tc>
                  <a:txBody>
                    <a:bodyPr/>
                    <a:lstStyle/>
                    <a:p>
                      <a:pPr algn="ctr" latinLnBrk="1"/>
                      <a:r>
                        <a:rPr lang="en-US" altLang="ko-KR" sz="700" dirty="0"/>
                        <a:t>1</a:t>
                      </a:r>
                      <a:endParaRPr lang="ko-KR" altLang="en-US" sz="700" dirty="0"/>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t>2</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n-lt"/>
                          <a:ea typeface="+mn-ea"/>
                          <a:cs typeface="+mn-cs"/>
                        </a:rPr>
                        <a:t>3</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algn="ctr" fontAlgn="ctr"/>
                      <a:r>
                        <a:rPr lang="en-US" altLang="ko-KR" sz="800" b="0" i="0" u="none" strike="noStrike" dirty="0" smtClean="0">
                          <a:solidFill>
                            <a:srgbClr val="000000"/>
                          </a:solidFill>
                          <a:effectLst/>
                          <a:latin typeface="微软雅黑" panose="020B0503020204020204" pitchFamily="34" charset="-122"/>
                          <a:ea typeface="微软雅黑" panose="020B0503020204020204" pitchFamily="34" charset="-122"/>
                        </a:rPr>
                        <a:t>Revolve Robot</a:t>
                      </a:r>
                      <a:endParaRPr lang="en-US" altLang="ko-KR"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lumMod val="95000"/>
                      </a:schemeClr>
                    </a:solidFill>
                  </a:tcPr>
                </a:tc>
                <a:tc>
                  <a:txBody>
                    <a:bodyPr/>
                    <a:lstStyle/>
                    <a:p>
                      <a:pPr algn="ctr" latinLnBrk="1"/>
                      <a:r>
                        <a:rPr lang="en-US" altLang="ko-KR" sz="700" dirty="0"/>
                        <a:t>1</a:t>
                      </a:r>
                      <a:endParaRPr lang="ko-KR" altLang="en-US" sz="700" dirty="0"/>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t>3</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n-lt"/>
                          <a:ea typeface="+mn-ea"/>
                          <a:cs typeface="+mn-cs"/>
                        </a:rPr>
                        <a:t>4</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algn="ctr" fontAlgn="ctr"/>
                      <a:r>
                        <a:rPr lang="en-US" altLang="ko-KR" sz="800" b="0" i="0" u="none" strike="noStrike" dirty="0" smtClean="0">
                          <a:solidFill>
                            <a:srgbClr val="000000"/>
                          </a:solidFill>
                          <a:effectLst/>
                          <a:latin typeface="微软雅黑" panose="020B0503020204020204" pitchFamily="34" charset="-122"/>
                          <a:ea typeface="微软雅黑" panose="020B0503020204020204" pitchFamily="34" charset="-122"/>
                        </a:rPr>
                        <a:t>Load Lock01-Upper</a:t>
                      </a:r>
                      <a:endParaRPr lang="en-US" altLang="ko-KR"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lumMod val="95000"/>
                      </a:schemeClr>
                    </a:solidFill>
                  </a:tcPr>
                </a:tc>
                <a:tc>
                  <a:txBody>
                    <a:bodyPr/>
                    <a:lstStyle/>
                    <a:p>
                      <a:pPr algn="ctr" latinLnBrk="1"/>
                      <a:r>
                        <a:rPr lang="en-US" altLang="ko-KR" sz="700" dirty="0" smtClean="0"/>
                        <a:t>1</a:t>
                      </a:r>
                      <a:endParaRPr lang="ko-KR" altLang="en-US" sz="700" dirty="0"/>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t>4</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n-lt"/>
                          <a:ea typeface="+mn-ea"/>
                          <a:cs typeface="+mn-cs"/>
                        </a:rPr>
                        <a:t>5</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ko-KR" sz="800" b="0" i="0" u="none" strike="noStrike" dirty="0" smtClean="0">
                          <a:solidFill>
                            <a:srgbClr val="000000"/>
                          </a:solidFill>
                          <a:effectLst/>
                          <a:latin typeface="微软雅黑" panose="020B0503020204020204" pitchFamily="34" charset="-122"/>
                          <a:ea typeface="微软雅黑" panose="020B0503020204020204" pitchFamily="34" charset="-122"/>
                        </a:rPr>
                        <a:t>Load Lock01-Lower</a:t>
                      </a:r>
                    </a:p>
                  </a:txBody>
                  <a:tcPr marL="0" marR="0" marT="0" marB="0" anchor="ctr">
                    <a:solidFill>
                      <a:schemeClr val="bg1">
                        <a:lumMod val="95000"/>
                      </a:schemeClr>
                    </a:solidFill>
                  </a:tcPr>
                </a:tc>
                <a:tc>
                  <a:txBody>
                    <a:bodyPr/>
                    <a:lstStyle/>
                    <a:p>
                      <a:pPr algn="ctr" latinLnBrk="1"/>
                      <a:r>
                        <a:rPr lang="en-US" altLang="ko-KR" sz="700" dirty="0" smtClean="0"/>
                        <a:t>1</a:t>
                      </a:r>
                      <a:endParaRPr lang="ko-KR" altLang="en-US" sz="700" dirty="0"/>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t>5</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n-lt"/>
                          <a:ea typeface="+mn-ea"/>
                          <a:cs typeface="+mn-cs"/>
                        </a:rPr>
                        <a:t>6</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algn="ctr" fontAlgn="ctr"/>
                      <a:r>
                        <a:rPr lang="en-US" altLang="ko-KR" sz="800" b="0" i="0" u="none" strike="noStrike" dirty="0" smtClean="0">
                          <a:solidFill>
                            <a:srgbClr val="000000"/>
                          </a:solidFill>
                          <a:effectLst/>
                          <a:latin typeface="微软雅黑" panose="020B0503020204020204" pitchFamily="34" charset="-122"/>
                          <a:ea typeface="微软雅黑" panose="020B0503020204020204" pitchFamily="34" charset="-122"/>
                        </a:rPr>
                        <a:t>Load Lock02-Upper</a:t>
                      </a:r>
                      <a:endParaRPr lang="en-US" altLang="ko-KR"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lumMod val="95000"/>
                      </a:schemeClr>
                    </a:solidFill>
                  </a:tcPr>
                </a:tc>
                <a:tc>
                  <a:txBody>
                    <a:bodyPr/>
                    <a:lstStyle/>
                    <a:p>
                      <a:pPr algn="ctr" latinLnBrk="1"/>
                      <a:r>
                        <a:rPr lang="en-US" altLang="ko-KR" sz="700" dirty="0" smtClean="0"/>
                        <a:t>1</a:t>
                      </a:r>
                      <a:endParaRPr lang="ko-KR" altLang="en-US" sz="700" dirty="0"/>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t>6</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n-lt"/>
                          <a:ea typeface="+mn-ea"/>
                          <a:cs typeface="+mn-cs"/>
                        </a:rPr>
                        <a:t>7</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ko-KR" sz="800" b="0" i="0" u="none" strike="noStrike" dirty="0" smtClean="0">
                          <a:solidFill>
                            <a:srgbClr val="000000"/>
                          </a:solidFill>
                          <a:effectLst/>
                          <a:latin typeface="微软雅黑" panose="020B0503020204020204" pitchFamily="34" charset="-122"/>
                          <a:ea typeface="微软雅黑" panose="020B0503020204020204" pitchFamily="34" charset="-122"/>
                        </a:rPr>
                        <a:t>Load Lock02-Lower</a:t>
                      </a:r>
                    </a:p>
                  </a:txBody>
                  <a:tcPr marL="0" marR="0" marT="0" marB="0" anchor="ctr">
                    <a:solidFill>
                      <a:schemeClr val="bg1">
                        <a:lumMod val="95000"/>
                      </a:schemeClr>
                    </a:solidFill>
                  </a:tcPr>
                </a:tc>
                <a:tc>
                  <a:txBody>
                    <a:bodyPr/>
                    <a:lstStyle/>
                    <a:p>
                      <a:pPr algn="ctr" latinLnBrk="1"/>
                      <a:r>
                        <a:rPr lang="en-US" altLang="ko-KR" sz="700" dirty="0" smtClean="0"/>
                        <a:t>1</a:t>
                      </a:r>
                      <a:endParaRPr lang="ko-KR" altLang="en-US" sz="700" dirty="0"/>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t>7</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n-lt"/>
                          <a:ea typeface="+mn-ea"/>
                          <a:cs typeface="+mn-cs"/>
                        </a:rPr>
                        <a:t>8</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IR Oven01</a:t>
                      </a:r>
                    </a:p>
                  </a:txBody>
                  <a:tcPr marL="0" marR="0" marT="0" marB="0" anchor="ctr">
                    <a:solidFill>
                      <a:schemeClr val="bg1">
                        <a:lumMod val="95000"/>
                      </a:schemeClr>
                    </a:solidFill>
                  </a:tcPr>
                </a:tc>
                <a:tc>
                  <a:txBody>
                    <a:bodyPr/>
                    <a:lstStyle/>
                    <a:p>
                      <a:pPr algn="ctr" latinLnBrk="1"/>
                      <a:r>
                        <a:rPr lang="en-US" altLang="ko-KR" sz="700" dirty="0" smtClean="0"/>
                        <a:t>16</a:t>
                      </a:r>
                      <a:endParaRPr lang="ko-KR" altLang="en-US" sz="700" dirty="0"/>
                    </a:p>
                  </a:txBody>
                  <a:tcPr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t>8~23</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n-lt"/>
                          <a:ea typeface="+mn-ea"/>
                          <a:cs typeface="+mn-cs"/>
                        </a:rPr>
                        <a:t>9</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IR Oven02</a:t>
                      </a:r>
                    </a:p>
                  </a:txBody>
                  <a:tcPr marL="0" marR="0" marT="0" marB="0" anchor="ctr">
                    <a:solidFill>
                      <a:schemeClr val="bg1">
                        <a:lumMod val="95000"/>
                      </a:schemeClr>
                    </a:solidFill>
                  </a:tcPr>
                </a:tc>
                <a:tc>
                  <a:txBody>
                    <a:bodyPr/>
                    <a:lstStyle/>
                    <a:p>
                      <a:pPr algn="ctr" latinLnBrk="1"/>
                      <a:r>
                        <a:rPr lang="en-US" altLang="ko-KR" sz="700" dirty="0" smtClean="0"/>
                        <a:t>16</a:t>
                      </a:r>
                      <a:endParaRPr lang="ko-KR" altLang="en-US" sz="700" dirty="0"/>
                    </a:p>
                  </a:txBody>
                  <a:tcPr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t>24~39</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n-lt"/>
                          <a:ea typeface="+mn-ea"/>
                          <a:cs typeface="+mn-cs"/>
                        </a:rPr>
                        <a:t>10</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IR Oven03</a:t>
                      </a:r>
                    </a:p>
                  </a:txBody>
                  <a:tcPr marL="0" marR="0" marT="0" marB="0" anchor="ctr">
                    <a:solidFill>
                      <a:schemeClr val="bg1">
                        <a:lumMod val="95000"/>
                      </a:schemeClr>
                    </a:solidFill>
                  </a:tcPr>
                </a:tc>
                <a:tc>
                  <a:txBody>
                    <a:bodyPr/>
                    <a:lstStyle/>
                    <a:p>
                      <a:pPr algn="ctr" latinLnBrk="1"/>
                      <a:r>
                        <a:rPr lang="en-US" altLang="ko-KR" sz="700" dirty="0" smtClean="0"/>
                        <a:t>16</a:t>
                      </a:r>
                      <a:endParaRPr lang="ko-KR" altLang="en-US" sz="700" dirty="0"/>
                    </a:p>
                  </a:txBody>
                  <a:tcPr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t>40~55</a:t>
                      </a:r>
                      <a:endParaRPr lang="ko-KR" altLang="en-US" sz="700" dirty="0"/>
                    </a:p>
                  </a:txBody>
                  <a:tcPr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n-lt"/>
                          <a:ea typeface="+mn-ea"/>
                          <a:cs typeface="+mn-cs"/>
                        </a:rPr>
                        <a:t>11</a:t>
                      </a:r>
                      <a:endParaRPr lang="ko-KR" altLang="en-US" sz="700" kern="1200" dirty="0">
                        <a:solidFill>
                          <a:schemeClr val="dk1"/>
                        </a:solidFill>
                        <a:latin typeface="+mn-lt"/>
                        <a:ea typeface="+mn-ea"/>
                        <a:cs typeface="+mn-cs"/>
                      </a:endParaRPr>
                    </a:p>
                  </a:txBody>
                  <a:tcPr anchor="ctr">
                    <a:solidFill>
                      <a:schemeClr val="bg1">
                        <a:lumMod val="95000"/>
                      </a:schemeClr>
                    </a:solidFill>
                  </a:tcPr>
                </a:tc>
                <a:tc>
                  <a:txBody>
                    <a:bodyPr/>
                    <a:lstStyle/>
                    <a:p>
                      <a:pPr algn="ctr"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Cooling Buffer</a:t>
                      </a:r>
                    </a:p>
                  </a:txBody>
                  <a:tcPr marL="0" marR="0" marT="0" marB="0" anchor="ctr">
                    <a:solidFill>
                      <a:schemeClr val="bg1">
                        <a:lumMod val="95000"/>
                      </a:schemeClr>
                    </a:solidFill>
                  </a:tcPr>
                </a:tc>
                <a:tc>
                  <a:txBody>
                    <a:bodyPr/>
                    <a:lstStyle/>
                    <a:p>
                      <a:pPr algn="ctr" latinLnBrk="1"/>
                      <a:r>
                        <a:rPr lang="en-US" altLang="ko-KR" sz="700" dirty="0" smtClean="0"/>
                        <a:t>15</a:t>
                      </a:r>
                      <a:endParaRPr lang="ko-KR" altLang="en-US" sz="700" dirty="0"/>
                    </a:p>
                  </a:txBody>
                  <a:tcPr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t>56~70</a:t>
                      </a:r>
                      <a:endParaRPr lang="ko-KR" altLang="en-US" sz="700" dirty="0"/>
                    </a:p>
                  </a:txBody>
                  <a:tcPr anchor="ctr">
                    <a:solidFill>
                      <a:schemeClr val="bg1">
                        <a:lumMod val="95000"/>
                      </a:schemeClr>
                    </a:solidFill>
                  </a:tcPr>
                </a:tc>
              </a:tr>
            </a:tbl>
          </a:graphicData>
        </a:graphic>
      </p:graphicFrame>
      <p:grpSp>
        <p:nvGrpSpPr>
          <p:cNvPr id="6" name="组合 5"/>
          <p:cNvGrpSpPr/>
          <p:nvPr/>
        </p:nvGrpSpPr>
        <p:grpSpPr>
          <a:xfrm>
            <a:off x="1799590" y="5211445"/>
            <a:ext cx="361950" cy="302260"/>
            <a:chOff x="2921" y="8476"/>
            <a:chExt cx="776" cy="548"/>
          </a:xfrm>
        </p:grpSpPr>
        <p:grpSp>
          <p:nvGrpSpPr>
            <p:cNvPr id="53" name="Group 1769"/>
            <p:cNvGrpSpPr/>
            <p:nvPr/>
          </p:nvGrpSpPr>
          <p:grpSpPr bwMode="auto">
            <a:xfrm rot="16200000">
              <a:off x="3150" y="8482"/>
              <a:ext cx="408" cy="475"/>
              <a:chOff x="2557" y="3725"/>
              <a:chExt cx="152" cy="163"/>
            </a:xfrm>
          </p:grpSpPr>
          <p:sp>
            <p:nvSpPr>
              <p:cNvPr id="54"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55"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56"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57"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58"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59"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grpSp>
        <p:sp>
          <p:nvSpPr>
            <p:cNvPr id="60" name="직사각형 59"/>
            <p:cNvSpPr/>
            <p:nvPr/>
          </p:nvSpPr>
          <p:spPr>
            <a:xfrm rot="16200000">
              <a:off x="3035" y="8362"/>
              <a:ext cx="549" cy="77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600" dirty="0">
                <a:solidFill>
                  <a:schemeClr val="tx1"/>
                </a:solidFill>
              </a:endParaRPr>
            </a:p>
          </p:txBody>
        </p:sp>
      </p:grpSp>
      <p:sp>
        <p:nvSpPr>
          <p:cNvPr id="1253" name="직사각형 1252"/>
          <p:cNvSpPr/>
          <p:nvPr/>
        </p:nvSpPr>
        <p:spPr>
          <a:xfrm>
            <a:off x="1457325" y="4606925"/>
            <a:ext cx="332740" cy="35179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a:solidFill>
                  <a:schemeClr val="tx1"/>
                </a:solidFill>
              </a:rPr>
              <a:t>#2</a:t>
            </a:r>
            <a:endParaRPr lang="ko-KR" altLang="en-US" sz="600">
              <a:solidFill>
                <a:schemeClr val="tx1"/>
              </a:solidFill>
            </a:endParaRPr>
          </a:p>
        </p:txBody>
      </p:sp>
      <p:sp>
        <p:nvSpPr>
          <p:cNvPr id="1258" name="Rectangle 1753"/>
          <p:cNvSpPr>
            <a:spLocks noChangeArrowheads="1"/>
          </p:cNvSpPr>
          <p:nvPr/>
        </p:nvSpPr>
        <p:spPr bwMode="auto">
          <a:xfrm>
            <a:off x="1793240" y="5029835"/>
            <a:ext cx="368300" cy="180975"/>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1259" name="직사각형 1258"/>
          <p:cNvSpPr/>
          <p:nvPr/>
        </p:nvSpPr>
        <p:spPr>
          <a:xfrm>
            <a:off x="1447800" y="4952365"/>
            <a:ext cx="342265" cy="34734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a:solidFill>
                  <a:schemeClr val="tx1"/>
                </a:solidFill>
              </a:rPr>
              <a:t>#1</a:t>
            </a:r>
            <a:endParaRPr lang="ko-KR" altLang="en-US" sz="600">
              <a:solidFill>
                <a:schemeClr val="tx1"/>
              </a:solidFill>
            </a:endParaRPr>
          </a:p>
        </p:txBody>
      </p:sp>
      <p:sp>
        <p:nvSpPr>
          <p:cNvPr id="1261" name="직사각형 1260"/>
          <p:cNvSpPr/>
          <p:nvPr/>
        </p:nvSpPr>
        <p:spPr>
          <a:xfrm>
            <a:off x="1799590" y="4025265"/>
            <a:ext cx="361950" cy="3530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600" dirty="0">
                <a:solidFill>
                  <a:schemeClr val="tx1"/>
                </a:solidFill>
              </a:rPr>
              <a:t>Oven</a:t>
            </a:r>
          </a:p>
          <a:p>
            <a:pPr algn="ctr"/>
            <a:r>
              <a:rPr lang="en-US" altLang="ko-KR" sz="600" dirty="0">
                <a:solidFill>
                  <a:schemeClr val="tx1"/>
                </a:solidFill>
              </a:rPr>
              <a:t>#3</a:t>
            </a:r>
            <a:endParaRPr lang="ko-KR" altLang="en-US" sz="600">
              <a:solidFill>
                <a:schemeClr val="tx1"/>
              </a:solidFill>
            </a:endParaRPr>
          </a:p>
        </p:txBody>
      </p:sp>
      <p:sp>
        <p:nvSpPr>
          <p:cNvPr id="5" name="직사각형 50"/>
          <p:cNvSpPr/>
          <p:nvPr/>
        </p:nvSpPr>
        <p:spPr>
          <a:xfrm>
            <a:off x="2161540" y="4378325"/>
            <a:ext cx="549910" cy="113601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600" dirty="0">
              <a:solidFill>
                <a:schemeClr val="tx1"/>
              </a:solidFill>
            </a:endParaRPr>
          </a:p>
        </p:txBody>
      </p:sp>
      <p:grpSp>
        <p:nvGrpSpPr>
          <p:cNvPr id="10" name="Group 1769"/>
          <p:cNvGrpSpPr/>
          <p:nvPr/>
        </p:nvGrpSpPr>
        <p:grpSpPr bwMode="auto">
          <a:xfrm rot="16200000">
            <a:off x="1921510" y="4391025"/>
            <a:ext cx="193040" cy="222250"/>
            <a:chOff x="2557" y="3725"/>
            <a:chExt cx="152" cy="163"/>
          </a:xfrm>
        </p:grpSpPr>
        <p:sp>
          <p:nvSpPr>
            <p:cNvPr id="1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1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1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1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1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1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grpSp>
      <p:sp>
        <p:nvSpPr>
          <p:cNvPr id="17" name="직사각형 59"/>
          <p:cNvSpPr/>
          <p:nvPr/>
        </p:nvSpPr>
        <p:spPr>
          <a:xfrm rot="16200000">
            <a:off x="1657985" y="4526915"/>
            <a:ext cx="643255" cy="36322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600" dirty="0">
              <a:solidFill>
                <a:schemeClr val="tx1"/>
              </a:solidFill>
            </a:endParaRPr>
          </a:p>
        </p:txBody>
      </p:sp>
      <p:sp>
        <p:nvSpPr>
          <p:cNvPr id="4" name="Rectangle 1753"/>
          <p:cNvSpPr>
            <a:spLocks noChangeArrowheads="1"/>
          </p:cNvSpPr>
          <p:nvPr/>
        </p:nvSpPr>
        <p:spPr bwMode="auto">
          <a:xfrm>
            <a:off x="2005330" y="4705350"/>
            <a:ext cx="418465" cy="180975"/>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grpSp>
        <p:nvGrpSpPr>
          <p:cNvPr id="25" name="Group 1769"/>
          <p:cNvGrpSpPr/>
          <p:nvPr/>
        </p:nvGrpSpPr>
        <p:grpSpPr bwMode="auto">
          <a:xfrm rot="16200000">
            <a:off x="2375535" y="4941570"/>
            <a:ext cx="259080" cy="301625"/>
            <a:chOff x="2557" y="3725"/>
            <a:chExt cx="152" cy="163"/>
          </a:xfrm>
        </p:grpSpPr>
        <p:sp>
          <p:nvSpPr>
            <p:cNvPr id="26"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27"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28"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29"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30"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sp>
          <p:nvSpPr>
            <p:cNvPr id="31"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600" b="1">
                <a:latin typeface="微软雅黑" panose="020B0503020204020204" pitchFamily="34" charset="-122"/>
                <a:ea typeface="Gulim" panose="020B0600000101010101" pitchFamily="50" charset="-127"/>
              </a:endParaRPr>
            </a:p>
          </p:txBody>
        </p:sp>
      </p:grpSp>
      <p:grpSp>
        <p:nvGrpSpPr>
          <p:cNvPr id="33" name="그룹 44"/>
          <p:cNvGrpSpPr/>
          <p:nvPr/>
        </p:nvGrpSpPr>
        <p:grpSpPr>
          <a:xfrm>
            <a:off x="2358390" y="4057650"/>
            <a:ext cx="235585" cy="288290"/>
            <a:chOff x="3090726" y="3209353"/>
            <a:chExt cx="2208212" cy="2167443"/>
          </a:xfrm>
        </p:grpSpPr>
        <p:sp>
          <p:nvSpPr>
            <p:cNvPr id="35" name="Rectangle 1711"/>
            <p:cNvSpPr>
              <a:spLocks noChangeArrowheads="1"/>
            </p:cNvSpPr>
            <p:nvPr/>
          </p:nvSpPr>
          <p:spPr bwMode="auto">
            <a:xfrm>
              <a:off x="3090726" y="3209353"/>
              <a:ext cx="2208212" cy="2167443"/>
            </a:xfrm>
            <a:prstGeom prst="rect">
              <a:avLst/>
            </a:prstGeom>
            <a:solidFill>
              <a:schemeClr val="bg1"/>
            </a:solidFill>
            <a:ln w="38100" cmpd="dbl">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37" name="Rectangle 1712"/>
            <p:cNvSpPr>
              <a:spLocks noChangeArrowheads="1"/>
            </p:cNvSpPr>
            <p:nvPr/>
          </p:nvSpPr>
          <p:spPr bwMode="auto">
            <a:xfrm>
              <a:off x="3336079" y="3450186"/>
              <a:ext cx="1717493" cy="1685783"/>
            </a:xfrm>
            <a:prstGeom prst="rect">
              <a:avLst/>
            </a:prstGeom>
            <a:solidFill>
              <a:srgbClr val="0000FF"/>
            </a:solidFill>
            <a:ln w="9525">
              <a:solidFill>
                <a:srgbClr val="000000"/>
              </a:solidFill>
              <a:miter lim="800000"/>
            </a:ln>
          </p:spPr>
          <p:txBody>
            <a:bodyPr wrap="none" anchor="ctr"/>
            <a:lstStyle/>
            <a:p>
              <a:pPr algn="ctr" latinLnBrk="1">
                <a:defRPr/>
              </a:pPr>
              <a:endParaRPr lang="ko-KR" altLang="en-US" sz="600" dirty="0">
                <a:solidFill>
                  <a:srgbClr val="000000"/>
                </a:solidFill>
                <a:latin typeface="Arial" panose="020B0604020202020204" pitchFamily="34" charset="0"/>
                <a:cs typeface="Arial" panose="020B0604020202020204" pitchFamily="34" charset="0"/>
              </a:endParaRPr>
            </a:p>
          </p:txBody>
        </p:sp>
        <p:sp>
          <p:nvSpPr>
            <p:cNvPr id="66" name="Line 1713"/>
            <p:cNvSpPr>
              <a:spLocks noChangeShapeType="1"/>
            </p:cNvSpPr>
            <p:nvPr/>
          </p:nvSpPr>
          <p:spPr bwMode="auto">
            <a:xfrm>
              <a:off x="3336079" y="3450186"/>
              <a:ext cx="1717493" cy="1685783"/>
            </a:xfrm>
            <a:prstGeom prst="line">
              <a:avLst/>
            </a:prstGeom>
            <a:solidFill>
              <a:schemeClr val="bg1">
                <a:lumMod val="85000"/>
              </a:schemeClr>
            </a:solidFill>
            <a:ln w="9525">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67" name="Line 1714"/>
            <p:cNvSpPr>
              <a:spLocks noChangeShapeType="1"/>
            </p:cNvSpPr>
            <p:nvPr/>
          </p:nvSpPr>
          <p:spPr bwMode="auto">
            <a:xfrm flipH="1">
              <a:off x="3336079" y="3450186"/>
              <a:ext cx="1717493" cy="1685783"/>
            </a:xfrm>
            <a:prstGeom prst="line">
              <a:avLst/>
            </a:prstGeom>
            <a:solidFill>
              <a:schemeClr val="bg1">
                <a:lumMod val="85000"/>
              </a:schemeClr>
            </a:solidFill>
            <a:ln w="9525">
              <a:solidFill>
                <a:srgbClr val="000000"/>
              </a:solidFill>
              <a:round/>
            </a:ln>
          </p:spPr>
          <p:txBody>
            <a:bodyPr/>
            <a:lstStyle/>
            <a:p>
              <a:pPr>
                <a:defRPr/>
              </a:pPr>
              <a:endParaRPr lang="zh-TW" altLang="en-US" sz="600">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sp>
        <p:nvSpPr>
          <p:cNvPr id="69" name="矩形 68"/>
          <p:cNvSpPr/>
          <p:nvPr/>
        </p:nvSpPr>
        <p:spPr>
          <a:xfrm>
            <a:off x="1238250" y="3953510"/>
            <a:ext cx="1794510" cy="1944370"/>
          </a:xfrm>
          <a:prstGeom prst="rect">
            <a:avLst/>
          </a:prstGeom>
          <a:noFill/>
          <a:ln w="9525">
            <a:solidFill>
              <a:srgbClr val="00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타원 1"/>
          <p:cNvSpPr/>
          <p:nvPr/>
        </p:nvSpPr>
        <p:spPr>
          <a:xfrm>
            <a:off x="1934091" y="5287643"/>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a:solidFill>
                <a:schemeClr val="tx1"/>
              </a:solidFill>
            </a:endParaRPr>
          </a:p>
        </p:txBody>
      </p:sp>
      <p:sp>
        <p:nvSpPr>
          <p:cNvPr id="46" name="타원 45"/>
          <p:cNvSpPr/>
          <p:nvPr/>
        </p:nvSpPr>
        <p:spPr>
          <a:xfrm>
            <a:off x="1934091" y="4449445"/>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a:solidFill>
                <a:schemeClr val="tx1"/>
              </a:solidFill>
            </a:endParaRPr>
          </a:p>
        </p:txBody>
      </p:sp>
      <p:sp>
        <p:nvSpPr>
          <p:cNvPr id="47" name="타원 46"/>
          <p:cNvSpPr/>
          <p:nvPr/>
        </p:nvSpPr>
        <p:spPr>
          <a:xfrm>
            <a:off x="2452320" y="5013303"/>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3</a:t>
            </a:r>
            <a:endParaRPr lang="ko-KR" altLang="en-US">
              <a:solidFill>
                <a:schemeClr val="tx1"/>
              </a:solidFill>
            </a:endParaRPr>
          </a:p>
        </p:txBody>
      </p:sp>
      <p:sp>
        <p:nvSpPr>
          <p:cNvPr id="48" name="Rectangle 1753"/>
          <p:cNvSpPr>
            <a:spLocks noChangeArrowheads="1"/>
          </p:cNvSpPr>
          <p:nvPr/>
        </p:nvSpPr>
        <p:spPr bwMode="auto">
          <a:xfrm>
            <a:off x="1439848" y="5296760"/>
            <a:ext cx="117351" cy="180975"/>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49" name="Rectangle 1753"/>
          <p:cNvSpPr>
            <a:spLocks noChangeArrowheads="1"/>
          </p:cNvSpPr>
          <p:nvPr/>
        </p:nvSpPr>
        <p:spPr bwMode="auto">
          <a:xfrm>
            <a:off x="1584634" y="5296760"/>
            <a:ext cx="117351" cy="180975"/>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500" b="1" dirty="0">
                <a:solidFill>
                  <a:schemeClr val="tx1"/>
                </a:solidFill>
                <a:latin typeface="微软雅黑" panose="020B0503020204020204" pitchFamily="34" charset="-122"/>
                <a:ea typeface="微软雅黑" panose="020B0503020204020204" pitchFamily="34" charset="-122"/>
              </a:rPr>
              <a:t>ST</a:t>
            </a:r>
          </a:p>
        </p:txBody>
      </p:sp>
      <p:sp>
        <p:nvSpPr>
          <p:cNvPr id="50" name="타원 49"/>
          <p:cNvSpPr/>
          <p:nvPr/>
        </p:nvSpPr>
        <p:spPr>
          <a:xfrm>
            <a:off x="1417043" y="5287643"/>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4</a:t>
            </a:r>
            <a:endParaRPr lang="ko-KR" altLang="en-US">
              <a:solidFill>
                <a:schemeClr val="tx1"/>
              </a:solidFill>
            </a:endParaRPr>
          </a:p>
        </p:txBody>
      </p:sp>
      <p:sp>
        <p:nvSpPr>
          <p:cNvPr id="51" name="타원 50"/>
          <p:cNvSpPr/>
          <p:nvPr/>
        </p:nvSpPr>
        <p:spPr>
          <a:xfrm>
            <a:off x="1592858" y="5281943"/>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5</a:t>
            </a:r>
            <a:endParaRPr lang="ko-KR" altLang="en-US">
              <a:solidFill>
                <a:schemeClr val="tx1"/>
              </a:solidFill>
            </a:endParaRPr>
          </a:p>
        </p:txBody>
      </p:sp>
      <p:sp>
        <p:nvSpPr>
          <p:cNvPr id="52" name="타원 51"/>
          <p:cNvSpPr/>
          <p:nvPr/>
        </p:nvSpPr>
        <p:spPr>
          <a:xfrm>
            <a:off x="1876517" y="5034566"/>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6</a:t>
            </a:r>
            <a:endParaRPr lang="ko-KR" altLang="en-US">
              <a:solidFill>
                <a:schemeClr val="tx1"/>
              </a:solidFill>
            </a:endParaRPr>
          </a:p>
        </p:txBody>
      </p:sp>
      <p:sp>
        <p:nvSpPr>
          <p:cNvPr id="62" name="타원 61"/>
          <p:cNvSpPr/>
          <p:nvPr/>
        </p:nvSpPr>
        <p:spPr>
          <a:xfrm>
            <a:off x="2143376" y="4696778"/>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7</a:t>
            </a:r>
            <a:endParaRPr lang="ko-KR" altLang="en-US">
              <a:solidFill>
                <a:schemeClr val="tx1"/>
              </a:solidFill>
            </a:endParaRPr>
          </a:p>
        </p:txBody>
      </p:sp>
      <p:sp>
        <p:nvSpPr>
          <p:cNvPr id="63" name="타원 62"/>
          <p:cNvSpPr/>
          <p:nvPr/>
        </p:nvSpPr>
        <p:spPr>
          <a:xfrm>
            <a:off x="1552628" y="5035327"/>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8</a:t>
            </a:r>
            <a:endParaRPr lang="ko-KR" altLang="en-US">
              <a:solidFill>
                <a:schemeClr val="tx1"/>
              </a:solidFill>
            </a:endParaRPr>
          </a:p>
        </p:txBody>
      </p:sp>
      <p:sp>
        <p:nvSpPr>
          <p:cNvPr id="64" name="타원 63"/>
          <p:cNvSpPr/>
          <p:nvPr/>
        </p:nvSpPr>
        <p:spPr>
          <a:xfrm>
            <a:off x="1552628" y="4736461"/>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9</a:t>
            </a:r>
            <a:endParaRPr lang="ko-KR" altLang="en-US">
              <a:solidFill>
                <a:schemeClr val="tx1"/>
              </a:solidFill>
            </a:endParaRPr>
          </a:p>
        </p:txBody>
      </p:sp>
      <p:sp>
        <p:nvSpPr>
          <p:cNvPr id="68" name="타원 67"/>
          <p:cNvSpPr/>
          <p:nvPr/>
        </p:nvSpPr>
        <p:spPr>
          <a:xfrm>
            <a:off x="1926797" y="4124619"/>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dirty="0" smtClean="0">
                <a:solidFill>
                  <a:schemeClr val="tx1"/>
                </a:solidFill>
              </a:rPr>
              <a:t>10</a:t>
            </a:r>
            <a:endParaRPr lang="ko-KR" altLang="en-US">
              <a:solidFill>
                <a:schemeClr val="tx1"/>
              </a:solidFill>
            </a:endParaRPr>
          </a:p>
        </p:txBody>
      </p:sp>
      <p:sp>
        <p:nvSpPr>
          <p:cNvPr id="3" name="타원 67"/>
          <p:cNvSpPr/>
          <p:nvPr/>
        </p:nvSpPr>
        <p:spPr>
          <a:xfrm>
            <a:off x="2412572" y="4108109"/>
            <a:ext cx="148380" cy="149864"/>
          </a:xfrm>
          <a:prstGeom prst="ellipse">
            <a:avLst/>
          </a:prstGeom>
          <a:solidFill>
            <a:srgbClr val="FFFF00"/>
          </a:solidFill>
          <a:ln w="1905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dirty="0" smtClean="0">
                <a:solidFill>
                  <a:schemeClr val="tx1"/>
                </a:solidFill>
              </a:rPr>
              <a:t>11</a:t>
            </a:r>
            <a:endParaRPr lang="ko-KR" alt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2528117" y="1898652"/>
            <a:ext cx="631856" cy="666819"/>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flipH="1">
            <a:off x="2144688" y="2565471"/>
            <a:ext cx="699357" cy="1223569"/>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776536" y="3789040"/>
            <a:ext cx="2736304" cy="2232248"/>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pSp>
        <p:nvGrpSpPr>
          <p:cNvPr id="2" name="그룹 1"/>
          <p:cNvGrpSpPr/>
          <p:nvPr/>
        </p:nvGrpSpPr>
        <p:grpSpPr>
          <a:xfrm>
            <a:off x="1568624" y="4189943"/>
            <a:ext cx="1387059" cy="1336121"/>
            <a:chOff x="1783015" y="4397135"/>
            <a:chExt cx="666694" cy="778498"/>
          </a:xfrm>
        </p:grpSpPr>
        <p:sp>
          <p:nvSpPr>
            <p:cNvPr id="9" name="직사각형 228"/>
            <p:cNvSpPr/>
            <p:nvPr/>
          </p:nvSpPr>
          <p:spPr>
            <a:xfrm>
              <a:off x="1784648" y="4437112"/>
              <a:ext cx="601250" cy="738521"/>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0" name="Rectangle 1753"/>
            <p:cNvSpPr>
              <a:spLocks noChangeArrowheads="1"/>
            </p:cNvSpPr>
            <p:nvPr/>
          </p:nvSpPr>
          <p:spPr bwMode="auto">
            <a:xfrm>
              <a:off x="1783015" y="4685321"/>
              <a:ext cx="179696" cy="99726"/>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sp>
          <p:nvSpPr>
            <p:cNvPr id="12" name="Rectangle 1753"/>
            <p:cNvSpPr>
              <a:spLocks noChangeArrowheads="1"/>
            </p:cNvSpPr>
            <p:nvPr/>
          </p:nvSpPr>
          <p:spPr bwMode="auto">
            <a:xfrm>
              <a:off x="1783015" y="4796008"/>
              <a:ext cx="179696" cy="99726"/>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nvGrpSpPr>
            <p:cNvPr id="13" name="그룹 12"/>
            <p:cNvGrpSpPr/>
            <p:nvPr/>
          </p:nvGrpSpPr>
          <p:grpSpPr>
            <a:xfrm>
              <a:off x="1915617" y="4540680"/>
              <a:ext cx="534092" cy="505116"/>
              <a:chOff x="2873369" y="1178707"/>
              <a:chExt cx="757780" cy="658033"/>
            </a:xfrm>
          </p:grpSpPr>
          <p:sp>
            <p:nvSpPr>
              <p:cNvPr id="14" name="직사각형 228"/>
              <p:cNvSpPr/>
              <p:nvPr/>
            </p:nvSpPr>
            <p:spPr>
              <a:xfrm>
                <a:off x="2996461"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5" name="Group 1769"/>
              <p:cNvGrpSpPr/>
              <p:nvPr/>
            </p:nvGrpSpPr>
            <p:grpSpPr bwMode="auto">
              <a:xfrm>
                <a:off x="3076222" y="1413083"/>
                <a:ext cx="209050" cy="184408"/>
                <a:chOff x="2557" y="3725"/>
                <a:chExt cx="152" cy="163"/>
              </a:xfrm>
            </p:grpSpPr>
            <p:sp>
              <p:nvSpPr>
                <p:cNvPr id="2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6" name="직사각형 228"/>
              <p:cNvSpPr/>
              <p:nvPr/>
            </p:nvSpPr>
            <p:spPr>
              <a:xfrm rot="2700000">
                <a:off x="2922829"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7" name="직사각형 228"/>
              <p:cNvSpPr/>
              <p:nvPr/>
            </p:nvSpPr>
            <p:spPr>
              <a:xfrm rot="8100000">
                <a:off x="32771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8" name="직사각형 228"/>
              <p:cNvSpPr/>
              <p:nvPr/>
            </p:nvSpPr>
            <p:spPr>
              <a:xfrm rot="8100000">
                <a:off x="2922829"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9" name="직사각형 228"/>
              <p:cNvSpPr/>
              <p:nvPr/>
            </p:nvSpPr>
            <p:spPr>
              <a:xfrm rot="2700000">
                <a:off x="3277178"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0" name="Rectangle 1753"/>
              <p:cNvSpPr>
                <a:spLocks noChangeArrowheads="1"/>
              </p:cNvSpPr>
              <p:nvPr/>
            </p:nvSpPr>
            <p:spPr bwMode="auto">
              <a:xfrm>
                <a:off x="3393347" y="1435758"/>
                <a:ext cx="237802"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27" name="Text Box 1715"/>
            <p:cNvSpPr txBox="1">
              <a:spLocks noChangeArrowheads="1"/>
            </p:cNvSpPr>
            <p:nvPr/>
          </p:nvSpPr>
          <p:spPr bwMode="auto">
            <a:xfrm>
              <a:off x="1886429" y="4397135"/>
              <a:ext cx="353969" cy="16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Block0</a:t>
              </a:r>
            </a:p>
          </p:txBody>
        </p:sp>
      </p:grpSp>
      <p:graphicFrame>
        <p:nvGraphicFramePr>
          <p:cNvPr id="28" name="표 27"/>
          <p:cNvGraphicFramePr>
            <a:graphicFrameLocks noGrp="1"/>
          </p:cNvGraphicFramePr>
          <p:nvPr/>
        </p:nvGraphicFramePr>
        <p:xfrm>
          <a:off x="3872881" y="3516248"/>
          <a:ext cx="5472607" cy="2819400"/>
        </p:xfrm>
        <a:graphic>
          <a:graphicData uri="http://schemas.openxmlformats.org/drawingml/2006/table">
            <a:tbl>
              <a:tblPr firstRow="1" bandRow="1">
                <a:tableStyleId>{5C22544A-7EE6-4342-B048-85BDC9FD1C3A}</a:tableStyleId>
              </a:tblPr>
              <a:tblGrid>
                <a:gridCol w="576063"/>
                <a:gridCol w="1818202"/>
                <a:gridCol w="842166"/>
                <a:gridCol w="1300072"/>
                <a:gridCol w="936104"/>
              </a:tblGrid>
              <a:tr h="0">
                <a:tc>
                  <a:txBody>
                    <a:bodyPr/>
                    <a:lstStyle/>
                    <a:p>
                      <a:pPr algn="ctr" latinLnBrk="1"/>
                      <a:r>
                        <a:rPr lang="en-US" altLang="ko-KR" sz="1000" dirty="0"/>
                        <a:t>No</a:t>
                      </a:r>
                      <a:endParaRPr lang="ko-KR" altLang="en-US" sz="1000" dirty="0"/>
                    </a:p>
                  </a:txBody>
                  <a:tcPr anchor="ctr"/>
                </a:tc>
                <a:tc>
                  <a:txBody>
                    <a:bodyPr/>
                    <a:lstStyle/>
                    <a:p>
                      <a:pPr algn="ctr" latinLnBrk="1"/>
                      <a:r>
                        <a:rPr lang="en-US" altLang="ko-KR" sz="1000" dirty="0"/>
                        <a:t>Description</a:t>
                      </a:r>
                      <a:endParaRPr lang="ko-KR" altLang="en-US" sz="1000" dirty="0"/>
                    </a:p>
                  </a:txBody>
                  <a:tcPr anchor="ctr"/>
                </a:tc>
                <a:tc>
                  <a:txBody>
                    <a:bodyPr/>
                    <a:lstStyle/>
                    <a:p>
                      <a:pPr algn="ctr" latinLnBrk="1"/>
                      <a:r>
                        <a:rPr lang="en-US" altLang="ko-KR" sz="1000" dirty="0"/>
                        <a:t>Glass </a:t>
                      </a:r>
                      <a:r>
                        <a:rPr lang="en-US" altLang="ko-KR" sz="1000" dirty="0" err="1"/>
                        <a:t>Qty</a:t>
                      </a:r>
                      <a:endParaRPr lang="ko-KR" altLang="en-US" sz="1000" dirty="0"/>
                    </a:p>
                  </a:txBody>
                  <a:tcPr anchor="ctr"/>
                </a:tc>
                <a:tc>
                  <a:txBody>
                    <a:bodyPr/>
                    <a:lstStyle/>
                    <a:p>
                      <a:pPr algn="ctr" latinLnBrk="1"/>
                      <a:r>
                        <a:rPr lang="en-US" altLang="ko-KR" sz="1000" dirty="0"/>
                        <a:t>Max</a:t>
                      </a:r>
                      <a:r>
                        <a:rPr lang="en-US" altLang="ko-KR" sz="1000" baseline="0" dirty="0"/>
                        <a:t> Glass Capacity</a:t>
                      </a:r>
                      <a:endParaRPr lang="ko-KR" altLang="en-US" sz="1000" dirty="0"/>
                    </a:p>
                  </a:txBody>
                  <a:tcPr anchor="ctr"/>
                </a:tc>
                <a:tc>
                  <a:txBody>
                    <a:bodyPr/>
                    <a:lstStyle/>
                    <a:p>
                      <a:pPr algn="ctr" latinLnBrk="1"/>
                      <a:r>
                        <a:rPr lang="en-US" altLang="ko-KR" sz="1000" dirty="0" smtClean="0"/>
                        <a:t>Position</a:t>
                      </a:r>
                      <a:endParaRPr lang="ko-KR" altLang="en-US" sz="1000" dirty="0"/>
                    </a:p>
                  </a:txBody>
                  <a:tcPr anchor="ctr"/>
                </a:tc>
              </a:tr>
              <a:tr h="0">
                <a:tc>
                  <a:txBody>
                    <a:bodyPr/>
                    <a:lstStyle/>
                    <a:p>
                      <a:pPr marL="0" algn="ctr" defTabSz="914400" rtl="0" eaLnBrk="1" latinLnBrk="1" hangingPunct="1"/>
                      <a:r>
                        <a:rPr lang="en-US" altLang="ko-KR" sz="700" kern="1200" dirty="0">
                          <a:solidFill>
                            <a:schemeClr val="dk1"/>
                          </a:solidFill>
                          <a:latin typeface="+mj-lt"/>
                          <a:ea typeface="+mn-ea"/>
                          <a:cs typeface="+mn-cs"/>
                        </a:rPr>
                        <a:t>1</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700" b="0" i="0" u="none" strike="noStrike" dirty="0">
                          <a:solidFill>
                            <a:srgbClr val="000000"/>
                          </a:solidFill>
                          <a:effectLst/>
                          <a:latin typeface="+mj-lt"/>
                          <a:ea typeface="微软雅黑" panose="020B0503020204020204" pitchFamily="34" charset="-122"/>
                        </a:rPr>
                        <a:t> Load Chamber01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rowSpan="8">
                  <a:txBody>
                    <a:bodyPr/>
                    <a:lstStyle/>
                    <a:p>
                      <a:pPr algn="ctr" latinLnBrk="1"/>
                      <a:r>
                        <a:rPr lang="en-US" altLang="ko-KR" sz="700" dirty="0">
                          <a:latin typeface="+mj-lt"/>
                        </a:rPr>
                        <a:t>8</a:t>
                      </a:r>
                      <a:endParaRPr lang="ko-KR" altLang="en-US" sz="700" dirty="0">
                        <a:latin typeface="+mj-lt"/>
                      </a:endParaRPr>
                    </a:p>
                  </a:txBody>
                  <a:tcPr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2</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Load Chamber02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nchor="ctr"/>
                </a:tc>
                <a:tc>
                  <a:txBody>
                    <a:bodyPr/>
                    <a:lstStyle/>
                    <a:p>
                      <a:pPr algn="ctr" latinLnBrk="1"/>
                      <a:r>
                        <a:rPr lang="en-US" altLang="ko-KR" sz="700" dirty="0" smtClean="0">
                          <a:latin typeface="+mj-lt"/>
                        </a:rPr>
                        <a:t>2</a:t>
                      </a:r>
                      <a:endParaRPr lang="ko-KR" altLang="en-US" sz="700" dirty="0">
                        <a:latin typeface="+mj-lt"/>
                      </a:endParaRPr>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3</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700" b="0" i="0" u="none" strike="noStrike" dirty="0">
                          <a:solidFill>
                            <a:srgbClr val="000000"/>
                          </a:solidFill>
                          <a:effectLst/>
                          <a:latin typeface="+mj-lt"/>
                          <a:ea typeface="微软雅黑" panose="020B0503020204020204" pitchFamily="34" charset="-122"/>
                        </a:rPr>
                        <a:t> Transfer </a:t>
                      </a:r>
                      <a:r>
                        <a:rPr lang="en-US" sz="700" b="0" i="0" u="none" strike="noStrike" dirty="0" smtClean="0">
                          <a:solidFill>
                            <a:srgbClr val="000000"/>
                          </a:solidFill>
                          <a:effectLst/>
                          <a:latin typeface="+mj-lt"/>
                          <a:ea typeface="微软雅黑" panose="020B0503020204020204" pitchFamily="34" charset="-122"/>
                        </a:rPr>
                        <a:t>Robot00 Lower Arm </a:t>
                      </a:r>
                      <a:endParaRPr lang="en-US" sz="700" b="0" i="0" u="none" strike="noStrike" dirty="0">
                        <a:solidFill>
                          <a:srgbClr val="000000"/>
                        </a:solidFill>
                        <a:effectLst/>
                        <a:latin typeface="+mj-lt"/>
                        <a:ea typeface="微软雅黑" panose="020B0503020204020204" pitchFamily="34" charset="-122"/>
                      </a:endParaRPr>
                    </a:p>
                  </a:txBody>
                  <a:tcPr marL="0" marR="0" marT="0" marB="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nchor="ctr"/>
                </a:tc>
                <a:tc>
                  <a:txBody>
                    <a:bodyPr/>
                    <a:lstStyle/>
                    <a:p>
                      <a:pPr algn="ctr" latinLnBrk="1"/>
                      <a:r>
                        <a:rPr lang="en-US" altLang="ko-KR" sz="700" dirty="0" smtClean="0">
                          <a:latin typeface="+mj-lt"/>
                        </a:rPr>
                        <a:t>3</a:t>
                      </a:r>
                      <a:endParaRPr lang="ko-KR" altLang="en-US" sz="700" dirty="0">
                        <a:latin typeface="+mj-lt"/>
                      </a:endParaRPr>
                    </a:p>
                  </a:txBody>
                  <a:tcPr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4</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700" b="0" i="0" u="none" strike="noStrike" dirty="0">
                          <a:solidFill>
                            <a:srgbClr val="000000"/>
                          </a:solidFill>
                          <a:effectLst/>
                          <a:latin typeface="+mj-lt"/>
                          <a:ea typeface="微软雅黑" panose="020B0503020204020204" pitchFamily="34" charset="-122"/>
                        </a:rPr>
                        <a:t> Transfer </a:t>
                      </a:r>
                      <a:r>
                        <a:rPr lang="en-US" sz="700" b="0" i="0" u="none" strike="noStrike" dirty="0" smtClean="0">
                          <a:solidFill>
                            <a:srgbClr val="000000"/>
                          </a:solidFill>
                          <a:effectLst/>
                          <a:latin typeface="+mj-lt"/>
                          <a:ea typeface="微软雅黑" panose="020B0503020204020204" pitchFamily="34" charset="-122"/>
                        </a:rPr>
                        <a:t>Robot00</a:t>
                      </a:r>
                      <a:r>
                        <a:rPr lang="en-US" sz="700" b="0" i="0" u="none" strike="noStrike" baseline="0" dirty="0" smtClean="0">
                          <a:solidFill>
                            <a:srgbClr val="000000"/>
                          </a:solidFill>
                          <a:effectLst/>
                          <a:latin typeface="+mj-lt"/>
                          <a:ea typeface="微软雅黑" panose="020B0503020204020204" pitchFamily="34" charset="-122"/>
                        </a:rPr>
                        <a:t> Upper Arm</a:t>
                      </a:r>
                      <a:endParaRPr lang="en-US" sz="700" b="0" i="0" u="none" strike="noStrike" dirty="0">
                        <a:solidFill>
                          <a:srgbClr val="000000"/>
                        </a:solidFill>
                        <a:effectLst/>
                        <a:latin typeface="+mj-lt"/>
                        <a:ea typeface="微软雅黑" panose="020B0503020204020204" pitchFamily="34" charset="-122"/>
                      </a:endParaRPr>
                    </a:p>
                  </a:txBody>
                  <a:tcPr marL="0" marR="0" marT="0" marB="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4</a:t>
                      </a:r>
                      <a:endParaRPr lang="ko-KR" altLang="en-US" sz="700" dirty="0">
                        <a:latin typeface="+mj-lt"/>
                      </a:endParaRPr>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5</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700" b="0" i="0" u="none" strike="noStrike" dirty="0">
                          <a:solidFill>
                            <a:srgbClr val="000000"/>
                          </a:solidFill>
                          <a:effectLst/>
                          <a:latin typeface="+mj-lt"/>
                          <a:ea typeface="微软雅黑" panose="020B0503020204020204" pitchFamily="34" charset="-122"/>
                        </a:rPr>
                        <a:t> Plasma chamber0A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nchor="ctr"/>
                </a:tc>
                <a:tc>
                  <a:txBody>
                    <a:bodyPr/>
                    <a:lstStyle/>
                    <a:p>
                      <a:pPr algn="ctr" latinLnBrk="1"/>
                      <a:r>
                        <a:rPr lang="en-US" altLang="ko-KR" sz="700" dirty="0" smtClean="0">
                          <a:latin typeface="+mj-lt"/>
                        </a:rPr>
                        <a:t>5</a:t>
                      </a:r>
                      <a:endParaRPr lang="ko-KR" altLang="en-US" sz="700" dirty="0">
                        <a:latin typeface="+mj-lt"/>
                      </a:endParaRPr>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6</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700" b="0" i="0" u="none" strike="noStrike" dirty="0">
                          <a:solidFill>
                            <a:srgbClr val="000000"/>
                          </a:solidFill>
                          <a:effectLst/>
                          <a:latin typeface="+mj-lt"/>
                          <a:ea typeface="微软雅黑" panose="020B0503020204020204" pitchFamily="34" charset="-122"/>
                        </a:rPr>
                        <a:t> Plasma chamber0B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nchor="ctr"/>
                </a:tc>
                <a:tc>
                  <a:txBody>
                    <a:bodyPr/>
                    <a:lstStyle/>
                    <a:p>
                      <a:pPr algn="ctr" latinLnBrk="1"/>
                      <a:r>
                        <a:rPr lang="en-US" altLang="ko-KR" sz="700" dirty="0" smtClean="0">
                          <a:latin typeface="+mj-lt"/>
                        </a:rPr>
                        <a:t>6</a:t>
                      </a:r>
                      <a:endParaRPr lang="ko-KR" altLang="en-US" sz="700" dirty="0">
                        <a:latin typeface="+mj-lt"/>
                      </a:endParaRPr>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7</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700" b="0" i="0" u="none" strike="noStrike" dirty="0">
                          <a:solidFill>
                            <a:srgbClr val="000000"/>
                          </a:solidFill>
                          <a:effectLst/>
                          <a:latin typeface="+mj-lt"/>
                          <a:ea typeface="微软雅黑" panose="020B0503020204020204" pitchFamily="34" charset="-122"/>
                        </a:rPr>
                        <a:t> Plasma chamber0C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nchor="ctr"/>
                </a:tc>
                <a:tc>
                  <a:txBody>
                    <a:bodyPr/>
                    <a:lstStyle/>
                    <a:p>
                      <a:pPr algn="ctr" latinLnBrk="1"/>
                      <a:r>
                        <a:rPr lang="en-US" altLang="ko-KR" sz="700" dirty="0" smtClean="0">
                          <a:latin typeface="+mj-lt"/>
                        </a:rPr>
                        <a:t>7</a:t>
                      </a:r>
                      <a:endParaRPr lang="ko-KR" altLang="en-US" sz="700" dirty="0">
                        <a:latin typeface="+mj-lt"/>
                      </a:endParaRPr>
                    </a:p>
                  </a:txBody>
                  <a:tcPr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8</a:t>
                      </a:r>
                      <a:endParaRPr lang="ko-KR" altLang="en-US" sz="700" kern="1200" dirty="0">
                        <a:solidFill>
                          <a:schemeClr val="dk1"/>
                        </a:solidFill>
                        <a:latin typeface="+mj-lt"/>
                        <a:ea typeface="+mn-ea"/>
                        <a:cs typeface="+mn-cs"/>
                      </a:endParaRPr>
                    </a:p>
                  </a:txBody>
                  <a:tcPr anchor="ctr">
                    <a:solidFill>
                      <a:schemeClr val="bg1">
                        <a:lumMod val="95000"/>
                      </a:schemeClr>
                    </a:solidFill>
                  </a:tcPr>
                </a:tc>
                <a:tc>
                  <a:txBody>
                    <a:bodyPr/>
                    <a:lstStyle/>
                    <a:p>
                      <a:pPr algn="ctr" fontAlgn="ctr"/>
                      <a:r>
                        <a:rPr lang="en-US" sz="700" b="0" i="0" u="none" strike="noStrike" dirty="0">
                          <a:solidFill>
                            <a:srgbClr val="000000"/>
                          </a:solidFill>
                          <a:effectLst/>
                          <a:latin typeface="+mj-lt"/>
                          <a:ea typeface="微软雅黑" panose="020B0503020204020204" pitchFamily="34" charset="-122"/>
                        </a:rPr>
                        <a:t> Plasma chamber0D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8</a:t>
                      </a:r>
                      <a:endParaRPr lang="ko-KR" altLang="en-US" sz="700" dirty="0">
                        <a:latin typeface="+mj-lt"/>
                      </a:endParaRPr>
                    </a:p>
                  </a:txBody>
                  <a:tcPr anchor="ctr">
                    <a:solidFill>
                      <a:schemeClr val="bg1">
                        <a:lumMod val="95000"/>
                      </a:schemeClr>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anchor="ctr">
                    <a:solidFill>
                      <a:schemeClr val="bg1"/>
                    </a:solidFill>
                  </a:tcPr>
                </a:tc>
                <a:tc>
                  <a:txBody>
                    <a:bodyPr/>
                    <a:lstStyle/>
                    <a:p>
                      <a:pPr algn="ctr" fontAlgn="ctr"/>
                      <a:endParaRPr lang="en-US" sz="700" b="0" i="0" u="none" strike="noStrike" dirty="0">
                        <a:solidFill>
                          <a:srgbClr val="000000"/>
                        </a:solidFill>
                        <a:effectLst/>
                        <a:latin typeface="+mj-lt"/>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anchor="ctr">
                    <a:solidFill>
                      <a:schemeClr val="bg1"/>
                    </a:solidFill>
                  </a:tcPr>
                </a:tc>
                <a:tc>
                  <a:txBody>
                    <a:bodyPr/>
                    <a:lstStyle/>
                    <a:p>
                      <a:pPr algn="ctr" fontAlgn="ctr"/>
                      <a:endParaRPr lang="en-US" sz="700" b="0" i="0" u="none" strike="noStrike" dirty="0">
                        <a:solidFill>
                          <a:srgbClr val="000000"/>
                        </a:solidFill>
                        <a:effectLst/>
                        <a:latin typeface="+mj-lt"/>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anchor="ctr">
                    <a:solidFill>
                      <a:schemeClr val="bg1"/>
                    </a:solidFill>
                  </a:tcPr>
                </a:tc>
                <a:tc>
                  <a:txBody>
                    <a:bodyPr/>
                    <a:lstStyle/>
                    <a:p>
                      <a:pPr algn="ctr" fontAlgn="ctr"/>
                      <a:endParaRPr lang="en-US" sz="700" b="0" i="0" u="none" strike="noStrike" dirty="0">
                        <a:solidFill>
                          <a:srgbClr val="000000"/>
                        </a:solidFill>
                        <a:effectLst/>
                        <a:latin typeface="+mj-lt"/>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anchor="ctr">
                    <a:solidFill>
                      <a:schemeClr val="bg1"/>
                    </a:solidFill>
                  </a:tcPr>
                </a:tc>
                <a:tc>
                  <a:txBody>
                    <a:bodyPr/>
                    <a:lstStyle/>
                    <a:p>
                      <a:pPr algn="ctr" fontAlgn="ctr"/>
                      <a:endParaRPr lang="en-US" sz="700" b="0" i="0" u="none" strike="noStrike" dirty="0">
                        <a:solidFill>
                          <a:srgbClr val="000000"/>
                        </a:solidFill>
                        <a:effectLst/>
                        <a:latin typeface="+mj-lt"/>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anchor="ctr">
                    <a:solidFill>
                      <a:schemeClr val="bg1"/>
                    </a:solidFill>
                  </a:tcPr>
                </a:tc>
                <a:tc>
                  <a:txBody>
                    <a:bodyPr/>
                    <a:lstStyle/>
                    <a:p>
                      <a:pPr algn="ctr" fontAlgn="ctr"/>
                      <a:endParaRPr lang="en-US" sz="700" b="0" i="0" u="none" strike="noStrike" dirty="0">
                        <a:solidFill>
                          <a:srgbClr val="000000"/>
                        </a:solidFill>
                        <a:effectLst/>
                        <a:latin typeface="+mj-lt"/>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c>
                  <a:txBody>
                    <a:bodyPr/>
                    <a:lstStyle/>
                    <a:p>
                      <a:pPr algn="ctr" latinLnBrk="1"/>
                      <a:endParaRPr lang="ko-KR" altLang="en-US" sz="700" dirty="0">
                        <a:latin typeface="+mj-lt"/>
                      </a:endParaRPr>
                    </a:p>
                  </a:txBody>
                  <a:tcPr anchor="ctr">
                    <a:solidFill>
                      <a:schemeClr val="bg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3138766" y="1839721"/>
            <a:ext cx="695042" cy="763283"/>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flipH="1">
            <a:off x="1334598" y="2603004"/>
            <a:ext cx="2151689" cy="1609135"/>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632520" y="4212139"/>
            <a:ext cx="1404156" cy="1386050"/>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pSp>
        <p:nvGrpSpPr>
          <p:cNvPr id="2" name="그룹 1"/>
          <p:cNvGrpSpPr/>
          <p:nvPr/>
        </p:nvGrpSpPr>
        <p:grpSpPr>
          <a:xfrm>
            <a:off x="735775" y="4294029"/>
            <a:ext cx="1197645" cy="1177164"/>
            <a:chOff x="1811139" y="4340068"/>
            <a:chExt cx="667098" cy="731769"/>
          </a:xfrm>
        </p:grpSpPr>
        <p:grpSp>
          <p:nvGrpSpPr>
            <p:cNvPr id="8" name="그룹 7"/>
            <p:cNvGrpSpPr/>
            <p:nvPr/>
          </p:nvGrpSpPr>
          <p:grpSpPr>
            <a:xfrm>
              <a:off x="1811139" y="4365104"/>
              <a:ext cx="667098" cy="706733"/>
              <a:chOff x="2312004" y="988060"/>
              <a:chExt cx="1004720" cy="1058306"/>
            </a:xfrm>
          </p:grpSpPr>
          <p:sp>
            <p:nvSpPr>
              <p:cNvPr id="9"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0" name="Group 1769"/>
              <p:cNvGrpSpPr/>
              <p:nvPr/>
            </p:nvGrpSpPr>
            <p:grpSpPr bwMode="auto">
              <a:xfrm>
                <a:off x="2370932" y="1405623"/>
                <a:ext cx="209050" cy="184408"/>
                <a:chOff x="2557" y="3725"/>
                <a:chExt cx="152" cy="163"/>
              </a:xfrm>
            </p:grpSpPr>
            <p:sp>
              <p:nvSpPr>
                <p:cNvPr id="2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2" name="육각형 1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1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15" name="Group 1769"/>
              <p:cNvGrpSpPr/>
              <p:nvPr/>
            </p:nvGrpSpPr>
            <p:grpSpPr bwMode="auto">
              <a:xfrm>
                <a:off x="2804371" y="1413083"/>
                <a:ext cx="209050" cy="184408"/>
                <a:chOff x="2557" y="3725"/>
                <a:chExt cx="152" cy="163"/>
              </a:xfrm>
            </p:grpSpPr>
            <p:sp>
              <p:nvSpPr>
                <p:cNvPr id="2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2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1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8"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19"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33" name="Text Box 1715"/>
            <p:cNvSpPr txBox="1">
              <a:spLocks noChangeArrowheads="1"/>
            </p:cNvSpPr>
            <p:nvPr/>
          </p:nvSpPr>
          <p:spPr bwMode="auto">
            <a:xfrm>
              <a:off x="1963498" y="4340068"/>
              <a:ext cx="333454" cy="1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Block1</a:t>
              </a:r>
            </a:p>
          </p:txBody>
        </p:sp>
        <p:sp>
          <p:nvSpPr>
            <p:cNvPr id="34" name="Rectangle 1711"/>
            <p:cNvSpPr>
              <a:spLocks noChangeArrowheads="1"/>
            </p:cNvSpPr>
            <p:nvPr/>
          </p:nvSpPr>
          <p:spPr bwMode="auto">
            <a:xfrm>
              <a:off x="2156051" y="4490413"/>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5" name="Rectangle 1712"/>
            <p:cNvSpPr>
              <a:spLocks noChangeArrowheads="1"/>
            </p:cNvSpPr>
            <p:nvPr/>
          </p:nvSpPr>
          <p:spPr bwMode="auto">
            <a:xfrm>
              <a:off x="2166961" y="4501639"/>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6" name="Line 1713"/>
            <p:cNvSpPr>
              <a:spLocks noChangeShapeType="1"/>
            </p:cNvSpPr>
            <p:nvPr/>
          </p:nvSpPr>
          <p:spPr bwMode="auto">
            <a:xfrm>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37" name="Line 1714"/>
            <p:cNvSpPr>
              <a:spLocks noChangeShapeType="1"/>
            </p:cNvSpPr>
            <p:nvPr/>
          </p:nvSpPr>
          <p:spPr bwMode="auto">
            <a:xfrm flipH="1">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38" name="Rectangle 1711"/>
            <p:cNvSpPr>
              <a:spLocks noChangeArrowheads="1"/>
            </p:cNvSpPr>
            <p:nvPr/>
          </p:nvSpPr>
          <p:spPr bwMode="auto">
            <a:xfrm>
              <a:off x="2156051" y="4832678"/>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39" name="Rectangle 1712"/>
            <p:cNvSpPr>
              <a:spLocks noChangeArrowheads="1"/>
            </p:cNvSpPr>
            <p:nvPr/>
          </p:nvSpPr>
          <p:spPr bwMode="auto">
            <a:xfrm>
              <a:off x="2166961" y="4843904"/>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0" name="Line 1713"/>
            <p:cNvSpPr>
              <a:spLocks noChangeShapeType="1"/>
            </p:cNvSpPr>
            <p:nvPr/>
          </p:nvSpPr>
          <p:spPr bwMode="auto">
            <a:xfrm>
              <a:off x="2166961" y="4843904"/>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41" name="Line 1714"/>
            <p:cNvSpPr>
              <a:spLocks noChangeShapeType="1"/>
            </p:cNvSpPr>
            <p:nvPr/>
          </p:nvSpPr>
          <p:spPr bwMode="auto">
            <a:xfrm flipH="1">
              <a:off x="2166961" y="4843904"/>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aphicFrame>
        <p:nvGraphicFramePr>
          <p:cNvPr id="43" name="표 42"/>
          <p:cNvGraphicFramePr>
            <a:graphicFrameLocks noGrp="1"/>
          </p:cNvGraphicFramePr>
          <p:nvPr/>
        </p:nvGraphicFramePr>
        <p:xfrm>
          <a:off x="2439366" y="2708916"/>
          <a:ext cx="3449738" cy="3398520"/>
        </p:xfrm>
        <a:graphic>
          <a:graphicData uri="http://schemas.openxmlformats.org/drawingml/2006/table">
            <a:tbl>
              <a:tblPr firstRow="1" bandRow="1">
                <a:tableStyleId>{5C22544A-7EE6-4342-B048-85BDC9FD1C3A}</a:tableStyleId>
              </a:tblPr>
              <a:tblGrid>
                <a:gridCol w="363131"/>
                <a:gridCol w="1146130"/>
                <a:gridCol w="530872"/>
                <a:gridCol w="761533"/>
                <a:gridCol w="648072"/>
              </a:tblGrid>
              <a:tr h="0">
                <a:tc>
                  <a:txBody>
                    <a:bodyPr/>
                    <a:lstStyle/>
                    <a:p>
                      <a:pPr algn="ctr" latinLnBrk="1"/>
                      <a:r>
                        <a:rPr lang="en-US" altLang="ko-KR" sz="1000" dirty="0"/>
                        <a:t>No</a:t>
                      </a:r>
                      <a:endParaRPr lang="ko-KR" altLang="en-US" sz="1000" dirty="0"/>
                    </a:p>
                  </a:txBody>
                  <a:tcPr marT="0" anchor="ctr"/>
                </a:tc>
                <a:tc>
                  <a:txBody>
                    <a:bodyPr/>
                    <a:lstStyle/>
                    <a:p>
                      <a:pPr algn="ctr" latinLnBrk="1"/>
                      <a:r>
                        <a:rPr lang="en-US" altLang="ko-KR" sz="1000" dirty="0"/>
                        <a:t>Description</a:t>
                      </a:r>
                      <a:endParaRPr lang="ko-KR" altLang="en-US" sz="1000" dirty="0"/>
                    </a:p>
                  </a:txBody>
                  <a:tcPr marT="0" anchor="ctr"/>
                </a:tc>
                <a:tc>
                  <a:txBody>
                    <a:bodyPr/>
                    <a:lstStyle/>
                    <a:p>
                      <a:pPr algn="ctr" latinLnBrk="1"/>
                      <a:r>
                        <a:rPr lang="en-US" altLang="ko-KR" sz="1000" dirty="0"/>
                        <a:t>Glass </a:t>
                      </a:r>
                      <a:r>
                        <a:rPr lang="en-US" altLang="ko-KR" sz="1000" dirty="0" err="1"/>
                        <a:t>Qty</a:t>
                      </a:r>
                      <a:endParaRPr lang="ko-KR" altLang="en-US" sz="1000" dirty="0"/>
                    </a:p>
                  </a:txBody>
                  <a:tcPr marT="0" anchor="ctr"/>
                </a:tc>
                <a:tc>
                  <a:txBody>
                    <a:bodyPr/>
                    <a:lstStyle/>
                    <a:p>
                      <a:pPr algn="ctr" latinLnBrk="1"/>
                      <a:r>
                        <a:rPr lang="en-US" altLang="ko-KR" sz="1000" dirty="0"/>
                        <a:t>Max</a:t>
                      </a:r>
                      <a:r>
                        <a:rPr lang="en-US" altLang="ko-KR" sz="1000" baseline="0" dirty="0"/>
                        <a:t> Glass Capacity</a:t>
                      </a:r>
                      <a:endParaRPr lang="ko-KR" altLang="en-US" sz="1000" dirty="0"/>
                    </a:p>
                  </a:txBody>
                  <a:tcPr marT="0" anchor="ctr"/>
                </a:tc>
                <a:tc>
                  <a:txBody>
                    <a:bodyPr/>
                    <a:lstStyle/>
                    <a:p>
                      <a:pPr algn="ctr" latinLnBrk="1"/>
                      <a:r>
                        <a:rPr lang="en-US" altLang="ko-KR" sz="1000" dirty="0" smtClean="0"/>
                        <a:t>Position</a:t>
                      </a:r>
                      <a:endParaRPr lang="ko-KR" altLang="en-US" sz="1000" dirty="0"/>
                    </a:p>
                  </a:txBody>
                  <a:tcPr marT="0" anchor="ct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1</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Buffer_Chamber01_Slot1</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rowSpan="20">
                  <a:txBody>
                    <a:bodyPr/>
                    <a:lstStyle/>
                    <a:p>
                      <a:pPr algn="ctr" latinLnBrk="1"/>
                      <a:r>
                        <a:rPr lang="en-US" altLang="ko-KR" sz="700" dirty="0" smtClean="0">
                          <a:latin typeface="+mj-lt"/>
                        </a:rPr>
                        <a:t>20</a:t>
                      </a:r>
                      <a:endParaRPr lang="ko-KR" altLang="en-US" sz="700" dirty="0">
                        <a:latin typeface="+mj-lt"/>
                      </a:endParaRPr>
                    </a:p>
                  </a:txBody>
                  <a:tcPr marT="0" anchor="ctr">
                    <a:solidFill>
                      <a:schemeClr val="bg1">
                        <a:lumMod val="95000"/>
                      </a:schemeClr>
                    </a:solidFill>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1</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2</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Buffer_Chamber01_Slot2</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2</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3</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Buffer_Chamber01_Slot3</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3</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4</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Buffer_Chamber01_Slot4</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4</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5</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Buffer_Chamber01_Slot5</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5</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6</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Buffer_Chamber01_Slot6</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6</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7</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Buffer_Chamber01_Slot7</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7</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8</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Buffer_Chamber01_Slot8</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8</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9</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Turn_Chamber01</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9</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10</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Passage_Chamber01</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10</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11</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Transfer_Robot01_Lower_Arm</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11</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12</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Transfer_Robot01_Upper_Arm</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12</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13</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EV1A</a:t>
                      </a:r>
                    </a:p>
                  </a:txBody>
                  <a:tcPr marL="9525" marR="9525" marT="9525"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13</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14</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EV1B</a:t>
                      </a:r>
                    </a:p>
                  </a:txBody>
                  <a:tcPr marL="9525" marR="9525" marT="9525" marB="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14</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15</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EV1C</a:t>
                      </a:r>
                    </a:p>
                  </a:txBody>
                  <a:tcPr marL="9525" marR="9525" marT="9525" marB="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15</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16</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EV1D</a:t>
                      </a:r>
                    </a:p>
                  </a:txBody>
                  <a:tcPr marL="9525" marR="9525" marT="9525" marB="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16</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smtClean="0">
                          <a:solidFill>
                            <a:schemeClr val="dk1"/>
                          </a:solidFill>
                          <a:latin typeface="+mj-lt"/>
                          <a:ea typeface="+mn-ea"/>
                          <a:cs typeface="+mn-cs"/>
                        </a:rPr>
                        <a:t>17</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EV2A</a:t>
                      </a:r>
                    </a:p>
                  </a:txBody>
                  <a:tcPr marL="9525" marR="9525" marT="9525" marB="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marL="0" algn="ctr" defTabSz="914400" rtl="0" eaLnBrk="1" latinLnBrk="1" hangingPunct="1"/>
                      <a:r>
                        <a:rPr lang="en-US" altLang="ko-KR" sz="700" kern="1200" smtClean="0">
                          <a:solidFill>
                            <a:schemeClr val="dk1"/>
                          </a:solidFill>
                          <a:latin typeface="+mj-lt"/>
                          <a:ea typeface="+mn-ea"/>
                          <a:cs typeface="+mn-cs"/>
                        </a:rPr>
                        <a:t>17</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18</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EV2B</a:t>
                      </a:r>
                    </a:p>
                  </a:txBody>
                  <a:tcPr marL="9525" marR="9525" marT="9525" marB="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18</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19</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EV2C</a:t>
                      </a:r>
                    </a:p>
                  </a:txBody>
                  <a:tcPr marL="9525" marR="9525" marT="9525" marB="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19</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smtClean="0">
                          <a:solidFill>
                            <a:schemeClr val="dk1"/>
                          </a:solidFill>
                          <a:latin typeface="+mj-lt"/>
                          <a:ea typeface="+mn-ea"/>
                          <a:cs typeface="+mn-cs"/>
                        </a:rPr>
                        <a:t>20</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EV2D</a:t>
                      </a:r>
                    </a:p>
                  </a:txBody>
                  <a:tcPr marL="9525" marR="9525" marT="9525" marB="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marL="0" algn="ctr" defTabSz="914400" rtl="0" eaLnBrk="1" latinLnBrk="1" hangingPunct="1"/>
                      <a:r>
                        <a:rPr lang="en-US" altLang="ko-KR" sz="700" kern="1200" dirty="0" smtClean="0">
                          <a:solidFill>
                            <a:schemeClr val="dk1"/>
                          </a:solidFill>
                          <a:latin typeface="+mj-lt"/>
                          <a:ea typeface="+mn-ea"/>
                          <a:cs typeface="+mn-cs"/>
                        </a:rPr>
                        <a:t>20</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r>
            </a:tbl>
          </a:graphicData>
        </a:graphic>
      </p:graphicFrame>
      <p:graphicFrame>
        <p:nvGraphicFramePr>
          <p:cNvPr id="44" name="표 43"/>
          <p:cNvGraphicFramePr>
            <a:graphicFrameLocks noGrp="1"/>
          </p:cNvGraphicFramePr>
          <p:nvPr>
            <p:custDataLst>
              <p:tags r:id="rId1"/>
            </p:custDataLst>
          </p:nvPr>
        </p:nvGraphicFramePr>
        <p:xfrm>
          <a:off x="5967216" y="2708916"/>
          <a:ext cx="3522289" cy="815340"/>
        </p:xfrm>
        <a:graphic>
          <a:graphicData uri="http://schemas.openxmlformats.org/drawingml/2006/table">
            <a:tbl>
              <a:tblPr firstRow="1" bandRow="1">
                <a:tableStyleId>{5C22544A-7EE6-4342-B048-85BDC9FD1C3A}</a:tableStyleId>
              </a:tblPr>
              <a:tblGrid>
                <a:gridCol w="370768"/>
                <a:gridCol w="1170234"/>
                <a:gridCol w="542037"/>
                <a:gridCol w="791177"/>
                <a:gridCol w="648073"/>
              </a:tblGrid>
              <a:tr h="0">
                <a:tc>
                  <a:txBody>
                    <a:bodyPr/>
                    <a:lstStyle/>
                    <a:p>
                      <a:pPr algn="ctr" latinLnBrk="1"/>
                      <a:r>
                        <a:rPr lang="en-US" altLang="ko-KR" sz="1000" dirty="0"/>
                        <a:t>No</a:t>
                      </a:r>
                      <a:endParaRPr lang="ko-KR" altLang="en-US" sz="1000" dirty="0"/>
                    </a:p>
                  </a:txBody>
                  <a:tcPr marT="0" anchor="ctr"/>
                </a:tc>
                <a:tc>
                  <a:txBody>
                    <a:bodyPr/>
                    <a:lstStyle/>
                    <a:p>
                      <a:pPr algn="ctr" latinLnBrk="1"/>
                      <a:r>
                        <a:rPr lang="en-US" altLang="ko-KR" sz="1000" dirty="0"/>
                        <a:t>Description</a:t>
                      </a:r>
                      <a:endParaRPr lang="ko-KR" altLang="en-US" sz="1000" dirty="0"/>
                    </a:p>
                  </a:txBody>
                  <a:tcPr marT="0" anchor="ctr"/>
                </a:tc>
                <a:tc>
                  <a:txBody>
                    <a:bodyPr/>
                    <a:lstStyle/>
                    <a:p>
                      <a:pPr algn="ctr" latinLnBrk="1"/>
                      <a:r>
                        <a:rPr lang="en-US" altLang="ko-KR" sz="1000" dirty="0" err="1" smtClean="0"/>
                        <a:t>MaskQty</a:t>
                      </a:r>
                      <a:endParaRPr lang="ko-KR" altLang="en-US" sz="1000" dirty="0"/>
                    </a:p>
                  </a:txBody>
                  <a:tcPr marT="0" anchor="ctr"/>
                </a:tc>
                <a:tc>
                  <a:txBody>
                    <a:bodyPr/>
                    <a:lstStyle/>
                    <a:p>
                      <a:pPr algn="ctr" latinLnBrk="1"/>
                      <a:r>
                        <a:rPr lang="en-US" altLang="ko-KR" sz="1000" dirty="0"/>
                        <a:t>Max</a:t>
                      </a:r>
                      <a:r>
                        <a:rPr lang="en-US" altLang="ko-KR" sz="1000" baseline="0" dirty="0"/>
                        <a:t> </a:t>
                      </a:r>
                      <a:r>
                        <a:rPr lang="en-US" altLang="ko-KR" sz="1000" baseline="0" dirty="0" smtClean="0"/>
                        <a:t>Mask</a:t>
                      </a:r>
                    </a:p>
                    <a:p>
                      <a:pPr algn="ctr" latinLnBrk="1"/>
                      <a:r>
                        <a:rPr lang="en-US" altLang="ko-KR" sz="1000" baseline="0" dirty="0" smtClean="0"/>
                        <a:t>Capacity</a:t>
                      </a:r>
                      <a:endParaRPr lang="ko-KR" altLang="en-US" sz="1000" dirty="0"/>
                    </a:p>
                  </a:txBody>
                  <a:tcPr marT="0" anchor="ctr"/>
                </a:tc>
                <a:tc>
                  <a:txBody>
                    <a:bodyPr/>
                    <a:lstStyle/>
                    <a:p>
                      <a:pPr algn="ctr" latinLnBrk="1"/>
                      <a:r>
                        <a:rPr lang="en-US" altLang="ko-KR" sz="1000" dirty="0" smtClean="0"/>
                        <a:t>Position</a:t>
                      </a:r>
                      <a:endParaRPr lang="ko-KR" altLang="en-US" sz="1000" dirty="0"/>
                    </a:p>
                  </a:txBody>
                  <a:tcPr marT="0" anchor="ct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Mask_stock1-1(Lower)</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5</a:t>
                      </a:r>
                    </a:p>
                  </a:txBody>
                  <a:tcPr marL="9525" marR="9525" marT="9525" marB="0" anchor="ctr">
                    <a:solidFill>
                      <a:schemeClr val="bg1">
                        <a:lumMod val="95000"/>
                      </a:schemeClr>
                    </a:solidFill>
                  </a:tcPr>
                </a:tc>
                <a:tc rowSpan="4">
                  <a:txBody>
                    <a:bodyPr/>
                    <a:lstStyle/>
                    <a:p>
                      <a:pPr algn="ctr" fontAlgn="ctr"/>
                      <a:r>
                        <a:rPr lang="en-US" altLang="ko-KR" sz="700" b="0" i="0" u="none" strike="noStrike" dirty="0" smtClean="0">
                          <a:solidFill>
                            <a:srgbClr val="000000"/>
                          </a:solidFill>
                          <a:effectLst/>
                          <a:latin typeface="+mj-lt"/>
                          <a:ea typeface="Malgun Gothic" panose="020B0503020000020004" pitchFamily="50" charset="-127"/>
                        </a:rPr>
                        <a:t>20</a:t>
                      </a:r>
                      <a:endParaRPr lang="en-US" altLang="ko-KR"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c>
                  <a:txBody>
                    <a:bodyPr/>
                    <a:lstStyle/>
                    <a:p>
                      <a:pPr algn="ctr" fontAlgn="ctr"/>
                      <a:r>
                        <a:rPr lang="en-US" sz="700" b="0" i="0" u="none" strike="noStrike" dirty="0" smtClean="0">
                          <a:solidFill>
                            <a:srgbClr val="000000"/>
                          </a:solidFill>
                          <a:effectLst/>
                          <a:latin typeface="+mj-lt"/>
                          <a:ea typeface="Malgun Gothic" panose="020B0503020000020004" pitchFamily="50" charset="-127"/>
                        </a:rPr>
                        <a:t>-</a:t>
                      </a:r>
                      <a:endParaRPr lang="en-US"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Mask_stock1-2(Upper)</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5</a:t>
                      </a:r>
                    </a:p>
                  </a:txBody>
                  <a:tcPr marL="9525" marR="9525" marT="9525" marB="0" anchor="ctr">
                    <a:solidFill>
                      <a:schemeClr val="bg1">
                        <a:lumMod val="95000"/>
                      </a:schemeClr>
                    </a:solidFill>
                  </a:tcPr>
                </a:tc>
                <a:tc vMerge="1">
                  <a:txBody>
                    <a:bodyPr/>
                    <a:lstStyle/>
                    <a:p>
                      <a:endParaRPr lang="ko-KR"/>
                    </a:p>
                  </a:txBody>
                  <a:tcPr marL="9525" marR="9525" marT="9525" marB="0" anchor="ctr">
                    <a:solidFill>
                      <a:schemeClr val="bg1">
                        <a:lumMod val="95000"/>
                      </a:schemeClr>
                    </a:solidFill>
                  </a:tcPr>
                </a:tc>
                <a:tc>
                  <a:txBody>
                    <a:bodyPr/>
                    <a:lstStyle/>
                    <a:p>
                      <a:pPr algn="ctr" fontAlgn="ctr"/>
                      <a:r>
                        <a:rPr lang="en-US" sz="700" b="0" i="0" u="none" strike="noStrike" dirty="0" smtClean="0">
                          <a:solidFill>
                            <a:srgbClr val="000000"/>
                          </a:solidFill>
                          <a:effectLst/>
                          <a:latin typeface="+mj-lt"/>
                          <a:ea typeface="Malgun Gothic" panose="020B0503020000020004" pitchFamily="50" charset="-127"/>
                        </a:rPr>
                        <a:t>-</a:t>
                      </a:r>
                      <a:endParaRPr lang="en-US"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Mask_stock2-1(Lower)</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5</a:t>
                      </a:r>
                    </a:p>
                  </a:txBody>
                  <a:tcPr marL="9525" marR="9525" marT="9525" marB="0" anchor="ctr">
                    <a:solidFill>
                      <a:schemeClr val="bg1">
                        <a:lumMod val="95000"/>
                      </a:schemeClr>
                    </a:solidFill>
                  </a:tcPr>
                </a:tc>
                <a:tc vMerge="1">
                  <a:txBody>
                    <a:bodyPr/>
                    <a:lstStyle/>
                    <a:p>
                      <a:endParaRPr lang="ko-KR"/>
                    </a:p>
                  </a:txBody>
                  <a:tcPr marL="9525" marR="9525" marT="9525" marB="0" anchor="ctr">
                    <a:solidFill>
                      <a:schemeClr val="bg1">
                        <a:lumMod val="95000"/>
                      </a:schemeClr>
                    </a:solidFill>
                  </a:tcPr>
                </a:tc>
                <a:tc>
                  <a:txBody>
                    <a:bodyPr/>
                    <a:lstStyle/>
                    <a:p>
                      <a:pPr algn="ctr" fontAlgn="ctr"/>
                      <a:r>
                        <a:rPr lang="en-US" sz="700" b="0" i="0" u="none" strike="noStrike" dirty="0" smtClean="0">
                          <a:solidFill>
                            <a:srgbClr val="000000"/>
                          </a:solidFill>
                          <a:effectLst/>
                          <a:latin typeface="+mj-lt"/>
                          <a:ea typeface="Malgun Gothic" panose="020B0503020000020004" pitchFamily="50" charset="-127"/>
                        </a:rPr>
                        <a:t>-</a:t>
                      </a:r>
                      <a:endParaRPr lang="en-US"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Mask_stock2-2(Upper)</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5</a:t>
                      </a:r>
                    </a:p>
                  </a:txBody>
                  <a:tcPr marL="9525" marR="9525" marT="9525" marB="0" anchor="ctr">
                    <a:solidFill>
                      <a:schemeClr val="bg1">
                        <a:lumMod val="95000"/>
                      </a:schemeClr>
                    </a:solidFill>
                  </a:tcPr>
                </a:tc>
                <a:tc vMerge="1">
                  <a:txBody>
                    <a:bodyPr/>
                    <a:lstStyle/>
                    <a:p>
                      <a:endParaRPr lang="ko-KR"/>
                    </a:p>
                  </a:txBody>
                  <a:tcPr marL="9525" marR="9525" marT="9525" marB="0" anchor="ctr">
                    <a:solidFill>
                      <a:schemeClr val="bg1">
                        <a:lumMod val="95000"/>
                      </a:schemeClr>
                    </a:solidFill>
                  </a:tcPr>
                </a:tc>
                <a:tc>
                  <a:txBody>
                    <a:bodyPr/>
                    <a:lstStyle/>
                    <a:p>
                      <a:pPr algn="ctr" fontAlgn="ctr"/>
                      <a:r>
                        <a:rPr lang="en-US" sz="700" b="0" i="0" u="none" strike="noStrike" dirty="0" smtClean="0">
                          <a:solidFill>
                            <a:srgbClr val="000000"/>
                          </a:solidFill>
                          <a:effectLst/>
                          <a:latin typeface="+mj-lt"/>
                          <a:ea typeface="Malgun Gothic" panose="020B0503020000020004" pitchFamily="50" charset="-127"/>
                        </a:rPr>
                        <a:t>-</a:t>
                      </a:r>
                      <a:endParaRPr lang="en-US"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3795430" y="1839721"/>
            <a:ext cx="695042" cy="763283"/>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flipH="1">
            <a:off x="2144688" y="2603004"/>
            <a:ext cx="1998263" cy="1186036"/>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776536" y="3789040"/>
            <a:ext cx="2736304" cy="2232248"/>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pSp>
        <p:nvGrpSpPr>
          <p:cNvPr id="8" name="그룹 7"/>
          <p:cNvGrpSpPr/>
          <p:nvPr/>
        </p:nvGrpSpPr>
        <p:grpSpPr>
          <a:xfrm>
            <a:off x="1545865" y="4319166"/>
            <a:ext cx="1197645" cy="1152029"/>
            <a:chOff x="1811139" y="4355693"/>
            <a:chExt cx="667098" cy="716144"/>
          </a:xfrm>
        </p:grpSpPr>
        <p:grpSp>
          <p:nvGrpSpPr>
            <p:cNvPr id="9" name="그룹 8"/>
            <p:cNvGrpSpPr/>
            <p:nvPr/>
          </p:nvGrpSpPr>
          <p:grpSpPr>
            <a:xfrm>
              <a:off x="1811139" y="4365104"/>
              <a:ext cx="667098" cy="706733"/>
              <a:chOff x="2312004" y="988060"/>
              <a:chExt cx="1004720" cy="1058306"/>
            </a:xfrm>
          </p:grpSpPr>
          <p:sp>
            <p:nvSpPr>
              <p:cNvPr id="20"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1" name="Group 1769"/>
              <p:cNvGrpSpPr/>
              <p:nvPr/>
            </p:nvGrpSpPr>
            <p:grpSpPr bwMode="auto">
              <a:xfrm>
                <a:off x="2370932" y="1405623"/>
                <a:ext cx="209050" cy="184408"/>
                <a:chOff x="2557" y="3725"/>
                <a:chExt cx="152" cy="163"/>
              </a:xfrm>
            </p:grpSpPr>
            <p:sp>
              <p:nvSpPr>
                <p:cNvPr id="3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2" name="육각형 2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2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5" name="Group 1769"/>
              <p:cNvGrpSpPr/>
              <p:nvPr/>
            </p:nvGrpSpPr>
            <p:grpSpPr bwMode="auto">
              <a:xfrm>
                <a:off x="2804371" y="1413083"/>
                <a:ext cx="209050" cy="184408"/>
                <a:chOff x="2557" y="3725"/>
                <a:chExt cx="152" cy="163"/>
              </a:xfrm>
            </p:grpSpPr>
            <p:sp>
              <p:nvSpPr>
                <p:cNvPr id="3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8"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9"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3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10" name="Text Box 1715"/>
            <p:cNvSpPr txBox="1">
              <a:spLocks noChangeArrowheads="1"/>
            </p:cNvSpPr>
            <p:nvPr/>
          </p:nvSpPr>
          <p:spPr bwMode="auto">
            <a:xfrm>
              <a:off x="1963498" y="4355693"/>
              <a:ext cx="238568" cy="11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Block3</a:t>
              </a:r>
            </a:p>
          </p:txBody>
        </p:sp>
        <p:sp>
          <p:nvSpPr>
            <p:cNvPr id="12" name="Rectangle 1711"/>
            <p:cNvSpPr>
              <a:spLocks noChangeArrowheads="1"/>
            </p:cNvSpPr>
            <p:nvPr/>
          </p:nvSpPr>
          <p:spPr bwMode="auto">
            <a:xfrm>
              <a:off x="2156051" y="4490413"/>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3" name="Rectangle 1712"/>
            <p:cNvSpPr>
              <a:spLocks noChangeArrowheads="1"/>
            </p:cNvSpPr>
            <p:nvPr/>
          </p:nvSpPr>
          <p:spPr bwMode="auto">
            <a:xfrm>
              <a:off x="2166961" y="4501639"/>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 name="Line 1713"/>
            <p:cNvSpPr>
              <a:spLocks noChangeShapeType="1"/>
            </p:cNvSpPr>
            <p:nvPr/>
          </p:nvSpPr>
          <p:spPr bwMode="auto">
            <a:xfrm>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5" name="Line 1714"/>
            <p:cNvSpPr>
              <a:spLocks noChangeShapeType="1"/>
            </p:cNvSpPr>
            <p:nvPr/>
          </p:nvSpPr>
          <p:spPr bwMode="auto">
            <a:xfrm flipH="1">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6" name="Rectangle 1711"/>
            <p:cNvSpPr>
              <a:spLocks noChangeArrowheads="1"/>
            </p:cNvSpPr>
            <p:nvPr/>
          </p:nvSpPr>
          <p:spPr bwMode="auto">
            <a:xfrm>
              <a:off x="2156051" y="4832678"/>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7" name="Rectangle 1712"/>
            <p:cNvSpPr>
              <a:spLocks noChangeArrowheads="1"/>
            </p:cNvSpPr>
            <p:nvPr/>
          </p:nvSpPr>
          <p:spPr bwMode="auto">
            <a:xfrm>
              <a:off x="2166961" y="4843904"/>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8" name="Line 1713"/>
            <p:cNvSpPr>
              <a:spLocks noChangeShapeType="1"/>
            </p:cNvSpPr>
            <p:nvPr/>
          </p:nvSpPr>
          <p:spPr bwMode="auto">
            <a:xfrm>
              <a:off x="2166961" y="4843904"/>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9" name="Line 1714"/>
            <p:cNvSpPr>
              <a:spLocks noChangeShapeType="1"/>
            </p:cNvSpPr>
            <p:nvPr/>
          </p:nvSpPr>
          <p:spPr bwMode="auto">
            <a:xfrm flipH="1">
              <a:off x="2166961" y="4843904"/>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aphicFrame>
        <p:nvGraphicFramePr>
          <p:cNvPr id="44" name="표 43"/>
          <p:cNvGraphicFramePr>
            <a:graphicFrameLocks noGrp="1"/>
          </p:cNvGraphicFramePr>
          <p:nvPr>
            <p:custDataLst>
              <p:tags r:id="rId1"/>
            </p:custDataLst>
          </p:nvPr>
        </p:nvGraphicFramePr>
        <p:xfrm>
          <a:off x="3833808" y="3542536"/>
          <a:ext cx="5472607" cy="2788920"/>
        </p:xfrm>
        <a:graphic>
          <a:graphicData uri="http://schemas.openxmlformats.org/drawingml/2006/table">
            <a:tbl>
              <a:tblPr firstRow="1" bandRow="1">
                <a:tableStyleId>{5C22544A-7EE6-4342-B048-85BDC9FD1C3A}</a:tableStyleId>
              </a:tblPr>
              <a:tblGrid>
                <a:gridCol w="576063"/>
                <a:gridCol w="1818202"/>
                <a:gridCol w="842166"/>
                <a:gridCol w="1300072"/>
                <a:gridCol w="936104"/>
              </a:tblGrid>
              <a:tr h="0">
                <a:tc>
                  <a:txBody>
                    <a:bodyPr/>
                    <a:lstStyle/>
                    <a:p>
                      <a:pPr algn="ctr" latinLnBrk="1"/>
                      <a:r>
                        <a:rPr lang="en-US" altLang="ko-KR" sz="1000" dirty="0"/>
                        <a:t>No</a:t>
                      </a:r>
                      <a:endParaRPr lang="ko-KR" altLang="en-US" sz="1000" dirty="0"/>
                    </a:p>
                  </a:txBody>
                  <a:tcPr marT="0" anchor="ctr"/>
                </a:tc>
                <a:tc>
                  <a:txBody>
                    <a:bodyPr/>
                    <a:lstStyle/>
                    <a:p>
                      <a:pPr algn="ctr" latinLnBrk="1"/>
                      <a:r>
                        <a:rPr lang="en-US" altLang="ko-KR" sz="1000" dirty="0"/>
                        <a:t>Description</a:t>
                      </a:r>
                      <a:endParaRPr lang="ko-KR" altLang="en-US" sz="1000" dirty="0"/>
                    </a:p>
                  </a:txBody>
                  <a:tcPr marT="0" anchor="ctr"/>
                </a:tc>
                <a:tc>
                  <a:txBody>
                    <a:bodyPr/>
                    <a:lstStyle/>
                    <a:p>
                      <a:pPr algn="ctr" latinLnBrk="1"/>
                      <a:r>
                        <a:rPr lang="en-US" altLang="ko-KR" sz="1000" dirty="0"/>
                        <a:t>Glass </a:t>
                      </a:r>
                      <a:r>
                        <a:rPr lang="en-US" altLang="ko-KR" sz="1000" dirty="0" err="1"/>
                        <a:t>Qty</a:t>
                      </a:r>
                      <a:endParaRPr lang="ko-KR" altLang="en-US" sz="1000" dirty="0"/>
                    </a:p>
                  </a:txBody>
                  <a:tcPr marT="0" anchor="ctr"/>
                </a:tc>
                <a:tc>
                  <a:txBody>
                    <a:bodyPr/>
                    <a:lstStyle/>
                    <a:p>
                      <a:pPr algn="ctr" latinLnBrk="1"/>
                      <a:r>
                        <a:rPr lang="en-US" altLang="ko-KR" sz="1000" dirty="0"/>
                        <a:t>Max</a:t>
                      </a:r>
                      <a:r>
                        <a:rPr lang="en-US" altLang="ko-KR" sz="1000" baseline="0" dirty="0"/>
                        <a:t> Glass Capacity</a:t>
                      </a:r>
                      <a:endParaRPr lang="ko-KR" altLang="en-US" sz="1000" dirty="0"/>
                    </a:p>
                  </a:txBody>
                  <a:tcPr marT="0" anchor="ctr"/>
                </a:tc>
                <a:tc>
                  <a:txBody>
                    <a:bodyPr/>
                    <a:lstStyle/>
                    <a:p>
                      <a:pPr algn="ctr" latinLnBrk="1"/>
                      <a:r>
                        <a:rPr lang="en-US" altLang="ko-KR" sz="1000" dirty="0" smtClean="0"/>
                        <a:t>Position</a:t>
                      </a:r>
                      <a:endParaRPr lang="ko-KR" altLang="en-US" sz="1000" dirty="0"/>
                    </a:p>
                  </a:txBody>
                  <a:tcPr marT="0" anchor="ct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Passage_Chamber31</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rowSpan="13">
                  <a:txBody>
                    <a:bodyPr/>
                    <a:lstStyle/>
                    <a:p>
                      <a:pPr algn="ctr" latinLnBrk="1"/>
                      <a:r>
                        <a:rPr lang="en-US" altLang="ko-KR" sz="700" dirty="0">
                          <a:latin typeface="+mj-lt"/>
                        </a:rPr>
                        <a:t>13</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2</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Turn_Chamber03</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2</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3</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Passage_Chamber32</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3</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4</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Transfer_Robot03_Lower_Arm</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4</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5</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Transfer_Robot03_Upper_Arm</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5</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6</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EV3A</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6</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7</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EV3B</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7</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8</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EV3C</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8</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9</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EV3D</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9</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10</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EV4A</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10</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11</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EV4B</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11</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12</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EV4C</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12</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13</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EV4D</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13</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微软雅黑" panose="020B0503020204020204" pitchFamily="34" charset="-122"/>
                        </a:rPr>
                        <a:t> Mask stock3-1（Lower）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rowSpan="4">
                  <a:txBody>
                    <a:bodyPr/>
                    <a:lstStyle/>
                    <a:p>
                      <a:pPr algn="ctr" latinLnBrk="1"/>
                      <a:r>
                        <a:rPr lang="en-US" altLang="ko-KR" sz="700" dirty="0">
                          <a:latin typeface="+mj-lt"/>
                        </a:rPr>
                        <a:t>20(Mask)</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微软雅黑" panose="020B0503020204020204" pitchFamily="34" charset="-122"/>
                        </a:rPr>
                        <a:t> Mask stock3-2（Upper）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微软雅黑" panose="020B0503020204020204" pitchFamily="34" charset="-122"/>
                        </a:rPr>
                        <a:t> Mask stock3-3（Lower）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微软雅黑" panose="020B0503020204020204" pitchFamily="34" charset="-122"/>
                        </a:rPr>
                        <a:t> Mask stock3-4（Upper）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4451122" y="1839721"/>
            <a:ext cx="695042" cy="763283"/>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flipH="1">
            <a:off x="1262590" y="2603004"/>
            <a:ext cx="3536053" cy="1258044"/>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560512" y="3861048"/>
            <a:ext cx="1404156" cy="1386050"/>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pSp>
        <p:nvGrpSpPr>
          <p:cNvPr id="8" name="그룹 7"/>
          <p:cNvGrpSpPr/>
          <p:nvPr/>
        </p:nvGrpSpPr>
        <p:grpSpPr>
          <a:xfrm>
            <a:off x="692342" y="3968075"/>
            <a:ext cx="1197645" cy="1152029"/>
            <a:chOff x="1811139" y="4355693"/>
            <a:chExt cx="667098" cy="716144"/>
          </a:xfrm>
        </p:grpSpPr>
        <p:grpSp>
          <p:nvGrpSpPr>
            <p:cNvPr id="9" name="그룹 8"/>
            <p:cNvGrpSpPr/>
            <p:nvPr/>
          </p:nvGrpSpPr>
          <p:grpSpPr>
            <a:xfrm>
              <a:off x="1811139" y="4365104"/>
              <a:ext cx="667098" cy="706733"/>
              <a:chOff x="2312004" y="988060"/>
              <a:chExt cx="1004720" cy="1058306"/>
            </a:xfrm>
          </p:grpSpPr>
          <p:sp>
            <p:nvSpPr>
              <p:cNvPr id="20"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1" name="Group 1769"/>
              <p:cNvGrpSpPr/>
              <p:nvPr/>
            </p:nvGrpSpPr>
            <p:grpSpPr bwMode="auto">
              <a:xfrm>
                <a:off x="2370932" y="1405623"/>
                <a:ext cx="209050" cy="184408"/>
                <a:chOff x="2557" y="3725"/>
                <a:chExt cx="152" cy="163"/>
              </a:xfrm>
            </p:grpSpPr>
            <p:sp>
              <p:nvSpPr>
                <p:cNvPr id="3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2" name="육각형 2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2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5" name="Group 1769"/>
              <p:cNvGrpSpPr/>
              <p:nvPr/>
            </p:nvGrpSpPr>
            <p:grpSpPr bwMode="auto">
              <a:xfrm>
                <a:off x="2804371" y="1413083"/>
                <a:ext cx="209050" cy="184408"/>
                <a:chOff x="2557" y="3725"/>
                <a:chExt cx="152" cy="163"/>
              </a:xfrm>
            </p:grpSpPr>
            <p:sp>
              <p:nvSpPr>
                <p:cNvPr id="3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8"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9"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3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10" name="Text Box 1715"/>
            <p:cNvSpPr txBox="1">
              <a:spLocks noChangeArrowheads="1"/>
            </p:cNvSpPr>
            <p:nvPr/>
          </p:nvSpPr>
          <p:spPr bwMode="auto">
            <a:xfrm>
              <a:off x="1963498" y="4355693"/>
              <a:ext cx="238568" cy="11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Block5</a:t>
              </a:r>
            </a:p>
          </p:txBody>
        </p:sp>
        <p:sp>
          <p:nvSpPr>
            <p:cNvPr id="12" name="Rectangle 1711"/>
            <p:cNvSpPr>
              <a:spLocks noChangeArrowheads="1"/>
            </p:cNvSpPr>
            <p:nvPr/>
          </p:nvSpPr>
          <p:spPr bwMode="auto">
            <a:xfrm>
              <a:off x="2156051" y="4490413"/>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3" name="Rectangle 1712"/>
            <p:cNvSpPr>
              <a:spLocks noChangeArrowheads="1"/>
            </p:cNvSpPr>
            <p:nvPr/>
          </p:nvSpPr>
          <p:spPr bwMode="auto">
            <a:xfrm>
              <a:off x="2166961" y="4501639"/>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 name="Line 1713"/>
            <p:cNvSpPr>
              <a:spLocks noChangeShapeType="1"/>
            </p:cNvSpPr>
            <p:nvPr/>
          </p:nvSpPr>
          <p:spPr bwMode="auto">
            <a:xfrm>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5" name="Line 1714"/>
            <p:cNvSpPr>
              <a:spLocks noChangeShapeType="1"/>
            </p:cNvSpPr>
            <p:nvPr/>
          </p:nvSpPr>
          <p:spPr bwMode="auto">
            <a:xfrm flipH="1">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6" name="Rectangle 1711"/>
            <p:cNvSpPr>
              <a:spLocks noChangeArrowheads="1"/>
            </p:cNvSpPr>
            <p:nvPr/>
          </p:nvSpPr>
          <p:spPr bwMode="auto">
            <a:xfrm>
              <a:off x="2156051" y="4832678"/>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7" name="Rectangle 1712"/>
            <p:cNvSpPr>
              <a:spLocks noChangeArrowheads="1"/>
            </p:cNvSpPr>
            <p:nvPr/>
          </p:nvSpPr>
          <p:spPr bwMode="auto">
            <a:xfrm>
              <a:off x="2166961" y="4843904"/>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8" name="Line 1713"/>
            <p:cNvSpPr>
              <a:spLocks noChangeShapeType="1"/>
            </p:cNvSpPr>
            <p:nvPr/>
          </p:nvSpPr>
          <p:spPr bwMode="auto">
            <a:xfrm>
              <a:off x="2166961" y="4843904"/>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9" name="Line 1714"/>
            <p:cNvSpPr>
              <a:spLocks noChangeShapeType="1"/>
            </p:cNvSpPr>
            <p:nvPr/>
          </p:nvSpPr>
          <p:spPr bwMode="auto">
            <a:xfrm flipH="1">
              <a:off x="2166961" y="4843904"/>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aphicFrame>
        <p:nvGraphicFramePr>
          <p:cNvPr id="44" name="표 43"/>
          <p:cNvGraphicFramePr>
            <a:graphicFrameLocks noGrp="1"/>
          </p:cNvGraphicFramePr>
          <p:nvPr/>
        </p:nvGraphicFramePr>
        <p:xfrm>
          <a:off x="2029247" y="2766784"/>
          <a:ext cx="3711480" cy="3398520"/>
        </p:xfrm>
        <a:graphic>
          <a:graphicData uri="http://schemas.openxmlformats.org/drawingml/2006/table">
            <a:tbl>
              <a:tblPr firstRow="1" bandRow="1">
                <a:tableStyleId>{5C22544A-7EE6-4342-B048-85BDC9FD1C3A}</a:tableStyleId>
              </a:tblPr>
              <a:tblGrid>
                <a:gridCol w="399112"/>
                <a:gridCol w="1368152"/>
                <a:gridCol w="504056"/>
                <a:gridCol w="792088"/>
                <a:gridCol w="648072"/>
              </a:tblGrid>
              <a:tr h="184854">
                <a:tc>
                  <a:txBody>
                    <a:bodyPr/>
                    <a:lstStyle/>
                    <a:p>
                      <a:pPr algn="ctr" latinLnBrk="1"/>
                      <a:r>
                        <a:rPr lang="en-US" altLang="ko-KR" sz="1000" dirty="0"/>
                        <a:t>No</a:t>
                      </a:r>
                      <a:endParaRPr lang="ko-KR" altLang="en-US" sz="1000" dirty="0"/>
                    </a:p>
                  </a:txBody>
                  <a:tcPr marT="0" anchor="ctr"/>
                </a:tc>
                <a:tc>
                  <a:txBody>
                    <a:bodyPr/>
                    <a:lstStyle/>
                    <a:p>
                      <a:pPr algn="ctr" latinLnBrk="1"/>
                      <a:r>
                        <a:rPr lang="en-US" altLang="ko-KR" sz="1000" dirty="0"/>
                        <a:t>Description</a:t>
                      </a:r>
                      <a:endParaRPr lang="ko-KR" altLang="en-US" sz="1000" dirty="0"/>
                    </a:p>
                  </a:txBody>
                  <a:tcPr marT="0" anchor="ctr"/>
                </a:tc>
                <a:tc>
                  <a:txBody>
                    <a:bodyPr/>
                    <a:lstStyle/>
                    <a:p>
                      <a:pPr algn="ctr" latinLnBrk="1"/>
                      <a:r>
                        <a:rPr lang="en-US" altLang="ko-KR" sz="1000" dirty="0"/>
                        <a:t>Glass </a:t>
                      </a:r>
                      <a:r>
                        <a:rPr lang="en-US" altLang="ko-KR" sz="1000" dirty="0" err="1"/>
                        <a:t>Qty</a:t>
                      </a:r>
                      <a:endParaRPr lang="ko-KR" altLang="en-US" sz="1000" dirty="0"/>
                    </a:p>
                  </a:txBody>
                  <a:tcPr marT="0" anchor="ctr"/>
                </a:tc>
                <a:tc>
                  <a:txBody>
                    <a:bodyPr/>
                    <a:lstStyle/>
                    <a:p>
                      <a:pPr algn="ctr" latinLnBrk="1"/>
                      <a:r>
                        <a:rPr lang="en-US" altLang="ko-KR" sz="1000" dirty="0"/>
                        <a:t>Max</a:t>
                      </a:r>
                      <a:r>
                        <a:rPr lang="en-US" altLang="ko-KR" sz="1000" baseline="0" dirty="0"/>
                        <a:t> Glass Capacity</a:t>
                      </a:r>
                      <a:endParaRPr lang="ko-KR" altLang="en-US" sz="1000" dirty="0"/>
                    </a:p>
                  </a:txBody>
                  <a:tcPr marT="0" anchor="ctr"/>
                </a:tc>
                <a:tc>
                  <a:txBody>
                    <a:bodyPr/>
                    <a:lstStyle/>
                    <a:p>
                      <a:pPr algn="ctr" latinLnBrk="1"/>
                      <a:r>
                        <a:rPr lang="en-US" altLang="ko-KR" sz="1000" dirty="0" smtClean="0"/>
                        <a:t>Position</a:t>
                      </a:r>
                      <a:endParaRPr lang="ko-KR" altLang="en-US" sz="1000" dirty="0"/>
                    </a:p>
                  </a:txBody>
                  <a:tcPr marT="0" anchor="ct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Buffer_Chamber05_Slot1</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rowSpan="20">
                  <a:txBody>
                    <a:bodyPr/>
                    <a:lstStyle/>
                    <a:p>
                      <a:pPr algn="ctr" latinLnBrk="1"/>
                      <a:r>
                        <a:rPr lang="en-US" altLang="ko-KR" sz="700" b="0" dirty="0" smtClean="0">
                          <a:latin typeface="+mn-lt"/>
                        </a:rPr>
                        <a:t>20</a:t>
                      </a:r>
                      <a:endParaRPr lang="ko-KR" altLang="en-US" sz="700" b="0" dirty="0">
                        <a:latin typeface="+mn-lt"/>
                      </a:endParaRPr>
                    </a:p>
                  </a:txBody>
                  <a:tcPr marT="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2</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Buffer_Chamber05_Slot2</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2</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3</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Buffer_Chamber05_Slot3</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3</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4</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Buffer_Chamber05_Slot4</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4</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5</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Buffer_Chamber05_Slot5</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5</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6</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Buffer_Chamber05_Slot6</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6</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7</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Buffer_Chamber01_Slot7</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7</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8</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Buffer_Chamber05_Slot8</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8</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9</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Turn_Chamber05</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9</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10</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Passage_Chamber05</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10</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11</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Transfer_Robot05_Lower_Arm</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11</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12</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Transfer_Robot05_Upper_Arm</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12</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13</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EV5A</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13</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14</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EV5B</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b="0" dirty="0" smtClean="0">
                          <a:latin typeface="+mn-lt"/>
                        </a:rPr>
                        <a:t>14</a:t>
                      </a:r>
                      <a:endParaRPr lang="ko-KR" altLang="en-US" sz="700" b="0" dirty="0">
                        <a:latin typeface="+mn-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15</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EV5C</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b="0" dirty="0" smtClean="0">
                          <a:latin typeface="+mn-lt"/>
                        </a:rPr>
                        <a:t>15</a:t>
                      </a:r>
                      <a:endParaRPr lang="ko-KR" altLang="en-US" sz="700" b="0" dirty="0">
                        <a:latin typeface="+mn-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16</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EV5D</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b="0" dirty="0" smtClean="0">
                          <a:latin typeface="+mn-lt"/>
                        </a:rPr>
                        <a:t>16</a:t>
                      </a:r>
                      <a:endParaRPr lang="ko-KR" altLang="en-US" sz="700" b="0" dirty="0">
                        <a:latin typeface="+mn-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17</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EV6A</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b="0" dirty="0" smtClean="0">
                          <a:latin typeface="+mn-lt"/>
                        </a:rPr>
                        <a:t>17</a:t>
                      </a:r>
                      <a:endParaRPr lang="ko-KR" altLang="en-US" sz="700" b="0" dirty="0">
                        <a:latin typeface="+mn-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18</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EV6B</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b="0" dirty="0" smtClean="0">
                          <a:latin typeface="+mn-lt"/>
                        </a:rPr>
                        <a:t>18</a:t>
                      </a:r>
                      <a:endParaRPr lang="ko-KR" altLang="en-US" sz="700" b="0" dirty="0">
                        <a:latin typeface="+mn-lt"/>
                      </a:endParaRPr>
                    </a:p>
                  </a:txBody>
                  <a:tcPr marT="0" anchor="ctr">
                    <a:solidFill>
                      <a:schemeClr val="bg1">
                        <a:lumMod val="95000"/>
                      </a:schemeClr>
                    </a:solidFill>
                  </a:tcPr>
                </a:tc>
              </a:tr>
              <a:tr h="134213">
                <a:tc>
                  <a:txBody>
                    <a:bodyPr/>
                    <a:lstStyle/>
                    <a:p>
                      <a:pPr algn="ctr" fontAlgn="ctr"/>
                      <a:r>
                        <a:rPr lang="en-US" altLang="ko-KR" sz="700" b="0" i="0" u="none" strike="noStrike">
                          <a:solidFill>
                            <a:srgbClr val="000000"/>
                          </a:solidFill>
                          <a:effectLst/>
                          <a:latin typeface="+mj-lt"/>
                          <a:ea typeface="Malgun Gothic" panose="020B0503020000020004" pitchFamily="50" charset="-127"/>
                        </a:rPr>
                        <a:t>19</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EV6C</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b="0" dirty="0" smtClean="0">
                          <a:latin typeface="+mn-lt"/>
                        </a:rPr>
                        <a:t>19</a:t>
                      </a:r>
                      <a:endParaRPr lang="ko-KR" altLang="en-US" sz="700" b="0" dirty="0">
                        <a:latin typeface="+mn-lt"/>
                      </a:endParaRPr>
                    </a:p>
                  </a:txBody>
                  <a:tcPr marT="0" anchor="ctr">
                    <a:solidFill>
                      <a:schemeClr val="bg1">
                        <a:lumMod val="95000"/>
                      </a:schemeClr>
                    </a:solidFill>
                  </a:tcPr>
                </a:tc>
              </a:tr>
              <a:tr h="134213">
                <a:tc>
                  <a:txBody>
                    <a:bodyPr/>
                    <a:lstStyle/>
                    <a:p>
                      <a:pPr algn="ctr" fontAlgn="ctr"/>
                      <a:r>
                        <a:rPr lang="en-US" altLang="ko-KR" sz="700" b="0" i="0" u="none" strike="noStrike" dirty="0" smtClean="0">
                          <a:solidFill>
                            <a:srgbClr val="000000"/>
                          </a:solidFill>
                          <a:effectLst/>
                          <a:latin typeface="+mj-lt"/>
                          <a:ea typeface="Malgun Gothic" panose="020B0503020000020004" pitchFamily="50" charset="-127"/>
                        </a:rPr>
                        <a:t>20</a:t>
                      </a:r>
                      <a:endParaRPr lang="en-US" altLang="ko-KR"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c>
                  <a:txBody>
                    <a:bodyPr/>
                    <a:lstStyle/>
                    <a:p>
                      <a:pPr algn="l" fontAlgn="ctr"/>
                      <a:r>
                        <a:rPr lang="en-US" sz="700" b="0" i="0" u="none" strike="noStrike" dirty="0" smtClean="0">
                          <a:solidFill>
                            <a:srgbClr val="000000"/>
                          </a:solidFill>
                          <a:effectLst/>
                          <a:latin typeface="+mj-lt"/>
                          <a:ea typeface="Malgun Gothic" panose="020B0503020000020004" pitchFamily="50" charset="-127"/>
                        </a:rPr>
                        <a:t>EV6D</a:t>
                      </a:r>
                      <a:endParaRPr lang="en-US"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c>
                  <a:txBody>
                    <a:bodyPr/>
                    <a:lstStyle/>
                    <a:p>
                      <a:pPr algn="ctr" fontAlgn="ctr"/>
                      <a:r>
                        <a:rPr lang="en-US" altLang="ko-KR" sz="700" b="0" i="0" u="none" strike="noStrike" dirty="0" smtClean="0">
                          <a:solidFill>
                            <a:srgbClr val="000000"/>
                          </a:solidFill>
                          <a:effectLst/>
                          <a:latin typeface="+mj-lt"/>
                          <a:ea typeface="Malgun Gothic" panose="020B0503020000020004" pitchFamily="50" charset="-127"/>
                        </a:rPr>
                        <a:t>1</a:t>
                      </a:r>
                      <a:endParaRPr lang="en-US" altLang="ko-KR"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b="0" dirty="0" smtClean="0">
                          <a:latin typeface="+mn-lt"/>
                        </a:rPr>
                        <a:t>20</a:t>
                      </a:r>
                      <a:endParaRPr lang="ko-KR" altLang="en-US" sz="700" b="0" dirty="0">
                        <a:latin typeface="+mn-lt"/>
                      </a:endParaRPr>
                    </a:p>
                  </a:txBody>
                  <a:tcPr marT="0" anchor="ctr">
                    <a:solidFill>
                      <a:schemeClr val="bg1">
                        <a:lumMod val="95000"/>
                      </a:schemeClr>
                    </a:solidFill>
                  </a:tcPr>
                </a:tc>
              </a:tr>
            </a:tbl>
          </a:graphicData>
        </a:graphic>
      </p:graphicFrame>
      <p:graphicFrame>
        <p:nvGraphicFramePr>
          <p:cNvPr id="43" name="표 42"/>
          <p:cNvGraphicFramePr>
            <a:graphicFrameLocks noGrp="1"/>
          </p:cNvGraphicFramePr>
          <p:nvPr>
            <p:custDataLst>
              <p:tags r:id="rId1"/>
            </p:custDataLst>
          </p:nvPr>
        </p:nvGraphicFramePr>
        <p:xfrm>
          <a:off x="5772642" y="2766784"/>
          <a:ext cx="3711480" cy="960120"/>
        </p:xfrm>
        <a:graphic>
          <a:graphicData uri="http://schemas.openxmlformats.org/drawingml/2006/table">
            <a:tbl>
              <a:tblPr firstRow="1" bandRow="1">
                <a:tableStyleId>{5C22544A-7EE6-4342-B048-85BDC9FD1C3A}</a:tableStyleId>
              </a:tblPr>
              <a:tblGrid>
                <a:gridCol w="399112"/>
                <a:gridCol w="1368152"/>
                <a:gridCol w="504056"/>
                <a:gridCol w="792088"/>
                <a:gridCol w="648072"/>
              </a:tblGrid>
              <a:tr h="184854">
                <a:tc>
                  <a:txBody>
                    <a:bodyPr/>
                    <a:lstStyle/>
                    <a:p>
                      <a:pPr algn="ctr" latinLnBrk="1"/>
                      <a:r>
                        <a:rPr lang="en-US" altLang="ko-KR" sz="1000" dirty="0"/>
                        <a:t>No</a:t>
                      </a:r>
                      <a:endParaRPr lang="ko-KR" altLang="en-US" sz="1000" dirty="0"/>
                    </a:p>
                  </a:txBody>
                  <a:tcPr marT="0" anchor="ctr"/>
                </a:tc>
                <a:tc>
                  <a:txBody>
                    <a:bodyPr/>
                    <a:lstStyle/>
                    <a:p>
                      <a:pPr algn="ctr" latinLnBrk="1"/>
                      <a:r>
                        <a:rPr lang="en-US" altLang="ko-KR" sz="1000" dirty="0"/>
                        <a:t>Description</a:t>
                      </a:r>
                      <a:endParaRPr lang="ko-KR" altLang="en-US" sz="1000" dirty="0"/>
                    </a:p>
                  </a:txBody>
                  <a:tcPr marT="0" anchor="ctr"/>
                </a:tc>
                <a:tc>
                  <a:txBody>
                    <a:bodyPr/>
                    <a:lstStyle/>
                    <a:p>
                      <a:pPr algn="ctr" latinLnBrk="1"/>
                      <a:r>
                        <a:rPr lang="en-US" altLang="ko-KR" sz="1000" dirty="0" err="1" smtClean="0"/>
                        <a:t>MaskQty</a:t>
                      </a:r>
                      <a:endParaRPr lang="ko-KR" altLang="en-US" sz="1000" dirty="0"/>
                    </a:p>
                  </a:txBody>
                  <a:tcPr marT="0" anchor="ctr"/>
                </a:tc>
                <a:tc>
                  <a:txBody>
                    <a:bodyPr/>
                    <a:lstStyle/>
                    <a:p>
                      <a:pPr algn="ctr" latinLnBrk="1"/>
                      <a:r>
                        <a:rPr lang="en-US" altLang="ko-KR" sz="1000" dirty="0"/>
                        <a:t>Max</a:t>
                      </a:r>
                      <a:r>
                        <a:rPr lang="en-US" altLang="ko-KR" sz="1000" baseline="0" dirty="0"/>
                        <a:t> </a:t>
                      </a:r>
                      <a:r>
                        <a:rPr lang="en-US" altLang="ko-KR" sz="1000" baseline="0" dirty="0" smtClean="0"/>
                        <a:t>Mask </a:t>
                      </a:r>
                      <a:r>
                        <a:rPr lang="en-US" altLang="ko-KR" sz="1000" baseline="0" dirty="0"/>
                        <a:t>Capacity</a:t>
                      </a:r>
                      <a:endParaRPr lang="ko-KR" altLang="en-US" sz="1000" dirty="0"/>
                    </a:p>
                  </a:txBody>
                  <a:tcPr marT="0" anchor="ctr"/>
                </a:tc>
                <a:tc>
                  <a:txBody>
                    <a:bodyPr/>
                    <a:lstStyle/>
                    <a:p>
                      <a:pPr algn="ctr" latinLnBrk="1"/>
                      <a:r>
                        <a:rPr lang="en-US" altLang="ko-KR" sz="1000" dirty="0" smtClean="0"/>
                        <a:t>Position</a:t>
                      </a:r>
                      <a:endParaRPr lang="ko-KR" altLang="en-US" sz="1000" dirty="0"/>
                    </a:p>
                  </a:txBody>
                  <a:tcPr marT="0" anchor="ctr"/>
                </a:tc>
              </a:tr>
              <a:tr h="134213">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Mask_stock5-1(Lower)</a:t>
                      </a:r>
                    </a:p>
                  </a:txBody>
                  <a:tcPr marL="9525" marR="9525" marT="9525" marB="0" anchor="ctr">
                    <a:solidFill>
                      <a:schemeClr val="bg1">
                        <a:lumMod val="95000"/>
                      </a:schemeClr>
                    </a:solidFill>
                  </a:tcPr>
                </a:tc>
                <a:tc>
                  <a:txBody>
                    <a:bodyPr/>
                    <a:lstStyle/>
                    <a:p>
                      <a:pPr algn="ctr" fontAlgn="ctr"/>
                      <a:r>
                        <a:rPr lang="en-US" altLang="ko-KR" sz="700" b="0" i="0" u="none" strike="noStrike" dirty="0" smtClean="0">
                          <a:solidFill>
                            <a:srgbClr val="000000"/>
                          </a:solidFill>
                          <a:effectLst/>
                          <a:latin typeface="+mj-lt"/>
                          <a:ea typeface="Malgun Gothic" panose="020B0503020000020004" pitchFamily="50" charset="-127"/>
                        </a:rPr>
                        <a:t>5</a:t>
                      </a:r>
                      <a:endParaRPr lang="en-US" altLang="ko-KR"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c rowSpan="4">
                  <a:txBody>
                    <a:bodyPr/>
                    <a:lstStyle/>
                    <a:p>
                      <a:pPr algn="ctr" latinLnBrk="1"/>
                      <a:r>
                        <a:rPr lang="en-US" altLang="ko-KR" sz="700" b="0" dirty="0" smtClean="0">
                          <a:latin typeface="+mn-lt"/>
                        </a:rPr>
                        <a:t>20</a:t>
                      </a:r>
                      <a:endParaRPr lang="ko-KR" altLang="en-US" sz="700" b="0" dirty="0">
                        <a:latin typeface="+mn-lt"/>
                      </a:endParaRPr>
                    </a:p>
                  </a:txBody>
                  <a:tcPr marT="0"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Mask_stock5-2(Upper)</a:t>
                      </a:r>
                    </a:p>
                  </a:txBody>
                  <a:tcPr marL="9525" marR="9525" marT="9525" marB="0" anchor="ctr">
                    <a:solidFill>
                      <a:schemeClr val="bg1">
                        <a:lumMod val="95000"/>
                      </a:schemeClr>
                    </a:solidFill>
                  </a:tcPr>
                </a:tc>
                <a:tc>
                  <a:txBody>
                    <a:bodyPr/>
                    <a:lstStyle/>
                    <a:p>
                      <a:pPr algn="ctr" fontAlgn="ctr"/>
                      <a:r>
                        <a:rPr lang="en-US" altLang="ko-KR" sz="700" b="0" i="0" u="none" strike="noStrike" dirty="0" smtClean="0">
                          <a:solidFill>
                            <a:srgbClr val="000000"/>
                          </a:solidFill>
                          <a:effectLst/>
                          <a:latin typeface="+mj-lt"/>
                          <a:ea typeface="Malgun Gothic" panose="020B0503020000020004" pitchFamily="50" charset="-127"/>
                        </a:rPr>
                        <a:t>5</a:t>
                      </a:r>
                      <a:endParaRPr lang="en-US" altLang="ko-KR"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a:t>
                      </a:r>
                    </a:p>
                  </a:txBody>
                  <a:tcPr marL="9525" marR="9525" marT="9525" marB="0" anchor="ctr">
                    <a:solidFill>
                      <a:schemeClr val="bg1">
                        <a:lumMod val="95000"/>
                      </a:schemeClr>
                    </a:solidFill>
                  </a:tcPr>
                </a:tc>
                <a:tc>
                  <a:txBody>
                    <a:bodyPr/>
                    <a:lstStyle/>
                    <a:p>
                      <a:pPr algn="l" fontAlgn="ctr"/>
                      <a:r>
                        <a:rPr lang="en-US" sz="700" b="0" i="0" u="none" strike="noStrike">
                          <a:solidFill>
                            <a:srgbClr val="000000"/>
                          </a:solidFill>
                          <a:effectLst/>
                          <a:latin typeface="+mj-lt"/>
                          <a:ea typeface="Malgun Gothic" panose="020B0503020000020004" pitchFamily="50" charset="-127"/>
                        </a:rPr>
                        <a:t>Mask_stock6-1(Lower)</a:t>
                      </a:r>
                    </a:p>
                  </a:txBody>
                  <a:tcPr marL="9525" marR="9525" marT="9525" marB="0" anchor="ctr">
                    <a:solidFill>
                      <a:schemeClr val="bg1">
                        <a:lumMod val="95000"/>
                      </a:schemeClr>
                    </a:solidFill>
                  </a:tcPr>
                </a:tc>
                <a:tc>
                  <a:txBody>
                    <a:bodyPr/>
                    <a:lstStyle/>
                    <a:p>
                      <a:pPr algn="ctr" fontAlgn="ctr"/>
                      <a:r>
                        <a:rPr lang="en-US" altLang="ko-KR" sz="700" b="0" i="0" u="none" strike="noStrike" dirty="0" smtClean="0">
                          <a:solidFill>
                            <a:srgbClr val="000000"/>
                          </a:solidFill>
                          <a:effectLst/>
                          <a:latin typeface="+mj-lt"/>
                          <a:ea typeface="Malgun Gothic" panose="020B0503020000020004" pitchFamily="50" charset="-127"/>
                        </a:rPr>
                        <a:t>5</a:t>
                      </a:r>
                      <a:endParaRPr lang="en-US" altLang="ko-KR"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134213">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Mask_stock6-2(Upper)</a:t>
                      </a:r>
                    </a:p>
                  </a:txBody>
                  <a:tcPr marL="9525" marR="9525" marT="9525" marB="0" anchor="ctr">
                    <a:solidFill>
                      <a:schemeClr val="bg1">
                        <a:lumMod val="95000"/>
                      </a:schemeClr>
                    </a:solidFill>
                  </a:tcPr>
                </a:tc>
                <a:tc>
                  <a:txBody>
                    <a:bodyPr/>
                    <a:lstStyle/>
                    <a:p>
                      <a:pPr algn="ctr" fontAlgn="ctr"/>
                      <a:r>
                        <a:rPr lang="en-US" altLang="ko-KR" sz="700" b="0" i="0" u="none" strike="noStrike" dirty="0" smtClean="0">
                          <a:solidFill>
                            <a:srgbClr val="000000"/>
                          </a:solidFill>
                          <a:effectLst/>
                          <a:latin typeface="+mj-lt"/>
                          <a:ea typeface="Malgun Gothic" panose="020B0503020000020004" pitchFamily="50" charset="-127"/>
                        </a:rPr>
                        <a:t>5</a:t>
                      </a:r>
                      <a:endParaRPr lang="en-US" altLang="ko-KR" sz="700" b="0" i="0" u="none" strike="noStrike" dirty="0">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5114434" y="1843149"/>
            <a:ext cx="695042" cy="763283"/>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flipH="1">
            <a:off x="2144688" y="2606432"/>
            <a:ext cx="3317267" cy="1182608"/>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776536" y="3789040"/>
            <a:ext cx="2736304" cy="2232248"/>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pSp>
        <p:nvGrpSpPr>
          <p:cNvPr id="8" name="그룹 7"/>
          <p:cNvGrpSpPr/>
          <p:nvPr/>
        </p:nvGrpSpPr>
        <p:grpSpPr>
          <a:xfrm>
            <a:off x="1545865" y="4319166"/>
            <a:ext cx="1197645" cy="1152029"/>
            <a:chOff x="1811139" y="4355693"/>
            <a:chExt cx="667098" cy="716144"/>
          </a:xfrm>
        </p:grpSpPr>
        <p:grpSp>
          <p:nvGrpSpPr>
            <p:cNvPr id="9" name="그룹 8"/>
            <p:cNvGrpSpPr/>
            <p:nvPr/>
          </p:nvGrpSpPr>
          <p:grpSpPr>
            <a:xfrm>
              <a:off x="1811139" y="4365104"/>
              <a:ext cx="667098" cy="706733"/>
              <a:chOff x="2312004" y="988060"/>
              <a:chExt cx="1004720" cy="1058306"/>
            </a:xfrm>
          </p:grpSpPr>
          <p:sp>
            <p:nvSpPr>
              <p:cNvPr id="20"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1" name="Group 1769"/>
              <p:cNvGrpSpPr/>
              <p:nvPr/>
            </p:nvGrpSpPr>
            <p:grpSpPr bwMode="auto">
              <a:xfrm>
                <a:off x="2370932" y="1405623"/>
                <a:ext cx="209050" cy="184408"/>
                <a:chOff x="2557" y="3725"/>
                <a:chExt cx="152" cy="163"/>
              </a:xfrm>
            </p:grpSpPr>
            <p:sp>
              <p:nvSpPr>
                <p:cNvPr id="3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2" name="육각형 2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2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5" name="Group 1769"/>
              <p:cNvGrpSpPr/>
              <p:nvPr/>
            </p:nvGrpSpPr>
            <p:grpSpPr bwMode="auto">
              <a:xfrm>
                <a:off x="2804371" y="1413083"/>
                <a:ext cx="209050" cy="184408"/>
                <a:chOff x="2557" y="3725"/>
                <a:chExt cx="152" cy="163"/>
              </a:xfrm>
            </p:grpSpPr>
            <p:sp>
              <p:nvSpPr>
                <p:cNvPr id="3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8"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9"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3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10" name="Text Box 1715"/>
            <p:cNvSpPr txBox="1">
              <a:spLocks noChangeArrowheads="1"/>
            </p:cNvSpPr>
            <p:nvPr/>
          </p:nvSpPr>
          <p:spPr bwMode="auto">
            <a:xfrm>
              <a:off x="1963498" y="4355693"/>
              <a:ext cx="238568" cy="11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Block7</a:t>
              </a:r>
            </a:p>
          </p:txBody>
        </p:sp>
        <p:sp>
          <p:nvSpPr>
            <p:cNvPr id="12" name="Rectangle 1711"/>
            <p:cNvSpPr>
              <a:spLocks noChangeArrowheads="1"/>
            </p:cNvSpPr>
            <p:nvPr/>
          </p:nvSpPr>
          <p:spPr bwMode="auto">
            <a:xfrm>
              <a:off x="2156051" y="4490413"/>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3" name="Rectangle 1712"/>
            <p:cNvSpPr>
              <a:spLocks noChangeArrowheads="1"/>
            </p:cNvSpPr>
            <p:nvPr/>
          </p:nvSpPr>
          <p:spPr bwMode="auto">
            <a:xfrm>
              <a:off x="2166961" y="4501639"/>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 name="Line 1713"/>
            <p:cNvSpPr>
              <a:spLocks noChangeShapeType="1"/>
            </p:cNvSpPr>
            <p:nvPr/>
          </p:nvSpPr>
          <p:spPr bwMode="auto">
            <a:xfrm>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5" name="Line 1714"/>
            <p:cNvSpPr>
              <a:spLocks noChangeShapeType="1"/>
            </p:cNvSpPr>
            <p:nvPr/>
          </p:nvSpPr>
          <p:spPr bwMode="auto">
            <a:xfrm flipH="1">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6" name="Rectangle 1711"/>
            <p:cNvSpPr>
              <a:spLocks noChangeArrowheads="1"/>
            </p:cNvSpPr>
            <p:nvPr/>
          </p:nvSpPr>
          <p:spPr bwMode="auto">
            <a:xfrm>
              <a:off x="2156051" y="4832678"/>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7" name="Rectangle 1712"/>
            <p:cNvSpPr>
              <a:spLocks noChangeArrowheads="1"/>
            </p:cNvSpPr>
            <p:nvPr/>
          </p:nvSpPr>
          <p:spPr bwMode="auto">
            <a:xfrm>
              <a:off x="2166961" y="4843904"/>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8" name="Line 1713"/>
            <p:cNvSpPr>
              <a:spLocks noChangeShapeType="1"/>
            </p:cNvSpPr>
            <p:nvPr/>
          </p:nvSpPr>
          <p:spPr bwMode="auto">
            <a:xfrm>
              <a:off x="2166961" y="4843904"/>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9" name="Line 1714"/>
            <p:cNvSpPr>
              <a:spLocks noChangeShapeType="1"/>
            </p:cNvSpPr>
            <p:nvPr/>
          </p:nvSpPr>
          <p:spPr bwMode="auto">
            <a:xfrm flipH="1">
              <a:off x="2166961" y="4843904"/>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aphicFrame>
        <p:nvGraphicFramePr>
          <p:cNvPr id="43" name="표 42"/>
          <p:cNvGraphicFramePr>
            <a:graphicFrameLocks noGrp="1"/>
          </p:cNvGraphicFramePr>
          <p:nvPr>
            <p:custDataLst>
              <p:tags r:id="rId1"/>
            </p:custDataLst>
          </p:nvPr>
        </p:nvGraphicFramePr>
        <p:xfrm>
          <a:off x="3833808" y="3542536"/>
          <a:ext cx="5472607" cy="2788920"/>
        </p:xfrm>
        <a:graphic>
          <a:graphicData uri="http://schemas.openxmlformats.org/drawingml/2006/table">
            <a:tbl>
              <a:tblPr firstRow="1" bandRow="1">
                <a:tableStyleId>{5C22544A-7EE6-4342-B048-85BDC9FD1C3A}</a:tableStyleId>
              </a:tblPr>
              <a:tblGrid>
                <a:gridCol w="576063"/>
                <a:gridCol w="1818202"/>
                <a:gridCol w="842166"/>
                <a:gridCol w="1300072"/>
                <a:gridCol w="936104"/>
              </a:tblGrid>
              <a:tr h="0">
                <a:tc>
                  <a:txBody>
                    <a:bodyPr/>
                    <a:lstStyle/>
                    <a:p>
                      <a:pPr algn="ctr" latinLnBrk="1"/>
                      <a:r>
                        <a:rPr lang="en-US" altLang="ko-KR" sz="1000" dirty="0"/>
                        <a:t>No</a:t>
                      </a:r>
                      <a:endParaRPr lang="ko-KR" altLang="en-US" sz="1000" dirty="0"/>
                    </a:p>
                  </a:txBody>
                  <a:tcPr marT="0" anchor="ctr"/>
                </a:tc>
                <a:tc>
                  <a:txBody>
                    <a:bodyPr/>
                    <a:lstStyle/>
                    <a:p>
                      <a:pPr algn="ctr" latinLnBrk="1"/>
                      <a:r>
                        <a:rPr lang="en-US" altLang="ko-KR" sz="1000" dirty="0"/>
                        <a:t>Description</a:t>
                      </a:r>
                      <a:endParaRPr lang="ko-KR" altLang="en-US" sz="1000" dirty="0"/>
                    </a:p>
                  </a:txBody>
                  <a:tcPr marT="0" anchor="ctr"/>
                </a:tc>
                <a:tc>
                  <a:txBody>
                    <a:bodyPr/>
                    <a:lstStyle/>
                    <a:p>
                      <a:pPr algn="ctr" latinLnBrk="1"/>
                      <a:r>
                        <a:rPr lang="en-US" altLang="ko-KR" sz="1000" dirty="0"/>
                        <a:t>Glass </a:t>
                      </a:r>
                      <a:r>
                        <a:rPr lang="en-US" altLang="ko-KR" sz="1000" dirty="0" err="1"/>
                        <a:t>Qty</a:t>
                      </a:r>
                      <a:endParaRPr lang="ko-KR" altLang="en-US" sz="1000" dirty="0"/>
                    </a:p>
                  </a:txBody>
                  <a:tcPr marT="0" anchor="ctr"/>
                </a:tc>
                <a:tc>
                  <a:txBody>
                    <a:bodyPr/>
                    <a:lstStyle/>
                    <a:p>
                      <a:pPr algn="ctr" latinLnBrk="1"/>
                      <a:r>
                        <a:rPr lang="en-US" altLang="ko-KR" sz="1000" dirty="0"/>
                        <a:t>Max</a:t>
                      </a:r>
                      <a:r>
                        <a:rPr lang="en-US" altLang="ko-KR" sz="1000" baseline="0" dirty="0"/>
                        <a:t> Glass Capacity</a:t>
                      </a:r>
                      <a:endParaRPr lang="ko-KR" altLang="en-US" sz="1000" dirty="0"/>
                    </a:p>
                  </a:txBody>
                  <a:tcPr marT="0" anchor="ctr"/>
                </a:tc>
                <a:tc>
                  <a:txBody>
                    <a:bodyPr/>
                    <a:lstStyle/>
                    <a:p>
                      <a:pPr algn="ctr" latinLnBrk="1"/>
                      <a:r>
                        <a:rPr lang="en-US" altLang="ko-KR" sz="1000" dirty="0" smtClean="0"/>
                        <a:t>Position</a:t>
                      </a:r>
                      <a:endParaRPr lang="ko-KR" altLang="en-US" sz="1000" dirty="0"/>
                    </a:p>
                  </a:txBody>
                  <a:tcPr marT="0" anchor="ctr"/>
                </a:tc>
              </a:tr>
              <a:tr h="0">
                <a:tc>
                  <a:txBody>
                    <a:bodyPr/>
                    <a:lstStyle/>
                    <a:p>
                      <a:pPr marL="0" algn="ctr" defTabSz="914400" rtl="0" eaLnBrk="1" latinLnBrk="1" hangingPunct="1"/>
                      <a:r>
                        <a:rPr lang="en-US" altLang="ko-KR" sz="700" kern="1200" dirty="0">
                          <a:solidFill>
                            <a:schemeClr val="dk1"/>
                          </a:solidFill>
                          <a:latin typeface="+mj-lt"/>
                          <a:ea typeface="+mn-ea"/>
                          <a:cs typeface="+mn-cs"/>
                        </a:rPr>
                        <a:t>1</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Passage Chamber71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rowSpan="13">
                  <a:txBody>
                    <a:bodyPr/>
                    <a:lstStyle/>
                    <a:p>
                      <a:pPr algn="ctr" latinLnBrk="1"/>
                      <a:r>
                        <a:rPr lang="en-US" altLang="ko-KR" sz="700" dirty="0">
                          <a:latin typeface="+mj-lt"/>
                        </a:rPr>
                        <a:t>13</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2</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微软雅黑" panose="020B0503020204020204" pitchFamily="34" charset="-122"/>
                          <a:ea typeface="微软雅黑" panose="020B0503020204020204" pitchFamily="34" charset="-122"/>
                        </a:rPr>
                        <a:t> Turn Chamber07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2</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3</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Passage Chamber72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3</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4</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Transfer Robot07 Lower Arm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4</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5</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Transfer Robot07 Upper Arm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5</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6</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EV7A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6</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7</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EV7B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tc>
                <a:tc>
                  <a:txBody>
                    <a:bodyPr/>
                    <a:lstStyle/>
                    <a:p>
                      <a:pPr algn="ctr" latinLnBrk="1"/>
                      <a:r>
                        <a:rPr lang="en-US" altLang="ko-KR" sz="700" dirty="0" smtClean="0">
                          <a:latin typeface="+mj-lt"/>
                        </a:rPr>
                        <a:t>7</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8</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EV7C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8</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9</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EV7D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9</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10</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EV8A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10</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11</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EV8B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11</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12</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微软雅黑" panose="020B0503020204020204" pitchFamily="34" charset="-122"/>
                          <a:ea typeface="微软雅黑" panose="020B0503020204020204" pitchFamily="34" charset="-122"/>
                        </a:rPr>
                        <a:t> EV8C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12</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13</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微软雅黑" panose="020B0503020204020204" pitchFamily="34" charset="-122"/>
                          <a:ea typeface="微软雅黑" panose="020B0503020204020204" pitchFamily="34" charset="-122"/>
                        </a:rPr>
                        <a:t> EV8D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13</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微软雅黑" panose="020B0503020204020204" pitchFamily="34" charset="-122"/>
                          <a:ea typeface="微软雅黑" panose="020B0503020204020204" pitchFamily="34" charset="-122"/>
                        </a:rPr>
                        <a:t> Mask stock7-1（Lower）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rowSpan="4">
                  <a:txBody>
                    <a:bodyPr/>
                    <a:lstStyle/>
                    <a:p>
                      <a:pPr algn="ctr" latinLnBrk="1"/>
                      <a:r>
                        <a:rPr lang="en-US" altLang="ko-KR" sz="700" dirty="0">
                          <a:latin typeface="+mj-lt"/>
                        </a:rPr>
                        <a:t>20(Mask)</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微软雅黑" panose="020B0503020204020204" pitchFamily="34" charset="-122"/>
                          <a:ea typeface="微软雅黑" panose="020B0503020204020204" pitchFamily="34" charset="-122"/>
                        </a:rPr>
                        <a:t> Mask stock7-2（Upper）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Mask stock7-3（Lower）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 Mask stock7-4（Upper）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vMerge="1">
                  <a:txBody>
                    <a:bodyPr/>
                    <a:lstStyle/>
                    <a:p>
                      <a:endParaRPr lang="ko-KR"/>
                    </a:p>
                  </a:txBody>
                  <a:tcPr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5777746" y="1839721"/>
            <a:ext cx="695042" cy="763283"/>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flipH="1">
            <a:off x="2144688" y="2603004"/>
            <a:ext cx="3980579" cy="1186036"/>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776536" y="3789040"/>
            <a:ext cx="2736304" cy="2232248"/>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pSp>
        <p:nvGrpSpPr>
          <p:cNvPr id="8" name="그룹 7"/>
          <p:cNvGrpSpPr/>
          <p:nvPr/>
        </p:nvGrpSpPr>
        <p:grpSpPr>
          <a:xfrm>
            <a:off x="1545865" y="4319166"/>
            <a:ext cx="1197645" cy="1152029"/>
            <a:chOff x="1811139" y="4355693"/>
            <a:chExt cx="667098" cy="716144"/>
          </a:xfrm>
        </p:grpSpPr>
        <p:grpSp>
          <p:nvGrpSpPr>
            <p:cNvPr id="9" name="그룹 8"/>
            <p:cNvGrpSpPr/>
            <p:nvPr/>
          </p:nvGrpSpPr>
          <p:grpSpPr>
            <a:xfrm>
              <a:off x="1811139" y="4365104"/>
              <a:ext cx="667098" cy="706733"/>
              <a:chOff x="2312004" y="988060"/>
              <a:chExt cx="1004720" cy="1058306"/>
            </a:xfrm>
          </p:grpSpPr>
          <p:sp>
            <p:nvSpPr>
              <p:cNvPr id="20"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1" name="Group 1769"/>
              <p:cNvGrpSpPr/>
              <p:nvPr/>
            </p:nvGrpSpPr>
            <p:grpSpPr bwMode="auto">
              <a:xfrm>
                <a:off x="2370932" y="1405623"/>
                <a:ext cx="209050" cy="184408"/>
                <a:chOff x="2557" y="3725"/>
                <a:chExt cx="152" cy="163"/>
              </a:xfrm>
            </p:grpSpPr>
            <p:sp>
              <p:nvSpPr>
                <p:cNvPr id="3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2" name="육각형 2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2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5" name="Group 1769"/>
              <p:cNvGrpSpPr/>
              <p:nvPr/>
            </p:nvGrpSpPr>
            <p:grpSpPr bwMode="auto">
              <a:xfrm>
                <a:off x="2804371" y="1413083"/>
                <a:ext cx="209050" cy="184408"/>
                <a:chOff x="2557" y="3725"/>
                <a:chExt cx="152" cy="163"/>
              </a:xfrm>
            </p:grpSpPr>
            <p:sp>
              <p:nvSpPr>
                <p:cNvPr id="3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8" name="직사각형 228"/>
              <p:cNvSpPr/>
              <p:nvPr/>
            </p:nvSpPr>
            <p:spPr>
              <a:xfrm rot="8100000">
                <a:off x="2650978" y="1583821"/>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9" name="직사각형 228"/>
              <p:cNvSpPr/>
              <p:nvPr/>
            </p:nvSpPr>
            <p:spPr>
              <a:xfrm rot="2700000">
                <a:off x="3005327" y="15843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3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10" name="Text Box 1715"/>
            <p:cNvSpPr txBox="1">
              <a:spLocks noChangeArrowheads="1"/>
            </p:cNvSpPr>
            <p:nvPr/>
          </p:nvSpPr>
          <p:spPr bwMode="auto">
            <a:xfrm>
              <a:off x="1963498" y="4355693"/>
              <a:ext cx="238568" cy="11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Block9</a:t>
              </a:r>
            </a:p>
          </p:txBody>
        </p:sp>
        <p:sp>
          <p:nvSpPr>
            <p:cNvPr id="12" name="Rectangle 1711"/>
            <p:cNvSpPr>
              <a:spLocks noChangeArrowheads="1"/>
            </p:cNvSpPr>
            <p:nvPr/>
          </p:nvSpPr>
          <p:spPr bwMode="auto">
            <a:xfrm>
              <a:off x="2156051" y="4490413"/>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3" name="Rectangle 1712"/>
            <p:cNvSpPr>
              <a:spLocks noChangeArrowheads="1"/>
            </p:cNvSpPr>
            <p:nvPr/>
          </p:nvSpPr>
          <p:spPr bwMode="auto">
            <a:xfrm>
              <a:off x="2166961" y="4501639"/>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 name="Line 1713"/>
            <p:cNvSpPr>
              <a:spLocks noChangeShapeType="1"/>
            </p:cNvSpPr>
            <p:nvPr/>
          </p:nvSpPr>
          <p:spPr bwMode="auto">
            <a:xfrm>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5" name="Line 1714"/>
            <p:cNvSpPr>
              <a:spLocks noChangeShapeType="1"/>
            </p:cNvSpPr>
            <p:nvPr/>
          </p:nvSpPr>
          <p:spPr bwMode="auto">
            <a:xfrm flipH="1">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aphicFrame>
        <p:nvGraphicFramePr>
          <p:cNvPr id="43" name="표 42"/>
          <p:cNvGraphicFramePr>
            <a:graphicFrameLocks noGrp="1"/>
          </p:cNvGraphicFramePr>
          <p:nvPr>
            <p:custDataLst>
              <p:tags r:id="rId1"/>
            </p:custDataLst>
          </p:nvPr>
        </p:nvGraphicFramePr>
        <p:xfrm>
          <a:off x="3833808" y="3542536"/>
          <a:ext cx="5472607" cy="2788920"/>
        </p:xfrm>
        <a:graphic>
          <a:graphicData uri="http://schemas.openxmlformats.org/drawingml/2006/table">
            <a:tbl>
              <a:tblPr firstRow="1" bandRow="1">
                <a:tableStyleId>{5C22544A-7EE6-4342-B048-85BDC9FD1C3A}</a:tableStyleId>
              </a:tblPr>
              <a:tblGrid>
                <a:gridCol w="576063"/>
                <a:gridCol w="1818202"/>
                <a:gridCol w="842166"/>
                <a:gridCol w="1300072"/>
                <a:gridCol w="936104"/>
              </a:tblGrid>
              <a:tr h="0">
                <a:tc>
                  <a:txBody>
                    <a:bodyPr/>
                    <a:lstStyle/>
                    <a:p>
                      <a:pPr algn="ctr" latinLnBrk="1"/>
                      <a:r>
                        <a:rPr lang="en-US" altLang="ko-KR" sz="1000" dirty="0"/>
                        <a:t>No</a:t>
                      </a:r>
                      <a:endParaRPr lang="ko-KR" altLang="en-US" sz="1000" dirty="0"/>
                    </a:p>
                  </a:txBody>
                  <a:tcPr marT="0" anchor="ctr"/>
                </a:tc>
                <a:tc>
                  <a:txBody>
                    <a:bodyPr/>
                    <a:lstStyle/>
                    <a:p>
                      <a:pPr algn="ctr" latinLnBrk="1"/>
                      <a:r>
                        <a:rPr lang="en-US" altLang="ko-KR" sz="1000" dirty="0"/>
                        <a:t>Description</a:t>
                      </a:r>
                      <a:endParaRPr lang="ko-KR" altLang="en-US" sz="1000" dirty="0"/>
                    </a:p>
                  </a:txBody>
                  <a:tcPr marT="0" anchor="ctr"/>
                </a:tc>
                <a:tc>
                  <a:txBody>
                    <a:bodyPr/>
                    <a:lstStyle/>
                    <a:p>
                      <a:pPr algn="ctr" latinLnBrk="1"/>
                      <a:r>
                        <a:rPr lang="en-US" altLang="ko-KR" sz="1000" dirty="0"/>
                        <a:t>Glass </a:t>
                      </a:r>
                      <a:r>
                        <a:rPr lang="en-US" altLang="ko-KR" sz="1000" dirty="0" err="1"/>
                        <a:t>Qty</a:t>
                      </a:r>
                      <a:endParaRPr lang="ko-KR" altLang="en-US" sz="1000" dirty="0"/>
                    </a:p>
                  </a:txBody>
                  <a:tcPr marT="0" anchor="ctr"/>
                </a:tc>
                <a:tc>
                  <a:txBody>
                    <a:bodyPr/>
                    <a:lstStyle/>
                    <a:p>
                      <a:pPr algn="ctr" latinLnBrk="1"/>
                      <a:r>
                        <a:rPr lang="en-US" altLang="ko-KR" sz="1000" dirty="0"/>
                        <a:t>Max</a:t>
                      </a:r>
                      <a:r>
                        <a:rPr lang="en-US" altLang="ko-KR" sz="1000" baseline="0" dirty="0"/>
                        <a:t> Glass Capacity</a:t>
                      </a:r>
                      <a:endParaRPr lang="ko-KR" altLang="en-US" sz="1000" dirty="0"/>
                    </a:p>
                  </a:txBody>
                  <a:tcPr marT="0" anchor="ctr"/>
                </a:tc>
                <a:tc>
                  <a:txBody>
                    <a:bodyPr/>
                    <a:lstStyle/>
                    <a:p>
                      <a:pPr algn="ctr" latinLnBrk="1"/>
                      <a:r>
                        <a:rPr lang="en-US" altLang="ko-KR" sz="1000" dirty="0" smtClean="0"/>
                        <a:t>Position</a:t>
                      </a:r>
                      <a:endParaRPr lang="ko-KR" altLang="en-US" sz="1000" dirty="0"/>
                    </a:p>
                  </a:txBody>
                  <a:tcPr marT="0" anchor="ctr"/>
                </a:tc>
              </a:tr>
              <a:tr h="0">
                <a:tc>
                  <a:txBody>
                    <a:bodyPr/>
                    <a:lstStyle/>
                    <a:p>
                      <a:pPr marL="0" algn="ctr" defTabSz="914400" rtl="0" eaLnBrk="1" latinLnBrk="1" hangingPunct="1"/>
                      <a:r>
                        <a:rPr lang="en-US" altLang="ko-KR" sz="700" kern="1200" dirty="0">
                          <a:solidFill>
                            <a:schemeClr val="dk1"/>
                          </a:solidFill>
                          <a:latin typeface="+mj-lt"/>
                          <a:ea typeface="+mn-ea"/>
                          <a:cs typeface="+mn-cs"/>
                        </a:rPr>
                        <a:t>1</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mj-lt"/>
                          <a:ea typeface="微软雅黑" panose="020B0503020204020204" pitchFamily="34" charset="-122"/>
                        </a:rPr>
                        <a:t> Passage Chamber91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rowSpan="9">
                  <a:txBody>
                    <a:bodyPr/>
                    <a:lstStyle/>
                    <a:p>
                      <a:pPr algn="ctr" latinLnBrk="1"/>
                      <a:r>
                        <a:rPr lang="en-US" altLang="ko-KR" sz="700" dirty="0">
                          <a:latin typeface="+mj-lt"/>
                        </a:rPr>
                        <a:t>9</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2</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Turn Chamber09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2</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3</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Passage Chamber92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3</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4</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Transfer Robot09 Lower Arm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4</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5</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Transfer Robot09 Upper Arm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5</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6</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EV9A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6</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7</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EV9B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7</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8</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EV9C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8</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9</a:t>
                      </a:r>
                      <a:endParaRPr lang="ko-KR" alt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EV9D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9</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ctr" fontAlgn="ctr"/>
                      <a:r>
                        <a:rPr lang="en-US" sz="700" b="0" i="0" u="none" strike="noStrike">
                          <a:solidFill>
                            <a:srgbClr val="000000"/>
                          </a:solidFill>
                          <a:effectLst/>
                          <a:latin typeface="+mj-lt"/>
                          <a:ea typeface="微软雅黑" panose="020B0503020204020204" pitchFamily="34" charset="-122"/>
                        </a:rPr>
                        <a:t> Mask stock9-1（Lower）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rowSpan="2">
                  <a:txBody>
                    <a:bodyPr/>
                    <a:lstStyle/>
                    <a:p>
                      <a:pPr algn="ctr" latinLnBrk="1"/>
                      <a:r>
                        <a:rPr lang="en-US" altLang="ko-KR" sz="700" dirty="0">
                          <a:latin typeface="+mj-lt"/>
                        </a:rPr>
                        <a:t>10(Mask)</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0">
                <a:tc>
                  <a:txBody>
                    <a:bodyPr/>
                    <a:lstStyle/>
                    <a:p>
                      <a:pPr marL="0" algn="ctr" defTabSz="914400" rtl="0" eaLnBrk="1" latinLnBrk="1" hangingPunct="1"/>
                      <a:r>
                        <a:rPr lang="en-US" sz="700" kern="1200" dirty="0" smtClean="0">
                          <a:solidFill>
                            <a:schemeClr val="dk1"/>
                          </a:solidFill>
                          <a:latin typeface="+mj-lt"/>
                          <a:ea typeface="+mn-ea"/>
                          <a:cs typeface="+mn-cs"/>
                        </a:rPr>
                        <a:t>-</a:t>
                      </a:r>
                      <a:endParaRPr lang="en-US" sz="700" kern="1200" dirty="0">
                        <a:solidFill>
                          <a:schemeClr val="dk1"/>
                        </a:solidFill>
                        <a:latin typeface="+mj-lt"/>
                        <a:ea typeface="+mn-ea"/>
                        <a:cs typeface="+mn-cs"/>
                      </a:endParaRPr>
                    </a:p>
                  </a:txBody>
                  <a:tcPr marT="0" anchor="ctr">
                    <a:solidFill>
                      <a:schemeClr val="bg1">
                        <a:lumMod val="95000"/>
                      </a:schemeClr>
                    </a:solidFill>
                  </a:tcPr>
                </a:tc>
                <a:tc>
                  <a:txBody>
                    <a:bodyPr/>
                    <a:lstStyle/>
                    <a:p>
                      <a:pPr algn="ctr" fontAlgn="ctr"/>
                      <a:r>
                        <a:rPr lang="en-US" sz="700" b="0" i="0" u="none" strike="noStrike" dirty="0">
                          <a:solidFill>
                            <a:srgbClr val="000000"/>
                          </a:solidFill>
                          <a:effectLst/>
                          <a:latin typeface="+mj-lt"/>
                          <a:ea typeface="微软雅黑" panose="020B0503020204020204" pitchFamily="34" charset="-122"/>
                        </a:rPr>
                        <a:t> Mask stock9-2（Upper） </a:t>
                      </a:r>
                    </a:p>
                  </a:txBody>
                  <a:tcPr marL="0" marR="0" marT="0" marB="0" anchor="ctr">
                    <a:solidFill>
                      <a:schemeClr val="bg1">
                        <a:lumMod val="95000"/>
                      </a:schemeClr>
                    </a:solidFill>
                  </a:tcPr>
                </a:tc>
                <a:tc>
                  <a:txBody>
                    <a:bodyPr/>
                    <a:lstStyle/>
                    <a:p>
                      <a:pPr algn="ctr" latinLnBrk="1"/>
                      <a:r>
                        <a:rPr lang="en-US" altLang="ko-KR" sz="700" dirty="0">
                          <a:latin typeface="+mj-lt"/>
                        </a:rPr>
                        <a:t>5</a:t>
                      </a:r>
                      <a:endParaRPr lang="ko-KR" altLang="en-US" sz="700" dirty="0">
                        <a:latin typeface="+mj-lt"/>
                      </a:endParaRPr>
                    </a:p>
                  </a:txBody>
                  <a:tcPr marT="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15240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marT="0" anchor="ctr">
                    <a:solidFill>
                      <a:schemeClr val="bg1"/>
                    </a:solidFill>
                  </a:tcPr>
                </a:tc>
                <a:tc>
                  <a:txBody>
                    <a:bodyPr/>
                    <a:lstStyle/>
                    <a:p>
                      <a:pPr algn="ctr" fontAlgn="ctr"/>
                      <a:endParaRPr lang="en-US" sz="7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marT="0" anchor="ctr">
                    <a:solidFill>
                      <a:schemeClr val="bg1"/>
                    </a:solidFill>
                  </a:tcPr>
                </a:tc>
                <a:tc>
                  <a:txBody>
                    <a:bodyPr/>
                    <a:lstStyle/>
                    <a:p>
                      <a:pPr algn="ctr" fontAlgn="ctr"/>
                      <a:endParaRPr lang="en-US" sz="7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marT="0" anchor="ctr">
                    <a:solidFill>
                      <a:schemeClr val="bg1"/>
                    </a:solidFill>
                  </a:tcPr>
                </a:tc>
                <a:tc>
                  <a:txBody>
                    <a:bodyPr/>
                    <a:lstStyle/>
                    <a:p>
                      <a:pPr algn="ctr" fontAlgn="ctr"/>
                      <a:endParaRPr lang="en-US" sz="7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rowSpan="4">
                  <a:txBody>
                    <a:bodyPr/>
                    <a:lstStyle/>
                    <a:p>
                      <a:pPr algn="ctr" latinLnBrk="1"/>
                      <a:endParaRPr lang="ko-KR" altLang="en-US" sz="700" dirty="0">
                        <a:latin typeface="+mj-lt"/>
                      </a:endParaRPr>
                    </a:p>
                  </a:txBody>
                  <a:tcPr marT="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marT="0" anchor="ctr">
                    <a:solidFill>
                      <a:schemeClr val="bg1"/>
                    </a:solidFill>
                  </a:tcPr>
                </a:tc>
                <a:tc>
                  <a:txBody>
                    <a:bodyPr/>
                    <a:lstStyle/>
                    <a:p>
                      <a:pPr algn="ctr" fontAlgn="ctr"/>
                      <a:endParaRPr lang="en-US" sz="7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vMerge="1">
                  <a:txBody>
                    <a:bodyPr/>
                    <a:lstStyle/>
                    <a:p>
                      <a:endParaRPr lang="ko-KR"/>
                    </a:p>
                  </a:txBody>
                  <a:tcPr anchor="ctr">
                    <a:solidFill>
                      <a:schemeClr val="bg1">
                        <a:lumMod val="95000"/>
                      </a:schemeClr>
                    </a:solidFill>
                  </a:tcPr>
                </a:tc>
                <a:tc>
                  <a:txBody>
                    <a:bodyPr/>
                    <a:lstStyle/>
                    <a:p>
                      <a:pPr algn="ctr" latinLnBrk="1"/>
                      <a:endParaRPr lang="ko-KR" altLang="en-US" sz="700" dirty="0">
                        <a:latin typeface="+mj-lt"/>
                      </a:endParaRPr>
                    </a:p>
                  </a:txBody>
                  <a:tcPr marT="0" anchor="ctr">
                    <a:solidFill>
                      <a:schemeClr val="bg1"/>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marT="0" anchor="ctr">
                    <a:solidFill>
                      <a:schemeClr val="bg1"/>
                    </a:solidFill>
                  </a:tcPr>
                </a:tc>
                <a:tc>
                  <a:txBody>
                    <a:bodyPr/>
                    <a:lstStyle/>
                    <a:p>
                      <a:pPr algn="ctr" fontAlgn="ctr"/>
                      <a:endParaRPr lang="en-US" sz="7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vMerge="1">
                  <a:txBody>
                    <a:bodyPr/>
                    <a:lstStyle/>
                    <a:p>
                      <a:endParaRPr lang="ko-KR"/>
                    </a:p>
                  </a:txBody>
                  <a:tcPr anchor="ctr">
                    <a:solidFill>
                      <a:schemeClr val="bg1">
                        <a:lumMod val="95000"/>
                      </a:schemeClr>
                    </a:solidFill>
                  </a:tcPr>
                </a:tc>
                <a:tc>
                  <a:txBody>
                    <a:bodyPr/>
                    <a:lstStyle/>
                    <a:p>
                      <a:pPr algn="ctr" latinLnBrk="1"/>
                      <a:endParaRPr lang="ko-KR" altLang="en-US" sz="700" dirty="0">
                        <a:latin typeface="+mj-lt"/>
                      </a:endParaRPr>
                    </a:p>
                  </a:txBody>
                  <a:tcPr marT="0" anchor="ctr">
                    <a:solidFill>
                      <a:schemeClr val="bg1"/>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marT="0" anchor="ctr">
                    <a:solidFill>
                      <a:schemeClr val="bg1"/>
                    </a:solidFill>
                  </a:tcPr>
                </a:tc>
                <a:tc>
                  <a:txBody>
                    <a:bodyPr/>
                    <a:lstStyle/>
                    <a:p>
                      <a:pPr algn="ctr" fontAlgn="ctr"/>
                      <a:endParaRPr lang="en-US" sz="7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vMerge="1">
                  <a:txBody>
                    <a:bodyPr/>
                    <a:lstStyle/>
                    <a:p>
                      <a:endParaRPr lang="ko-KR"/>
                    </a:p>
                  </a:txBody>
                  <a:tcPr anchor="ctr">
                    <a:solidFill>
                      <a:schemeClr val="bg1">
                        <a:lumMod val="95000"/>
                      </a:schemeClr>
                    </a:solidFill>
                  </a:tcPr>
                </a:tc>
                <a:tc>
                  <a:txBody>
                    <a:bodyPr/>
                    <a:lstStyle/>
                    <a:p>
                      <a:pPr algn="ctr" latinLnBrk="1"/>
                      <a:endParaRPr lang="ko-KR" altLang="en-US" sz="700" dirty="0">
                        <a:latin typeface="+mj-lt"/>
                      </a:endParaRPr>
                    </a:p>
                  </a:txBody>
                  <a:tcPr marT="0" anchor="ctr">
                    <a:solidFill>
                      <a:schemeClr val="bg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p:cNvSpPr>
          <p:nvPr>
            <p:ph type="title"/>
          </p:nvPr>
        </p:nvSpPr>
        <p:spPr>
          <a:xfrm>
            <a:off x="461963" y="311150"/>
            <a:ext cx="5349875" cy="596900"/>
          </a:xfrm>
        </p:spPr>
        <p:txBody>
          <a:bodyPr/>
          <a:lstStyle/>
          <a:p>
            <a:pPr eaLnBrk="1" hangingPunct="1"/>
            <a:r>
              <a:rPr lang="en-US" altLang="zh-CN" sz="2400" b="1" dirty="0">
                <a:latin typeface="微软雅黑" panose="020B0503020204020204" pitchFamily="34" charset="-122"/>
                <a:ea typeface="微软雅黑" panose="020B0503020204020204" pitchFamily="34" charset="-122"/>
              </a:rPr>
              <a:t>Specification Approval</a:t>
            </a:r>
            <a:endParaRPr lang="ko-KR" altLang="en-US" sz="2400" b="1" dirty="0">
              <a:latin typeface="微软雅黑" panose="020B0503020204020204" pitchFamily="34" charset="-122"/>
              <a:ea typeface="Gulim" panose="020B0600000101010101"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551086130"/>
              </p:ext>
            </p:extLst>
          </p:nvPr>
        </p:nvGraphicFramePr>
        <p:xfrm>
          <a:off x="1136576" y="2780928"/>
          <a:ext cx="7704855" cy="1080120"/>
        </p:xfrm>
        <a:graphic>
          <a:graphicData uri="http://schemas.openxmlformats.org/drawingml/2006/table">
            <a:tbl>
              <a:tblPr firstRow="1" bandRow="1">
                <a:tableStyleId>{5C22544A-7EE6-4342-B048-85BDC9FD1C3A}</a:tableStyleId>
              </a:tblPr>
              <a:tblGrid>
                <a:gridCol w="936104"/>
                <a:gridCol w="1080120"/>
                <a:gridCol w="1080120"/>
                <a:gridCol w="1296144"/>
                <a:gridCol w="3312367"/>
              </a:tblGrid>
              <a:tr h="540060">
                <a:tc>
                  <a:txBody>
                    <a:bodyPr/>
                    <a:lstStyle/>
                    <a:p>
                      <a:pPr algn="ctr" latinLnBrk="1"/>
                      <a:r>
                        <a:rPr lang="en-US" altLang="ko-KR" sz="1400" dirty="0"/>
                        <a:t>Version</a:t>
                      </a:r>
                      <a:endParaRPr lang="ko-KR" altLang="en-US" sz="1400" dirty="0">
                        <a:latin typeface="微软雅黑" panose="020B0503020204020204" pitchFamily="34" charset="-122"/>
                      </a:endParaRPr>
                    </a:p>
                  </a:txBody>
                  <a:tcPr anchor="ctr"/>
                </a:tc>
                <a:tc>
                  <a:txBody>
                    <a:bodyPr/>
                    <a:lstStyle/>
                    <a:p>
                      <a:pPr algn="ctr" latinLnBrk="1"/>
                      <a:r>
                        <a:rPr lang="en-US" altLang="ko-KR" sz="1400" dirty="0"/>
                        <a:t>Name</a:t>
                      </a:r>
                      <a:endParaRPr lang="ko-KR" altLang="en-US" sz="1400" dirty="0">
                        <a:latin typeface="微软雅黑" panose="020B0503020204020204" pitchFamily="34" charset="-122"/>
                      </a:endParaRPr>
                    </a:p>
                  </a:txBody>
                  <a:tcPr anchor="ctr"/>
                </a:tc>
                <a:tc>
                  <a:txBody>
                    <a:bodyPr/>
                    <a:lstStyle/>
                    <a:p>
                      <a:pPr algn="ctr" latinLnBrk="1"/>
                      <a:r>
                        <a:rPr lang="en-US" altLang="ko-KR" sz="1400" dirty="0"/>
                        <a:t>Signature</a:t>
                      </a:r>
                      <a:endParaRPr lang="ko-KR" altLang="en-US" sz="1400" dirty="0">
                        <a:latin typeface="微软雅黑" panose="020B0503020204020204" pitchFamily="34" charset="-122"/>
                      </a:endParaRPr>
                    </a:p>
                  </a:txBody>
                  <a:tcPr anchor="ctr"/>
                </a:tc>
                <a:tc>
                  <a:txBody>
                    <a:bodyPr/>
                    <a:lstStyle/>
                    <a:p>
                      <a:pPr algn="ctr" latinLnBrk="1"/>
                      <a:r>
                        <a:rPr lang="en-US" altLang="ko-KR" sz="1400" dirty="0"/>
                        <a:t>Date</a:t>
                      </a:r>
                      <a:endParaRPr lang="ko-KR" altLang="en-US" sz="1400" dirty="0">
                        <a:latin typeface="微软雅黑" panose="020B0503020204020204" pitchFamily="34" charset="-122"/>
                      </a:endParaRPr>
                    </a:p>
                  </a:txBody>
                  <a:tcPr anchor="ctr"/>
                </a:tc>
                <a:tc>
                  <a:txBody>
                    <a:bodyPr/>
                    <a:lstStyle/>
                    <a:p>
                      <a:pPr algn="ctr" latinLnBrk="1"/>
                      <a:r>
                        <a:rPr lang="en-US" altLang="ko-KR" sz="1400" dirty="0"/>
                        <a:t>Description</a:t>
                      </a:r>
                      <a:endParaRPr lang="ko-KR" altLang="en-US" sz="1400" dirty="0">
                        <a:latin typeface="微软雅黑" panose="020B0503020204020204" pitchFamily="34" charset="-122"/>
                      </a:endParaRPr>
                    </a:p>
                  </a:txBody>
                  <a:tcPr anchor="ctr"/>
                </a:tc>
              </a:tr>
              <a:tr h="540060">
                <a:tc>
                  <a:txBody>
                    <a:bodyPr/>
                    <a:lstStyle/>
                    <a:p>
                      <a:pPr algn="ctr" latinLnBrk="1"/>
                      <a:r>
                        <a:rPr lang="en-US" altLang="ko-KR" sz="1000" dirty="0" smtClean="0"/>
                        <a:t>1.2</a:t>
                      </a:r>
                      <a:endParaRPr lang="en-US" altLang="ko-KR" sz="1000" dirty="0"/>
                    </a:p>
                  </a:txBody>
                  <a:tcPr anchor="ctr"/>
                </a:tc>
                <a:tc>
                  <a:txBody>
                    <a:bodyPr/>
                    <a:lstStyle/>
                    <a:p>
                      <a:pPr algn="ctr" latinLnBrk="1"/>
                      <a:r>
                        <a:rPr lang="en-US" altLang="ko-KR" sz="1000" dirty="0" smtClean="0"/>
                        <a:t>AIM</a:t>
                      </a:r>
                      <a:endParaRPr lang="en-US" altLang="ko-KR" sz="1000" dirty="0"/>
                    </a:p>
                  </a:txBody>
                  <a:tcPr anchor="ctr"/>
                </a:tc>
                <a:tc>
                  <a:txBody>
                    <a:bodyPr/>
                    <a:lstStyle/>
                    <a:p>
                      <a:pPr algn="ctr" latinLnBrk="1"/>
                      <a:endParaRPr lang="en-US" altLang="ko-KR" sz="1000" dirty="0"/>
                    </a:p>
                  </a:txBody>
                  <a:tcPr anchor="ctr"/>
                </a:tc>
                <a:tc>
                  <a:txBody>
                    <a:bodyPr/>
                    <a:lstStyle/>
                    <a:p>
                      <a:pPr algn="ctr" latinLnBrk="1"/>
                      <a:r>
                        <a:rPr lang="en-US" altLang="ko-KR" sz="1000" baseline="0" dirty="0" smtClean="0"/>
                        <a:t>2020-10-30</a:t>
                      </a:r>
                      <a:endParaRPr lang="en-US" altLang="ko-KR" sz="1000" baseline="0" dirty="0"/>
                    </a:p>
                  </a:txBody>
                  <a:tcPr anchor="ctr"/>
                </a:tc>
                <a:tc>
                  <a:txBody>
                    <a:bodyPr/>
                    <a:lstStyle/>
                    <a:p>
                      <a:pPr algn="ctr" latinLnBrk="1"/>
                      <a:r>
                        <a:rPr lang="en-US" altLang="ko-KR" sz="1000" dirty="0" smtClean="0"/>
                        <a:t>BOECQ DT </a:t>
                      </a:r>
                      <a:r>
                        <a:rPr lang="en-US" altLang="ko-KR" sz="1000" dirty="0"/>
                        <a:t>EVEN</a:t>
                      </a:r>
                      <a:r>
                        <a:rPr lang="en-US" altLang="ko-KR" sz="1000" baseline="0" dirty="0"/>
                        <a:t> </a:t>
                      </a:r>
                      <a:r>
                        <a:rPr lang="en-US" altLang="ko-KR" sz="1000" baseline="0" dirty="0" smtClean="0"/>
                        <a:t>Operation </a:t>
                      </a:r>
                      <a:r>
                        <a:rPr lang="en-US" altLang="ko-KR" sz="1000" baseline="0" dirty="0"/>
                        <a:t>Scenario </a:t>
                      </a:r>
                      <a:r>
                        <a:rPr lang="en-US" altLang="ko-KR" sz="1000" baseline="0" dirty="0" smtClean="0"/>
                        <a:t>Specification EV</a:t>
                      </a:r>
                      <a:endParaRPr lang="en-US" altLang="ko-KR" sz="1000" dirty="0"/>
                    </a:p>
                  </a:txBody>
                  <a:tcPr anchor="ctr"/>
                </a:tc>
              </a:tr>
            </a:tbl>
          </a:graphicData>
        </a:graphic>
      </p:graphicFrame>
      <p:sp>
        <p:nvSpPr>
          <p:cNvPr id="5" name="제목 4"/>
          <p:cNvSpPr txBox="1"/>
          <p:nvPr/>
        </p:nvSpPr>
        <p:spPr bwMode="auto">
          <a:xfrm>
            <a:off x="1208584" y="2348880"/>
            <a:ext cx="7560839" cy="362471"/>
          </a:xfrm>
          <a:prstGeom prst="rect">
            <a:avLst/>
          </a:prstGeom>
          <a:noFill/>
          <a:ln w="9525">
            <a:noFill/>
            <a:miter lim="800000"/>
          </a:ln>
        </p:spPr>
        <p:txBody>
          <a:bodyPr vert="horz" wrap="square" lIns="82935" tIns="41468" rIns="82935" bIns="41468" numCol="1" anchor="t" anchorCtr="0" compatLnSpc="1">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ko-KR"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Please sign below to indicate approval</a:t>
            </a:r>
            <a:r>
              <a:rPr kumimoji="0" lang="en-US" altLang="ko-KR" sz="18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 of this specification</a:t>
            </a:r>
            <a:endParaRPr kumimoji="0" lang="ko-KR" altLang="ko-KR" sz="1800" b="0" i="0" u="none" strike="noStrike" kern="1200" cap="none" spc="0" normalizeH="0" baseline="0" noProof="0" dirty="0">
              <a:ln>
                <a:noFill/>
              </a:ln>
              <a:solidFill>
                <a:schemeClr val="tx1"/>
              </a:solidFill>
              <a:effectLst/>
              <a:uLnTx/>
              <a:uFillTx/>
              <a:latin typeface="Century Gothic" panose="020B0502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6433438" y="1843149"/>
            <a:ext cx="695042" cy="763283"/>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flipH="1">
            <a:off x="2144688" y="2606432"/>
            <a:ext cx="4636271" cy="1182608"/>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776536" y="3789040"/>
            <a:ext cx="2736304" cy="2232248"/>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pSp>
        <p:nvGrpSpPr>
          <p:cNvPr id="9" name="그룹 8"/>
          <p:cNvGrpSpPr/>
          <p:nvPr/>
        </p:nvGrpSpPr>
        <p:grpSpPr>
          <a:xfrm>
            <a:off x="1545865" y="4336771"/>
            <a:ext cx="1318903" cy="1137093"/>
            <a:chOff x="2312004" y="988060"/>
            <a:chExt cx="1106445" cy="1058306"/>
          </a:xfrm>
        </p:grpSpPr>
        <p:sp>
          <p:nvSpPr>
            <p:cNvPr id="20" name="직사각형 228"/>
            <p:cNvSpPr/>
            <p:nvPr/>
          </p:nvSpPr>
          <p:spPr>
            <a:xfrm>
              <a:off x="2312004" y="988060"/>
              <a:ext cx="1106445"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1" name="Group 1769"/>
            <p:cNvGrpSpPr/>
            <p:nvPr/>
          </p:nvGrpSpPr>
          <p:grpSpPr bwMode="auto">
            <a:xfrm>
              <a:off x="2370932" y="1405623"/>
              <a:ext cx="209050" cy="184408"/>
              <a:chOff x="2557" y="3725"/>
              <a:chExt cx="152" cy="163"/>
            </a:xfrm>
          </p:grpSpPr>
          <p:sp>
            <p:nvSpPr>
              <p:cNvPr id="3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2" name="육각형 2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2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5" name="Group 1769"/>
            <p:cNvGrpSpPr/>
            <p:nvPr/>
          </p:nvGrpSpPr>
          <p:grpSpPr bwMode="auto">
            <a:xfrm>
              <a:off x="2804371" y="1413083"/>
              <a:ext cx="209050" cy="184408"/>
              <a:chOff x="2557" y="3725"/>
              <a:chExt cx="152" cy="163"/>
            </a:xfrm>
          </p:grpSpPr>
          <p:sp>
            <p:nvSpPr>
              <p:cNvPr id="3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6" name="직사각형 228"/>
            <p:cNvSpPr/>
            <p:nvPr/>
          </p:nvSpPr>
          <p:spPr>
            <a:xfrm rot="8675083">
              <a:off x="2659900" y="1648777"/>
              <a:ext cx="138785" cy="280645"/>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7" name="직사각형 228"/>
            <p:cNvSpPr/>
            <p:nvPr/>
          </p:nvSpPr>
          <p:spPr>
            <a:xfrm rot="13151377">
              <a:off x="3014801" y="1662640"/>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30" name="Rectangle 1753"/>
            <p:cNvSpPr>
              <a:spLocks noChangeArrowheads="1"/>
            </p:cNvSpPr>
            <p:nvPr/>
          </p:nvSpPr>
          <p:spPr bwMode="auto">
            <a:xfrm>
              <a:off x="3138059" y="1440521"/>
              <a:ext cx="178665" cy="129917"/>
            </a:xfrm>
            <a:prstGeom prst="rect">
              <a:avLst/>
            </a:prstGeom>
            <a:solidFill>
              <a:srgbClr val="FFFFFF"/>
            </a:solidFill>
            <a:ln w="0">
              <a:solidFill>
                <a:srgbClr val="000000"/>
              </a:solidFill>
              <a:miter lim="800000"/>
            </a:ln>
          </p:spPr>
          <p:txBody>
            <a:bodyPr wrap="none" lIns="91430" tIns="45715" rIns="91430" bIns="45715" anchor="ctr"/>
            <a:lstStyle/>
            <a:p>
              <a:pPr algn="ctr" defTabSz="993775"/>
              <a:r>
                <a:rPr kumimoji="1" lang="en-US" altLang="ko-KR" sz="700" b="1" dirty="0">
                  <a:solidFill>
                    <a:schemeClr val="tx1"/>
                  </a:solidFill>
                  <a:latin typeface="微软雅黑" panose="020B0503020204020204" pitchFamily="34" charset="-122"/>
                  <a:ea typeface="微软雅黑" panose="020B0503020204020204" pitchFamily="34" charset="-122"/>
                </a:rPr>
                <a:t>ST</a:t>
              </a:r>
            </a:p>
          </p:txBody>
        </p:sp>
      </p:grpSp>
      <p:sp>
        <p:nvSpPr>
          <p:cNvPr id="10" name="Text Box 1715"/>
          <p:cNvSpPr txBox="1">
            <a:spLocks noChangeArrowheads="1"/>
          </p:cNvSpPr>
          <p:nvPr/>
        </p:nvSpPr>
        <p:spPr bwMode="auto">
          <a:xfrm>
            <a:off x="2088437" y="4305054"/>
            <a:ext cx="437920" cy="18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BlockA</a:t>
            </a:r>
          </a:p>
        </p:txBody>
      </p:sp>
      <p:grpSp>
        <p:nvGrpSpPr>
          <p:cNvPr id="6" name="组合 5"/>
          <p:cNvGrpSpPr/>
          <p:nvPr/>
        </p:nvGrpSpPr>
        <p:grpSpPr>
          <a:xfrm>
            <a:off x="2167545" y="5082553"/>
            <a:ext cx="166538" cy="148922"/>
            <a:chOff x="2144935" y="5199380"/>
            <a:chExt cx="166538" cy="148922"/>
          </a:xfrm>
        </p:grpSpPr>
        <p:sp>
          <p:nvSpPr>
            <p:cNvPr id="12" name="Rectangle 1711"/>
            <p:cNvSpPr>
              <a:spLocks noChangeArrowheads="1"/>
            </p:cNvSpPr>
            <p:nvPr/>
          </p:nvSpPr>
          <p:spPr bwMode="auto">
            <a:xfrm>
              <a:off x="2144935" y="5199380"/>
              <a:ext cx="166538" cy="14892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3" name="Rectangle 1712"/>
            <p:cNvSpPr>
              <a:spLocks noChangeArrowheads="1"/>
            </p:cNvSpPr>
            <p:nvPr/>
          </p:nvSpPr>
          <p:spPr bwMode="auto">
            <a:xfrm>
              <a:off x="2156709" y="5211577"/>
              <a:ext cx="137106" cy="126408"/>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 name="Line 1713"/>
            <p:cNvSpPr>
              <a:spLocks noChangeShapeType="1"/>
            </p:cNvSpPr>
            <p:nvPr/>
          </p:nvSpPr>
          <p:spPr bwMode="auto">
            <a:xfrm>
              <a:off x="2155017" y="5214279"/>
              <a:ext cx="137106" cy="126408"/>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5" name="Line 1714"/>
            <p:cNvSpPr>
              <a:spLocks noChangeShapeType="1"/>
            </p:cNvSpPr>
            <p:nvPr/>
          </p:nvSpPr>
          <p:spPr bwMode="auto">
            <a:xfrm flipH="1">
              <a:off x="2156709" y="5214279"/>
              <a:ext cx="137106" cy="126408"/>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aphicFrame>
        <p:nvGraphicFramePr>
          <p:cNvPr id="43" name="표 42"/>
          <p:cNvGraphicFramePr>
            <a:graphicFrameLocks noGrp="1"/>
          </p:cNvGraphicFramePr>
          <p:nvPr>
            <p:custDataLst>
              <p:tags r:id="rId1"/>
            </p:custDataLst>
          </p:nvPr>
        </p:nvGraphicFramePr>
        <p:xfrm>
          <a:off x="3833808" y="3068960"/>
          <a:ext cx="5472607" cy="3093720"/>
        </p:xfrm>
        <a:graphic>
          <a:graphicData uri="http://schemas.openxmlformats.org/drawingml/2006/table">
            <a:tbl>
              <a:tblPr firstRow="1" bandRow="1">
                <a:tableStyleId>{5C22544A-7EE6-4342-B048-85BDC9FD1C3A}</a:tableStyleId>
              </a:tblPr>
              <a:tblGrid>
                <a:gridCol w="576063"/>
                <a:gridCol w="1818202"/>
                <a:gridCol w="842166"/>
                <a:gridCol w="1300072"/>
                <a:gridCol w="936104"/>
              </a:tblGrid>
              <a:tr h="0">
                <a:tc>
                  <a:txBody>
                    <a:bodyPr/>
                    <a:lstStyle/>
                    <a:p>
                      <a:pPr algn="ctr" latinLnBrk="1"/>
                      <a:r>
                        <a:rPr lang="en-US" altLang="ko-KR" sz="1000" dirty="0"/>
                        <a:t>No</a:t>
                      </a:r>
                      <a:endParaRPr lang="ko-KR" altLang="en-US" sz="1000" dirty="0"/>
                    </a:p>
                  </a:txBody>
                  <a:tcPr marT="0" anchor="ctr"/>
                </a:tc>
                <a:tc>
                  <a:txBody>
                    <a:bodyPr/>
                    <a:lstStyle/>
                    <a:p>
                      <a:pPr algn="ctr" latinLnBrk="1"/>
                      <a:r>
                        <a:rPr lang="en-US" altLang="ko-KR" sz="1000" dirty="0"/>
                        <a:t>Description</a:t>
                      </a:r>
                      <a:endParaRPr lang="ko-KR" altLang="en-US" sz="1000" dirty="0"/>
                    </a:p>
                  </a:txBody>
                  <a:tcPr marT="0" anchor="ctr"/>
                </a:tc>
                <a:tc>
                  <a:txBody>
                    <a:bodyPr/>
                    <a:lstStyle/>
                    <a:p>
                      <a:pPr algn="ctr" latinLnBrk="1"/>
                      <a:r>
                        <a:rPr lang="en-US" altLang="ko-KR" sz="1000" dirty="0"/>
                        <a:t>Glass </a:t>
                      </a:r>
                      <a:r>
                        <a:rPr lang="en-US" altLang="ko-KR" sz="1000" dirty="0" err="1"/>
                        <a:t>Qty</a:t>
                      </a:r>
                      <a:endParaRPr lang="ko-KR" altLang="en-US" sz="1000" dirty="0"/>
                    </a:p>
                  </a:txBody>
                  <a:tcPr marT="0" anchor="ctr"/>
                </a:tc>
                <a:tc>
                  <a:txBody>
                    <a:bodyPr/>
                    <a:lstStyle/>
                    <a:p>
                      <a:pPr algn="ctr" latinLnBrk="1"/>
                      <a:r>
                        <a:rPr lang="en-US" altLang="ko-KR" sz="1000" dirty="0"/>
                        <a:t>Max</a:t>
                      </a:r>
                      <a:r>
                        <a:rPr lang="en-US" altLang="ko-KR" sz="1000" baseline="0" dirty="0"/>
                        <a:t> Glass Capacity</a:t>
                      </a:r>
                      <a:endParaRPr lang="ko-KR" altLang="en-US" sz="1000" dirty="0"/>
                    </a:p>
                  </a:txBody>
                  <a:tcPr marT="0" anchor="ctr"/>
                </a:tc>
                <a:tc>
                  <a:txBody>
                    <a:bodyPr/>
                    <a:lstStyle/>
                    <a:p>
                      <a:pPr algn="ctr" latinLnBrk="1"/>
                      <a:r>
                        <a:rPr lang="en-US" altLang="ko-KR" sz="1000" dirty="0" smtClean="0"/>
                        <a:t>Position</a:t>
                      </a:r>
                      <a:endParaRPr lang="ko-KR" altLang="en-US" sz="1000" dirty="0"/>
                    </a:p>
                  </a:txBody>
                  <a:tcPr marT="0" anchor="ct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Buffer_Chamber0A_Slot1</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rowSpan="16">
                  <a:txBody>
                    <a:bodyPr/>
                    <a:lstStyle/>
                    <a:p>
                      <a:pPr algn="ctr" latinLnBrk="1"/>
                      <a:r>
                        <a:rPr lang="en-US" altLang="ko-KR" sz="700" dirty="0" smtClean="0">
                          <a:latin typeface="+mj-lt"/>
                        </a:rPr>
                        <a:t>16</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2</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Buffer_Chamber0A_Slot2</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2</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3</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Buffer_Chamber0A_Slot3</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3</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4</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Buffer_Chamber0A_Slot4</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4</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5</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Buffer_Chamber0A_Slot5</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5</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6</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Buffer_Chamber0A_Slot6</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6</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7</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Buffer_Chamber0A_Slot7</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7</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8</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Buffer_Chamber0A_Slot8</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8</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9</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Turn_Chamber0A</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9</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10</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Passage_Chamber0A</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10</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11</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Transfer_Robot0A_Lower_Arm</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11</a:t>
                      </a:r>
                      <a:endParaRPr lang="ko-KR" altLang="en-US" sz="700" dirty="0">
                        <a:latin typeface="+mj-lt"/>
                      </a:endParaRPr>
                    </a:p>
                  </a:txBody>
                  <a:tcPr marT="0" anchor="ctr">
                    <a:solidFill>
                      <a:schemeClr val="bg1">
                        <a:lumMod val="95000"/>
                      </a:schemeClr>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12</a:t>
                      </a:r>
                    </a:p>
                  </a:txBody>
                  <a:tcPr marL="9525" marR="9525" marT="9525" marB="0" anchor="ctr">
                    <a:solidFill>
                      <a:srgbClr val="F2F2F2"/>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Transfer_Robot0A_Upper_Arm</a:t>
                      </a:r>
                    </a:p>
                  </a:txBody>
                  <a:tcPr marL="9525" marR="9525" marT="9525" marB="0" anchor="ctr">
                    <a:solidFill>
                      <a:srgbClr val="F2F2F2"/>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rgbClr val="F2F2F2"/>
                    </a:solidFill>
                  </a:tcPr>
                </a:tc>
                <a:tc vMerge="1">
                  <a:txBody>
                    <a:bodyPr/>
                    <a:lstStyle/>
                    <a:p>
                      <a:endParaRPr lang="ko-KR"/>
                    </a:p>
                  </a:txBody>
                  <a:tcPr marT="0" anchor="ctr">
                    <a:solidFill>
                      <a:srgbClr val="F2F2F2"/>
                    </a:solidFill>
                  </a:tcPr>
                </a:tc>
                <a:tc>
                  <a:txBody>
                    <a:bodyPr/>
                    <a:lstStyle/>
                    <a:p>
                      <a:pPr algn="ctr" latinLnBrk="1"/>
                      <a:r>
                        <a:rPr lang="en-US" altLang="ko-KR" sz="700" dirty="0" smtClean="0">
                          <a:latin typeface="+mj-lt"/>
                        </a:rPr>
                        <a:t>12</a:t>
                      </a:r>
                      <a:endParaRPr lang="ko-KR" altLang="en-US" sz="700" dirty="0">
                        <a:latin typeface="+mj-lt"/>
                      </a:endParaRPr>
                    </a:p>
                  </a:txBody>
                  <a:tcPr marT="0" anchor="ctr">
                    <a:solidFill>
                      <a:srgbClr val="F2F2F2"/>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13</a:t>
                      </a:r>
                    </a:p>
                  </a:txBody>
                  <a:tcPr marL="9525" marR="9525" marT="9525" marB="0" anchor="ctr">
                    <a:solidFill>
                      <a:srgbClr val="F2F2F2"/>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EVAA</a:t>
                      </a:r>
                    </a:p>
                  </a:txBody>
                  <a:tcPr marL="9525" marR="9525" marT="9525" marB="0" anchor="ctr">
                    <a:solidFill>
                      <a:srgbClr val="F2F2F2"/>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rgbClr val="F2F2F2"/>
                    </a:solidFill>
                  </a:tcPr>
                </a:tc>
                <a:tc vMerge="1">
                  <a:txBody>
                    <a:bodyPr/>
                    <a:lstStyle/>
                    <a:p>
                      <a:endParaRPr lang="ko-KR"/>
                    </a:p>
                  </a:txBody>
                  <a:tcPr marT="0" anchor="ctr">
                    <a:solidFill>
                      <a:srgbClr val="F2F2F2"/>
                    </a:solidFill>
                  </a:tcPr>
                </a:tc>
                <a:tc>
                  <a:txBody>
                    <a:bodyPr/>
                    <a:lstStyle/>
                    <a:p>
                      <a:pPr algn="ctr" latinLnBrk="1"/>
                      <a:r>
                        <a:rPr lang="en-US" altLang="ko-KR" sz="700" dirty="0" smtClean="0">
                          <a:latin typeface="+mj-lt"/>
                        </a:rPr>
                        <a:t>13</a:t>
                      </a:r>
                      <a:endParaRPr lang="ko-KR" altLang="en-US" sz="700" dirty="0">
                        <a:latin typeface="+mj-lt"/>
                      </a:endParaRPr>
                    </a:p>
                  </a:txBody>
                  <a:tcPr marT="0" anchor="ctr">
                    <a:solidFill>
                      <a:srgbClr val="F2F2F2"/>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14</a:t>
                      </a:r>
                    </a:p>
                  </a:txBody>
                  <a:tcPr marL="9525" marR="9525" marT="9525" marB="0" anchor="ctr">
                    <a:solidFill>
                      <a:srgbClr val="F2F2F2"/>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EVAB</a:t>
                      </a:r>
                    </a:p>
                  </a:txBody>
                  <a:tcPr marL="9525" marR="9525" marT="9525" marB="0" anchor="ctr">
                    <a:solidFill>
                      <a:srgbClr val="F2F2F2"/>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rgbClr val="F2F2F2"/>
                    </a:solidFill>
                  </a:tcPr>
                </a:tc>
                <a:tc vMerge="1">
                  <a:txBody>
                    <a:bodyPr/>
                    <a:lstStyle/>
                    <a:p>
                      <a:endParaRPr lang="ko-KR"/>
                    </a:p>
                  </a:txBody>
                  <a:tcPr marT="0" anchor="ctr">
                    <a:solidFill>
                      <a:srgbClr val="F2F2F2"/>
                    </a:solidFill>
                  </a:tcPr>
                </a:tc>
                <a:tc>
                  <a:txBody>
                    <a:bodyPr/>
                    <a:lstStyle/>
                    <a:p>
                      <a:pPr algn="ctr" latinLnBrk="1"/>
                      <a:r>
                        <a:rPr lang="en-US" altLang="ko-KR" sz="700" dirty="0" smtClean="0">
                          <a:latin typeface="+mj-lt"/>
                        </a:rPr>
                        <a:t>14</a:t>
                      </a:r>
                      <a:endParaRPr lang="ko-KR" altLang="en-US" sz="700" dirty="0">
                        <a:latin typeface="+mj-lt"/>
                      </a:endParaRPr>
                    </a:p>
                  </a:txBody>
                  <a:tcPr marT="0" anchor="ctr">
                    <a:solidFill>
                      <a:srgbClr val="F2F2F2"/>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15</a:t>
                      </a:r>
                    </a:p>
                  </a:txBody>
                  <a:tcPr marL="9525" marR="9525" marT="9525" marB="0" anchor="ctr">
                    <a:solidFill>
                      <a:srgbClr val="F2F2F2"/>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EVAC</a:t>
                      </a:r>
                    </a:p>
                  </a:txBody>
                  <a:tcPr marL="9525" marR="9525" marT="9525" marB="0" anchor="ctr">
                    <a:solidFill>
                      <a:srgbClr val="F2F2F2"/>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rgbClr val="F2F2F2"/>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15</a:t>
                      </a:r>
                      <a:endParaRPr lang="ko-KR" altLang="en-US" sz="700" dirty="0">
                        <a:latin typeface="+mj-lt"/>
                      </a:endParaRPr>
                    </a:p>
                  </a:txBody>
                  <a:tcPr marT="0" anchor="ctr">
                    <a:solidFill>
                      <a:srgbClr val="F2F2F2"/>
                    </a:solidFill>
                  </a:tcPr>
                </a:tc>
              </a:tr>
              <a:tr h="0">
                <a:tc>
                  <a:txBody>
                    <a:bodyPr/>
                    <a:lstStyle/>
                    <a:p>
                      <a:pPr algn="ctr" fontAlgn="ctr"/>
                      <a:r>
                        <a:rPr lang="en-US" altLang="ko-KR" sz="700" b="0" i="0" u="none" strike="noStrike">
                          <a:solidFill>
                            <a:srgbClr val="000000"/>
                          </a:solidFill>
                          <a:effectLst/>
                          <a:latin typeface="+mj-lt"/>
                          <a:ea typeface="Malgun Gothic" panose="020B0503020000020004" pitchFamily="50" charset="-127"/>
                        </a:rPr>
                        <a:t>16</a:t>
                      </a:r>
                    </a:p>
                  </a:txBody>
                  <a:tcPr marL="9525" marR="9525" marT="9525" marB="0" anchor="ctr">
                    <a:solidFill>
                      <a:srgbClr val="F2F2F2"/>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EVAD</a:t>
                      </a:r>
                    </a:p>
                  </a:txBody>
                  <a:tcPr marL="9525" marR="9525" marT="9525" marB="0" anchor="ctr">
                    <a:solidFill>
                      <a:srgbClr val="F2F2F2"/>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rgbClr val="F2F2F2"/>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16</a:t>
                      </a:r>
                      <a:endParaRPr lang="ko-KR" altLang="en-US" sz="700" dirty="0">
                        <a:latin typeface="+mj-lt"/>
                      </a:endParaRPr>
                    </a:p>
                  </a:txBody>
                  <a:tcPr marT="0" anchor="ctr">
                    <a:solidFill>
                      <a:srgbClr val="F2F2F2"/>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a:t>
                      </a:r>
                    </a:p>
                  </a:txBody>
                  <a:tcPr marL="9525" marR="9525" marT="9525" marB="0" anchor="ctr">
                    <a:solidFill>
                      <a:srgbClr val="F2F2F2"/>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Mask_stockA-1(Lower)</a:t>
                      </a:r>
                    </a:p>
                  </a:txBody>
                  <a:tcPr marL="9525" marR="9525" marT="9525" marB="0" anchor="ctr">
                    <a:solidFill>
                      <a:srgbClr val="F2F2F2"/>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5</a:t>
                      </a:r>
                    </a:p>
                  </a:txBody>
                  <a:tcPr marL="9525" marR="9525" marT="9525" marB="0" anchor="ctr">
                    <a:solidFill>
                      <a:srgbClr val="F2F2F2"/>
                    </a:solidFill>
                  </a:tcPr>
                </a:tc>
                <a:tc rowSpan="2">
                  <a:txBody>
                    <a:bodyPr/>
                    <a:lstStyle/>
                    <a:p>
                      <a:pPr algn="ctr" latinLnBrk="1"/>
                      <a:r>
                        <a:rPr lang="en-US" altLang="ko-KR" sz="700" dirty="0" smtClean="0">
                          <a:latin typeface="+mj-lt"/>
                        </a:rPr>
                        <a:t>10</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rgbClr val="F2F2F2"/>
                    </a:solidFill>
                  </a:tcPr>
                </a:tc>
              </a:tr>
              <a:tr h="0">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a:t>
                      </a:r>
                    </a:p>
                  </a:txBody>
                  <a:tcPr marL="9525" marR="9525" marT="9525" marB="0" anchor="ctr">
                    <a:solidFill>
                      <a:srgbClr val="F2F2F2"/>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Mask_stockA-2(Upper)</a:t>
                      </a:r>
                    </a:p>
                  </a:txBody>
                  <a:tcPr marL="9525" marR="9525" marT="9525" marB="0" anchor="ctr">
                    <a:solidFill>
                      <a:srgbClr val="F2F2F2"/>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5</a:t>
                      </a:r>
                    </a:p>
                  </a:txBody>
                  <a:tcPr marL="9525" marR="9525" marT="9525" marB="0" anchor="ctr">
                    <a:solidFill>
                      <a:srgbClr val="F2F2F2"/>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rgbClr val="F2F2F2"/>
                    </a:solidFill>
                  </a:tcPr>
                </a:tc>
              </a:tr>
              <a:tr h="0">
                <a:tc>
                  <a:txBody>
                    <a:bodyPr/>
                    <a:lstStyle/>
                    <a:p>
                      <a:pPr marL="0" algn="ctr" defTabSz="914400" rtl="0" eaLnBrk="1" latinLnBrk="1" hangingPunct="1"/>
                      <a:endParaRPr lang="ko-KR" altLang="en-US" sz="700" kern="1200" dirty="0">
                        <a:solidFill>
                          <a:schemeClr val="dk1"/>
                        </a:solidFill>
                        <a:latin typeface="+mj-lt"/>
                        <a:ea typeface="+mn-ea"/>
                        <a:cs typeface="+mn-cs"/>
                      </a:endParaRPr>
                    </a:p>
                  </a:txBody>
                  <a:tcPr marT="0" anchor="ctr">
                    <a:solidFill>
                      <a:schemeClr val="bg1"/>
                    </a:solidFill>
                  </a:tcPr>
                </a:tc>
                <a:tc>
                  <a:txBody>
                    <a:bodyPr/>
                    <a:lstStyle/>
                    <a:p>
                      <a:pPr algn="ctr" fontAlgn="ctr"/>
                      <a:endParaRPr lang="en-US" sz="7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c>
                  <a:txBody>
                    <a:bodyPr/>
                    <a:lstStyle/>
                    <a:p>
                      <a:pPr algn="ctr" latinLnBrk="1"/>
                      <a:endParaRPr lang="ko-KR" altLang="en-US" sz="700" dirty="0">
                        <a:latin typeface="+mj-lt"/>
                      </a:endParaRPr>
                    </a:p>
                  </a:txBody>
                  <a:tcPr marT="0" anchor="ctr">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1.6 Unit Number Definition</a:t>
            </a:r>
            <a:endParaRPr lang="ko-KR" altLang="en-US" sz="2000" b="1" dirty="0">
              <a:latin typeface="微软雅黑" panose="020B0503020204020204" pitchFamily="34" charset="-122"/>
              <a:ea typeface="Gulim" panose="020B0600000101010101" pitchFamily="50" charset="-127"/>
            </a:endParaRPr>
          </a:p>
        </p:txBody>
      </p:sp>
      <p:sp>
        <p:nvSpPr>
          <p:cNvPr id="74" name="직사각형 73"/>
          <p:cNvSpPr/>
          <p:nvPr/>
        </p:nvSpPr>
        <p:spPr>
          <a:xfrm>
            <a:off x="7078082" y="1850769"/>
            <a:ext cx="695042" cy="763283"/>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cxnSp>
        <p:nvCxnSpPr>
          <p:cNvPr id="145" name="직선 연결선 144"/>
          <p:cNvCxnSpPr>
            <a:stCxn id="74" idx="2"/>
            <a:endCxn id="147" idx="0"/>
          </p:cNvCxnSpPr>
          <p:nvPr/>
        </p:nvCxnSpPr>
        <p:spPr>
          <a:xfrm flipH="1">
            <a:off x="2144688" y="2614052"/>
            <a:ext cx="5280915" cy="1174988"/>
          </a:xfrm>
          <a:prstGeom prst="line">
            <a:avLst/>
          </a:prstGeom>
        </p:spPr>
        <p:style>
          <a:lnRef idx="1">
            <a:schemeClr val="accent2"/>
          </a:lnRef>
          <a:fillRef idx="0">
            <a:schemeClr val="accent2"/>
          </a:fillRef>
          <a:effectRef idx="0">
            <a:schemeClr val="accent2"/>
          </a:effectRef>
          <a:fontRef idx="minor">
            <a:schemeClr val="tx1"/>
          </a:fontRef>
        </p:style>
      </p:cxnSp>
      <p:sp>
        <p:nvSpPr>
          <p:cNvPr id="147" name="직사각형 146"/>
          <p:cNvSpPr/>
          <p:nvPr/>
        </p:nvSpPr>
        <p:spPr>
          <a:xfrm>
            <a:off x="776536" y="3789040"/>
            <a:ext cx="2736304" cy="2232248"/>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ko-KR" altLang="en-US">
              <a:solidFill>
                <a:schemeClr val="tx1"/>
              </a:solidFill>
            </a:endParaRPr>
          </a:p>
        </p:txBody>
      </p:sp>
      <p:sp>
        <p:nvSpPr>
          <p:cNvPr id="149" name="TextBox 148"/>
          <p:cNvSpPr txBox="1"/>
          <p:nvPr/>
        </p:nvSpPr>
        <p:spPr>
          <a:xfrm>
            <a:off x="632520" y="899596"/>
            <a:ext cx="3586238" cy="492443"/>
          </a:xfrm>
          <a:prstGeom prst="rect">
            <a:avLst/>
          </a:prstGeom>
          <a:noFill/>
        </p:spPr>
        <p:txBody>
          <a:bodyPr wrap="none" rtlCol="0">
            <a:spAutoFit/>
          </a:bodyPr>
          <a:lstStyle/>
          <a:p>
            <a:r>
              <a:rPr lang="en-US" altLang="ko-KR" sz="1000" b="1" dirty="0">
                <a:solidFill>
                  <a:schemeClr val="tx1"/>
                </a:solidFill>
              </a:rPr>
              <a:t>Unit Configuration</a:t>
            </a:r>
          </a:p>
          <a:p>
            <a:r>
              <a:rPr lang="en-US" altLang="ko-KR" sz="800" dirty="0">
                <a:solidFill>
                  <a:schemeClr val="tx1"/>
                </a:solidFill>
              </a:rPr>
              <a:t>Machine Status at Alarms</a:t>
            </a:r>
          </a:p>
          <a:p>
            <a:r>
              <a:rPr lang="en-US" altLang="ko-KR" sz="800" dirty="0">
                <a:solidFill>
                  <a:schemeClr val="tx1"/>
                </a:solidFill>
              </a:rPr>
              <a:t> </a:t>
            </a:r>
            <a:r>
              <a:rPr lang="en-US" altLang="ko-KR" sz="800" dirty="0" smtClean="0">
                <a:solidFill>
                  <a:schemeClr val="tx1"/>
                </a:solidFill>
              </a:rPr>
              <a:t>‘Position’ </a:t>
            </a:r>
            <a:r>
              <a:rPr lang="en-US" altLang="ko-KR" sz="800" dirty="0">
                <a:solidFill>
                  <a:schemeClr val="tx1"/>
                </a:solidFill>
              </a:rPr>
              <a:t>is a safety unit that prevents defects when congestion happens.</a:t>
            </a:r>
            <a:endParaRPr lang="ko-KR" altLang="en-US" sz="800" dirty="0">
              <a:solidFill>
                <a:schemeClr val="tx1"/>
              </a:solidFill>
            </a:endParaRPr>
          </a:p>
        </p:txBody>
      </p:sp>
      <p:grpSp>
        <p:nvGrpSpPr>
          <p:cNvPr id="8" name="그룹 7"/>
          <p:cNvGrpSpPr/>
          <p:nvPr/>
        </p:nvGrpSpPr>
        <p:grpSpPr>
          <a:xfrm>
            <a:off x="1545865" y="4319166"/>
            <a:ext cx="1115729" cy="1152029"/>
            <a:chOff x="1811139" y="4355693"/>
            <a:chExt cx="621470" cy="716144"/>
          </a:xfrm>
        </p:grpSpPr>
        <p:grpSp>
          <p:nvGrpSpPr>
            <p:cNvPr id="9" name="그룹 8"/>
            <p:cNvGrpSpPr/>
            <p:nvPr/>
          </p:nvGrpSpPr>
          <p:grpSpPr>
            <a:xfrm>
              <a:off x="1811139" y="4365104"/>
              <a:ext cx="621470" cy="706733"/>
              <a:chOff x="2312004" y="988060"/>
              <a:chExt cx="936000" cy="1058306"/>
            </a:xfrm>
          </p:grpSpPr>
          <p:sp>
            <p:nvSpPr>
              <p:cNvPr id="20" name="직사각형 228"/>
              <p:cNvSpPr/>
              <p:nvPr/>
            </p:nvSpPr>
            <p:spPr>
              <a:xfrm>
                <a:off x="2312004" y="988060"/>
                <a:ext cx="936000" cy="105830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1" name="Group 1769"/>
              <p:cNvGrpSpPr/>
              <p:nvPr/>
            </p:nvGrpSpPr>
            <p:grpSpPr bwMode="auto">
              <a:xfrm>
                <a:off x="2370932" y="1405623"/>
                <a:ext cx="209050" cy="184408"/>
                <a:chOff x="2557" y="3725"/>
                <a:chExt cx="152" cy="163"/>
              </a:xfrm>
            </p:grpSpPr>
            <p:sp>
              <p:nvSpPr>
                <p:cNvPr id="3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4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2" name="육각형 21"/>
              <p:cNvSpPr/>
              <p:nvPr/>
            </p:nvSpPr>
            <p:spPr>
              <a:xfrm rot="5400000">
                <a:off x="2305893" y="1355798"/>
                <a:ext cx="333970" cy="285051"/>
              </a:xfrm>
              <a:prstGeom prst="hexagon">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1753"/>
              <p:cNvSpPr>
                <a:spLocks noChangeArrowheads="1"/>
              </p:cNvSpPr>
              <p:nvPr/>
            </p:nvSpPr>
            <p:spPr bwMode="auto">
              <a:xfrm>
                <a:off x="2615803" y="1444383"/>
                <a:ext cx="109348" cy="129917"/>
              </a:xfrm>
              <a:prstGeom prst="rect">
                <a:avLst/>
              </a:prstGeom>
              <a:solidFill>
                <a:srgbClr val="FFFFFF"/>
              </a:solidFill>
              <a:ln w="0">
                <a:solidFill>
                  <a:srgbClr val="000000"/>
                </a:solidFill>
                <a:miter lim="800000"/>
              </a:ln>
            </p:spPr>
            <p:txBody>
              <a:bodyPr wrap="none" lIns="91430" tIns="45715" rIns="91430" bIns="45715" anchor="ctr"/>
              <a:lstStyle/>
              <a:p>
                <a:pPr algn="r" defTabSz="993775"/>
                <a:endParaRPr kumimoji="1" lang="en-US" altLang="ko-KR" sz="900" b="1" dirty="0">
                  <a:latin typeface="微软雅黑" panose="020B0503020204020204" pitchFamily="34" charset="-122"/>
                  <a:ea typeface="微软雅黑" panose="020B0503020204020204" pitchFamily="34" charset="-122"/>
                </a:endParaRPr>
              </a:p>
            </p:txBody>
          </p:sp>
          <p:sp>
            <p:nvSpPr>
              <p:cNvPr id="24" name="직사각형 228"/>
              <p:cNvSpPr/>
              <p:nvPr/>
            </p:nvSpPr>
            <p:spPr>
              <a:xfrm>
                <a:off x="2724610" y="1333835"/>
                <a:ext cx="353646" cy="34346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nvGrpSpPr>
              <p:cNvPr id="25" name="Group 1769"/>
              <p:cNvGrpSpPr/>
              <p:nvPr/>
            </p:nvGrpSpPr>
            <p:grpSpPr bwMode="auto">
              <a:xfrm>
                <a:off x="2804371" y="1413083"/>
                <a:ext cx="209050" cy="184408"/>
                <a:chOff x="2557" y="3725"/>
                <a:chExt cx="152" cy="163"/>
              </a:xfrm>
            </p:grpSpPr>
            <p:sp>
              <p:nvSpPr>
                <p:cNvPr id="3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sp>
              <p:nvSpPr>
                <p:cNvPr id="3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1430" tIns="45715" rIns="91430" bIns="45715"/>
                <a:lstStyle/>
                <a:p>
                  <a:pPr algn="r"/>
                  <a:endParaRPr kumimoji="1" lang="ko-KR" altLang="en-US" sz="2700" b="1">
                    <a:latin typeface="微软雅黑" panose="020B0503020204020204" pitchFamily="34" charset="-122"/>
                    <a:ea typeface="Gulim" panose="020B0600000101010101" pitchFamily="50" charset="-127"/>
                  </a:endParaRPr>
                </a:p>
              </p:txBody>
            </p:sp>
          </p:grpSp>
          <p:sp>
            <p:nvSpPr>
              <p:cNvPr id="26" name="직사각형 228"/>
              <p:cNvSpPr/>
              <p:nvPr/>
            </p:nvSpPr>
            <p:spPr>
              <a:xfrm rot="2700000">
                <a:off x="2650978"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7" name="직사각형 228"/>
              <p:cNvSpPr/>
              <p:nvPr/>
            </p:nvSpPr>
            <p:spPr>
              <a:xfrm rot="8100000">
                <a:off x="3005327" y="1178707"/>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2" name="직사각형 228"/>
              <p:cNvSpPr/>
              <p:nvPr/>
            </p:nvSpPr>
            <p:spPr>
              <a:xfrm rot="8100000">
                <a:off x="2646814" y="1620856"/>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sp>
            <p:nvSpPr>
              <p:cNvPr id="3" name="직사각형 228"/>
              <p:cNvSpPr/>
              <p:nvPr/>
            </p:nvSpPr>
            <p:spPr>
              <a:xfrm rot="2700000">
                <a:off x="2981790" y="1624993"/>
                <a:ext cx="153999" cy="252919"/>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dirty="0">
                  <a:solidFill>
                    <a:schemeClr val="tx1"/>
                  </a:solidFill>
                </a:endParaRPr>
              </a:p>
            </p:txBody>
          </p:sp>
        </p:grpSp>
        <p:sp>
          <p:nvSpPr>
            <p:cNvPr id="10" name="Text Box 1715"/>
            <p:cNvSpPr txBox="1">
              <a:spLocks noChangeArrowheads="1"/>
            </p:cNvSpPr>
            <p:nvPr/>
          </p:nvSpPr>
          <p:spPr bwMode="auto">
            <a:xfrm>
              <a:off x="1963498" y="4355693"/>
              <a:ext cx="242139" cy="11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5" rIns="91430" bIns="45715" anchor="ctr">
              <a:spAutoFit/>
            </a:bodyPr>
            <a:lstStyle>
              <a:lvl1pPr>
                <a:defRPr sz="2400" b="1">
                  <a:solidFill>
                    <a:schemeClr val="tx1"/>
                  </a:solidFill>
                  <a:latin typeface="微软雅黑" panose="020B0503020204020204" pitchFamily="34" charset="-122"/>
                  <a:ea typeface="微软雅黑" panose="020B0503020204020204" pitchFamily="34"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eaLnBrk="0" hangingPunct="0"/>
              <a:r>
                <a:rPr lang="en-US" altLang="ko-KR" sz="600" b="0" dirty="0"/>
                <a:t>BlockC</a:t>
              </a:r>
            </a:p>
          </p:txBody>
        </p:sp>
        <p:sp>
          <p:nvSpPr>
            <p:cNvPr id="12" name="Rectangle 1711"/>
            <p:cNvSpPr>
              <a:spLocks noChangeArrowheads="1"/>
            </p:cNvSpPr>
            <p:nvPr/>
          </p:nvSpPr>
          <p:spPr bwMode="auto">
            <a:xfrm>
              <a:off x="2156051" y="4490413"/>
              <a:ext cx="98189" cy="101032"/>
            </a:xfrm>
            <a:prstGeom prst="rect">
              <a:avLst/>
            </a:prstGeom>
            <a:solidFill>
              <a:schemeClr val="bg1"/>
            </a:solidFill>
            <a:ln w="889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3" name="Rectangle 1712"/>
            <p:cNvSpPr>
              <a:spLocks noChangeArrowheads="1"/>
            </p:cNvSpPr>
            <p:nvPr/>
          </p:nvSpPr>
          <p:spPr bwMode="auto">
            <a:xfrm>
              <a:off x="2166961" y="4501639"/>
              <a:ext cx="76369" cy="78580"/>
            </a:xfrm>
            <a:prstGeom prst="rect">
              <a:avLst/>
            </a:prstGeom>
            <a:solidFill>
              <a:srgbClr val="FFFF00"/>
            </a:solidFill>
            <a:ln w="8890">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 name="Line 1713"/>
            <p:cNvSpPr>
              <a:spLocks noChangeShapeType="1"/>
            </p:cNvSpPr>
            <p:nvPr/>
          </p:nvSpPr>
          <p:spPr bwMode="auto">
            <a:xfrm>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5" name="Line 1714"/>
            <p:cNvSpPr>
              <a:spLocks noChangeShapeType="1"/>
            </p:cNvSpPr>
            <p:nvPr/>
          </p:nvSpPr>
          <p:spPr bwMode="auto">
            <a:xfrm flipH="1">
              <a:off x="2166961" y="4501639"/>
              <a:ext cx="76369" cy="78580"/>
            </a:xfrm>
            <a:prstGeom prst="line">
              <a:avLst/>
            </a:prstGeom>
            <a:solidFill>
              <a:schemeClr val="bg1">
                <a:lumMod val="85000"/>
              </a:schemeClr>
            </a:solidFill>
            <a:ln w="8890">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aphicFrame>
        <p:nvGraphicFramePr>
          <p:cNvPr id="43" name="표 42"/>
          <p:cNvGraphicFramePr>
            <a:graphicFrameLocks noGrp="1"/>
          </p:cNvGraphicFramePr>
          <p:nvPr>
            <p:custDataLst>
              <p:tags r:id="rId1"/>
            </p:custDataLst>
          </p:nvPr>
        </p:nvGraphicFramePr>
        <p:xfrm>
          <a:off x="3833808" y="3542536"/>
          <a:ext cx="5472607" cy="2622773"/>
        </p:xfrm>
        <a:graphic>
          <a:graphicData uri="http://schemas.openxmlformats.org/drawingml/2006/table">
            <a:tbl>
              <a:tblPr firstRow="1" bandRow="1">
                <a:tableStyleId>{5C22544A-7EE6-4342-B048-85BDC9FD1C3A}</a:tableStyleId>
              </a:tblPr>
              <a:tblGrid>
                <a:gridCol w="576063"/>
                <a:gridCol w="1818202"/>
                <a:gridCol w="842166"/>
                <a:gridCol w="1300072"/>
                <a:gridCol w="936104"/>
              </a:tblGrid>
              <a:tr h="256361">
                <a:tc>
                  <a:txBody>
                    <a:bodyPr/>
                    <a:lstStyle/>
                    <a:p>
                      <a:pPr algn="ctr" latinLnBrk="1"/>
                      <a:r>
                        <a:rPr lang="en-US" altLang="ko-KR" sz="1000" dirty="0"/>
                        <a:t>No</a:t>
                      </a:r>
                      <a:endParaRPr lang="ko-KR" altLang="en-US" sz="1000" dirty="0"/>
                    </a:p>
                  </a:txBody>
                  <a:tcPr marT="0" anchor="ctr"/>
                </a:tc>
                <a:tc>
                  <a:txBody>
                    <a:bodyPr/>
                    <a:lstStyle/>
                    <a:p>
                      <a:pPr algn="ctr" latinLnBrk="1"/>
                      <a:r>
                        <a:rPr lang="en-US" altLang="ko-KR" sz="1000" dirty="0"/>
                        <a:t>Description</a:t>
                      </a:r>
                      <a:endParaRPr lang="ko-KR" altLang="en-US" sz="1000" dirty="0"/>
                    </a:p>
                  </a:txBody>
                  <a:tcPr marT="0" anchor="ctr"/>
                </a:tc>
                <a:tc>
                  <a:txBody>
                    <a:bodyPr/>
                    <a:lstStyle/>
                    <a:p>
                      <a:pPr algn="ctr" latinLnBrk="1"/>
                      <a:r>
                        <a:rPr lang="en-US" altLang="ko-KR" sz="1000" dirty="0"/>
                        <a:t>Glass </a:t>
                      </a:r>
                      <a:r>
                        <a:rPr lang="en-US" altLang="ko-KR" sz="1000" dirty="0" err="1"/>
                        <a:t>Qty</a:t>
                      </a:r>
                      <a:endParaRPr lang="ko-KR" altLang="en-US" sz="1000" dirty="0"/>
                    </a:p>
                  </a:txBody>
                  <a:tcPr marT="0" anchor="ctr"/>
                </a:tc>
                <a:tc>
                  <a:txBody>
                    <a:bodyPr/>
                    <a:lstStyle/>
                    <a:p>
                      <a:pPr algn="ctr" latinLnBrk="1"/>
                      <a:r>
                        <a:rPr lang="en-US" altLang="ko-KR" sz="1000" dirty="0"/>
                        <a:t>Max</a:t>
                      </a:r>
                      <a:r>
                        <a:rPr lang="en-US" altLang="ko-KR" sz="1000" baseline="0" dirty="0"/>
                        <a:t> Glass Capacity</a:t>
                      </a:r>
                      <a:endParaRPr lang="ko-KR" altLang="en-US" sz="1000" dirty="0"/>
                    </a:p>
                  </a:txBody>
                  <a:tcPr marT="0" anchor="ctr"/>
                </a:tc>
                <a:tc>
                  <a:txBody>
                    <a:bodyPr/>
                    <a:lstStyle/>
                    <a:p>
                      <a:pPr algn="ctr" latinLnBrk="1"/>
                      <a:r>
                        <a:rPr lang="en-US" altLang="ko-KR" sz="1000" dirty="0" smtClean="0"/>
                        <a:t>Position</a:t>
                      </a:r>
                      <a:endParaRPr lang="ko-KR" altLang="en-US" sz="1000" dirty="0"/>
                    </a:p>
                  </a:txBody>
                  <a:tcPr marT="0" anchor="ctr"/>
                </a:tc>
              </a:tr>
              <a:tr h="197201">
                <a:tc>
                  <a:txBody>
                    <a:bodyPr/>
                    <a:lstStyle/>
                    <a:p>
                      <a:pPr algn="ctr" fontAlgn="ctr"/>
                      <a:r>
                        <a:rPr lang="en-US" altLang="ko-KR" sz="700" b="0" i="0" u="none" strike="noStrike" dirty="0" smtClean="0">
                          <a:solidFill>
                            <a:srgbClr val="000000"/>
                          </a:solidFill>
                          <a:effectLst/>
                          <a:latin typeface="+mj-lt"/>
                          <a:ea typeface="Malgun Gothic" panose="020B0503020000020004" pitchFamily="50" charset="-127"/>
                        </a:rPr>
                        <a:t>1</a:t>
                      </a:r>
                      <a:endParaRPr lang="ko-KR" altLang="en-US" sz="700" b="0" i="0" u="none" strike="noStrike">
                        <a:solidFill>
                          <a:srgbClr val="000000"/>
                        </a:solidFill>
                        <a:effectLst/>
                        <a:latin typeface="+mj-lt"/>
                        <a:ea typeface="Malgun Gothic" panose="020B0503020000020004" pitchFamily="50" charset="-127"/>
                      </a:endParaRP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Passage_ChamberC1</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rowSpan="10">
                  <a:txBody>
                    <a:bodyPr/>
                    <a:lstStyle/>
                    <a:p>
                      <a:pPr algn="ctr" latinLnBrk="1"/>
                      <a:r>
                        <a:rPr lang="en-US" altLang="ko-KR" sz="700" dirty="0">
                          <a:latin typeface="+mj-lt"/>
                        </a:rPr>
                        <a:t>10</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1</a:t>
                      </a:r>
                      <a:endParaRPr lang="ko-KR" altLang="en-US" sz="700" dirty="0">
                        <a:latin typeface="+mj-lt"/>
                      </a:endParaRPr>
                    </a:p>
                  </a:txBody>
                  <a:tcPr marT="0" anchor="ctr">
                    <a:solidFill>
                      <a:schemeClr val="bg1">
                        <a:lumMod val="95000"/>
                      </a:schemeClr>
                    </a:solidFill>
                  </a:tcPr>
                </a:tc>
              </a:tr>
              <a:tr h="197201">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2</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Turn_Chamber0C</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2</a:t>
                      </a:r>
                      <a:endParaRPr lang="ko-KR" altLang="en-US" sz="700" dirty="0">
                        <a:latin typeface="+mj-lt"/>
                      </a:endParaRPr>
                    </a:p>
                  </a:txBody>
                  <a:tcPr marT="0" anchor="ctr">
                    <a:solidFill>
                      <a:schemeClr val="bg1">
                        <a:lumMod val="95000"/>
                      </a:schemeClr>
                    </a:solidFill>
                  </a:tcPr>
                </a:tc>
              </a:tr>
              <a:tr h="197201">
                <a:tc>
                  <a:txBody>
                    <a:bodyPr/>
                    <a:lstStyle/>
                    <a:p>
                      <a:pPr algn="ctr" fontAlgn="ctr"/>
                      <a:r>
                        <a:rPr lang="en-US" altLang="ko-KR" sz="700" b="0" i="0" u="none" strike="noStrike">
                          <a:solidFill>
                            <a:srgbClr val="000000"/>
                          </a:solidFill>
                          <a:effectLst/>
                          <a:latin typeface="+mj-lt"/>
                          <a:ea typeface="Malgun Gothic" panose="020B0503020000020004" pitchFamily="50" charset="-127"/>
                        </a:rPr>
                        <a:t>3</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Passage_ChamberC2</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3</a:t>
                      </a:r>
                      <a:endParaRPr lang="ko-KR" altLang="en-US" sz="700" dirty="0">
                        <a:latin typeface="+mj-lt"/>
                      </a:endParaRPr>
                    </a:p>
                  </a:txBody>
                  <a:tcPr marT="0" anchor="ctr">
                    <a:solidFill>
                      <a:schemeClr val="bg1">
                        <a:lumMod val="95000"/>
                      </a:schemeClr>
                    </a:solidFill>
                  </a:tcPr>
                </a:tc>
              </a:tr>
              <a:tr h="197201">
                <a:tc>
                  <a:txBody>
                    <a:bodyPr/>
                    <a:lstStyle/>
                    <a:p>
                      <a:pPr algn="ctr" fontAlgn="ctr"/>
                      <a:r>
                        <a:rPr lang="en-US" altLang="ko-KR" sz="700" b="0" i="0" u="none" strike="noStrike">
                          <a:solidFill>
                            <a:srgbClr val="000000"/>
                          </a:solidFill>
                          <a:effectLst/>
                          <a:latin typeface="+mj-lt"/>
                          <a:ea typeface="Malgun Gothic" panose="020B0503020000020004" pitchFamily="50" charset="-127"/>
                        </a:rPr>
                        <a:t>4</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Transfer_Robot0C_Lower_Arm</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4</a:t>
                      </a:r>
                      <a:endParaRPr lang="ko-KR" altLang="en-US" sz="700" dirty="0">
                        <a:latin typeface="+mj-lt"/>
                      </a:endParaRPr>
                    </a:p>
                  </a:txBody>
                  <a:tcPr marT="0" anchor="ctr">
                    <a:solidFill>
                      <a:schemeClr val="bg1">
                        <a:lumMod val="95000"/>
                      </a:schemeClr>
                    </a:solidFill>
                  </a:tcPr>
                </a:tc>
              </a:tr>
              <a:tr h="197201">
                <a:tc>
                  <a:txBody>
                    <a:bodyPr/>
                    <a:lstStyle/>
                    <a:p>
                      <a:pPr algn="ctr" fontAlgn="ctr"/>
                      <a:r>
                        <a:rPr lang="en-US" altLang="ko-KR" sz="700" b="0" i="0" u="none" strike="noStrike">
                          <a:solidFill>
                            <a:srgbClr val="000000"/>
                          </a:solidFill>
                          <a:effectLst/>
                          <a:latin typeface="+mj-lt"/>
                          <a:ea typeface="Malgun Gothic" panose="020B0503020000020004" pitchFamily="50" charset="-127"/>
                        </a:rPr>
                        <a:t>5</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Transfer_Robot0C_Upper_Arm</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5</a:t>
                      </a:r>
                      <a:endParaRPr lang="ko-KR" altLang="en-US" sz="700" dirty="0">
                        <a:latin typeface="+mj-lt"/>
                      </a:endParaRPr>
                    </a:p>
                  </a:txBody>
                  <a:tcPr marT="0" anchor="ctr">
                    <a:solidFill>
                      <a:schemeClr val="bg1">
                        <a:lumMod val="95000"/>
                      </a:schemeClr>
                    </a:solidFill>
                  </a:tcPr>
                </a:tc>
              </a:tr>
              <a:tr h="197201">
                <a:tc>
                  <a:txBody>
                    <a:bodyPr/>
                    <a:lstStyle/>
                    <a:p>
                      <a:pPr algn="ctr" fontAlgn="ctr"/>
                      <a:r>
                        <a:rPr lang="en-US" altLang="ko-KR" sz="700" b="0" i="0" u="none" strike="noStrike">
                          <a:solidFill>
                            <a:srgbClr val="000000"/>
                          </a:solidFill>
                          <a:effectLst/>
                          <a:latin typeface="+mj-lt"/>
                          <a:ea typeface="Malgun Gothic" panose="020B0503020000020004" pitchFamily="50" charset="-127"/>
                        </a:rPr>
                        <a:t>6</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EVCA</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6</a:t>
                      </a:r>
                      <a:endParaRPr lang="ko-KR" altLang="en-US" sz="700" dirty="0">
                        <a:latin typeface="+mj-lt"/>
                      </a:endParaRPr>
                    </a:p>
                  </a:txBody>
                  <a:tcPr marT="0" anchor="ctr">
                    <a:solidFill>
                      <a:schemeClr val="bg1">
                        <a:lumMod val="95000"/>
                      </a:schemeClr>
                    </a:solidFill>
                  </a:tcPr>
                </a:tc>
              </a:tr>
              <a:tr h="197201">
                <a:tc>
                  <a:txBody>
                    <a:bodyPr/>
                    <a:lstStyle/>
                    <a:p>
                      <a:pPr algn="ctr" fontAlgn="ctr"/>
                      <a:r>
                        <a:rPr lang="en-US" altLang="ko-KR" sz="700" b="0" i="0" u="none" strike="noStrike">
                          <a:solidFill>
                            <a:srgbClr val="000000"/>
                          </a:solidFill>
                          <a:effectLst/>
                          <a:latin typeface="+mj-lt"/>
                          <a:ea typeface="Malgun Gothic" panose="020B0503020000020004" pitchFamily="50" charset="-127"/>
                        </a:rPr>
                        <a:t>7</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EVCB</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tc>
                <a:tc>
                  <a:txBody>
                    <a:bodyPr/>
                    <a:lstStyle/>
                    <a:p>
                      <a:pPr algn="ctr" latinLnBrk="1"/>
                      <a:r>
                        <a:rPr lang="en-US" altLang="ko-KR" sz="700" dirty="0" smtClean="0">
                          <a:latin typeface="+mj-lt"/>
                        </a:rPr>
                        <a:t>7</a:t>
                      </a:r>
                      <a:endParaRPr lang="ko-KR" altLang="en-US" sz="700" dirty="0">
                        <a:latin typeface="+mj-lt"/>
                      </a:endParaRPr>
                    </a:p>
                  </a:txBody>
                  <a:tcPr marT="0" anchor="ctr">
                    <a:solidFill>
                      <a:schemeClr val="bg1">
                        <a:lumMod val="95000"/>
                      </a:schemeClr>
                    </a:solidFill>
                  </a:tcPr>
                </a:tc>
              </a:tr>
              <a:tr h="197201">
                <a:tc>
                  <a:txBody>
                    <a:bodyPr/>
                    <a:lstStyle/>
                    <a:p>
                      <a:pPr algn="ctr" fontAlgn="ctr"/>
                      <a:r>
                        <a:rPr lang="en-US" altLang="ko-KR" sz="700" b="0" i="0" u="none" strike="noStrike">
                          <a:solidFill>
                            <a:srgbClr val="000000"/>
                          </a:solidFill>
                          <a:effectLst/>
                          <a:latin typeface="+mj-lt"/>
                          <a:ea typeface="Malgun Gothic" panose="020B0503020000020004" pitchFamily="50" charset="-127"/>
                        </a:rPr>
                        <a:t>8</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EVCC</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8</a:t>
                      </a:r>
                      <a:endParaRPr lang="ko-KR" altLang="en-US" sz="700" dirty="0">
                        <a:latin typeface="+mj-lt"/>
                      </a:endParaRPr>
                    </a:p>
                  </a:txBody>
                  <a:tcPr marT="0" anchor="ctr">
                    <a:solidFill>
                      <a:schemeClr val="bg1">
                        <a:lumMod val="95000"/>
                      </a:schemeClr>
                    </a:solidFill>
                  </a:tcPr>
                </a:tc>
              </a:tr>
              <a:tr h="197201">
                <a:tc>
                  <a:txBody>
                    <a:bodyPr/>
                    <a:lstStyle/>
                    <a:p>
                      <a:pPr algn="ctr" fontAlgn="ctr"/>
                      <a:r>
                        <a:rPr lang="en-US" altLang="ko-KR" sz="700" b="0" i="0" u="none" strike="noStrike">
                          <a:solidFill>
                            <a:srgbClr val="000000"/>
                          </a:solidFill>
                          <a:effectLst/>
                          <a:latin typeface="+mj-lt"/>
                          <a:ea typeface="Malgun Gothic" panose="020B0503020000020004" pitchFamily="50" charset="-127"/>
                        </a:rPr>
                        <a:t>9</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EVCD</a:t>
                      </a:r>
                    </a:p>
                  </a:txBody>
                  <a:tcPr marL="9525" marR="9525" marT="9525" marB="0" anchor="ctr">
                    <a:solidFill>
                      <a:schemeClr val="bg1">
                        <a:lumMod val="95000"/>
                      </a:schemeClr>
                    </a:solidFill>
                  </a:tcPr>
                </a:tc>
                <a:tc>
                  <a:txBody>
                    <a:bodyPr/>
                    <a:lstStyle/>
                    <a:p>
                      <a:pPr algn="ctr" fontAlgn="ctr"/>
                      <a:r>
                        <a:rPr lang="en-US" altLang="ko-KR" sz="700" b="0" i="0" u="none" strike="noStrike">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9</a:t>
                      </a:r>
                      <a:endParaRPr lang="ko-KR" altLang="en-US" sz="700" dirty="0">
                        <a:latin typeface="+mj-lt"/>
                      </a:endParaRPr>
                    </a:p>
                  </a:txBody>
                  <a:tcPr marT="0" anchor="ctr">
                    <a:solidFill>
                      <a:schemeClr val="bg1">
                        <a:lumMod val="95000"/>
                      </a:schemeClr>
                    </a:solidFill>
                  </a:tcPr>
                </a:tc>
              </a:tr>
              <a:tr h="197201">
                <a:tc>
                  <a:txBody>
                    <a:bodyPr/>
                    <a:lstStyle/>
                    <a:p>
                      <a:pPr algn="ctr" fontAlgn="ctr"/>
                      <a:r>
                        <a:rPr lang="en-US" altLang="ko-KR" sz="700" b="0" i="0" u="none" strike="noStrike">
                          <a:solidFill>
                            <a:srgbClr val="000000"/>
                          </a:solidFill>
                          <a:effectLst/>
                          <a:latin typeface="+mj-lt"/>
                          <a:ea typeface="Malgun Gothic" panose="020B0503020000020004" pitchFamily="50" charset="-127"/>
                        </a:rPr>
                        <a:t>10</a:t>
                      </a:r>
                    </a:p>
                  </a:txBody>
                  <a:tcPr marL="9525" marR="9525" marT="9525" marB="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Malgun Gothic" panose="020B0503020000020004" pitchFamily="50" charset="-127"/>
                        </a:rPr>
                        <a:t>Passage_ChamberC3</a:t>
                      </a:r>
                    </a:p>
                  </a:txBody>
                  <a:tcPr marL="9525" marR="9525" marT="9525" marB="0" anchor="ctr">
                    <a:solidFill>
                      <a:schemeClr val="bg1">
                        <a:lumMod val="95000"/>
                      </a:schemeClr>
                    </a:solidFill>
                  </a:tcPr>
                </a:tc>
                <a:tc>
                  <a:txBody>
                    <a:bodyPr/>
                    <a:lstStyle/>
                    <a:p>
                      <a:pPr algn="ctr" fontAlgn="ctr"/>
                      <a:r>
                        <a:rPr lang="en-US" altLang="ko-KR" sz="700" b="0" i="0" u="none" strike="noStrike" dirty="0">
                          <a:solidFill>
                            <a:srgbClr val="000000"/>
                          </a:solidFill>
                          <a:effectLst/>
                          <a:latin typeface="+mj-lt"/>
                          <a:ea typeface="Malgun Gothic" panose="020B0503020000020004" pitchFamily="50" charset="-127"/>
                        </a:rPr>
                        <a:t>1</a:t>
                      </a:r>
                    </a:p>
                  </a:txBody>
                  <a:tcPr marL="9525" marR="9525" marT="9525" marB="0" anchor="ctr">
                    <a:solidFill>
                      <a:schemeClr val="bg1">
                        <a:lumMod val="95000"/>
                      </a:schemeClr>
                    </a:solidFill>
                  </a:tcPr>
                </a:tc>
                <a:tc vMerge="1">
                  <a:txBody>
                    <a:bodyPr/>
                    <a:lstStyle/>
                    <a:p>
                      <a:endParaRPr lang="ko-KR"/>
                    </a:p>
                  </a:txBody>
                  <a:tcPr marT="0" anchor="ctr">
                    <a:solidFill>
                      <a:schemeClr val="bg1">
                        <a:lumMod val="95000"/>
                      </a:schemeClr>
                    </a:solidFill>
                  </a:tcPr>
                </a:tc>
                <a:tc>
                  <a:txBody>
                    <a:bodyPr/>
                    <a:lstStyle/>
                    <a:p>
                      <a:pPr algn="ctr" latinLnBrk="1"/>
                      <a:r>
                        <a:rPr lang="en-US" altLang="ko-KR" sz="700" dirty="0" smtClean="0">
                          <a:latin typeface="+mj-lt"/>
                        </a:rPr>
                        <a:t>10</a:t>
                      </a:r>
                      <a:endParaRPr lang="ko-KR" altLang="en-US" sz="700" dirty="0">
                        <a:latin typeface="+mj-lt"/>
                      </a:endParaRPr>
                    </a:p>
                  </a:txBody>
                  <a:tcPr marT="0" anchor="ctr">
                    <a:solidFill>
                      <a:schemeClr val="bg1">
                        <a:lumMod val="95000"/>
                      </a:schemeClr>
                    </a:solidFill>
                  </a:tcPr>
                </a:tc>
              </a:tr>
              <a:tr h="197201">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chemeClr val="bg1">
                        <a:lumMod val="95000"/>
                      </a:schemeClr>
                    </a:solidFill>
                  </a:tcPr>
                </a:tc>
                <a:tc>
                  <a:txBody>
                    <a:bodyPr/>
                    <a:lstStyle/>
                    <a:p>
                      <a:pPr algn="l" fontAlgn="ctr"/>
                      <a:r>
                        <a:rPr lang="en-US" sz="700" b="0" i="0" u="none" strike="noStrike" dirty="0">
                          <a:solidFill>
                            <a:srgbClr val="000000"/>
                          </a:solidFill>
                          <a:effectLst/>
                          <a:latin typeface="+mj-lt"/>
                          <a:ea typeface="微软雅黑" panose="020B0503020204020204" pitchFamily="34" charset="-122"/>
                        </a:rPr>
                        <a:t> Mask stockC-1（Lower） </a:t>
                      </a:r>
                    </a:p>
                  </a:txBody>
                  <a:tcPr marL="0" marR="0" marT="0" marB="0" anchor="ctr">
                    <a:solidFill>
                      <a:schemeClr val="bg1">
                        <a:lumMod val="95000"/>
                      </a:schemeClr>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chemeClr val="bg1">
                        <a:lumMod val="95000"/>
                      </a:schemeClr>
                    </a:solidFill>
                  </a:tcPr>
                </a:tc>
                <a:tc rowSpan="2">
                  <a:txBody>
                    <a:bodyPr/>
                    <a:lstStyle/>
                    <a:p>
                      <a:pPr algn="ctr" latinLnBrk="1"/>
                      <a:r>
                        <a:rPr lang="en-US" altLang="ko-KR" sz="700" dirty="0">
                          <a:latin typeface="+mj-lt"/>
                        </a:rPr>
                        <a:t>10(Mask)</a:t>
                      </a:r>
                      <a:endParaRPr lang="ko-KR" altLang="en-US" sz="700" dirty="0">
                        <a:latin typeface="+mj-lt"/>
                      </a:endParaRPr>
                    </a:p>
                  </a:txBody>
                  <a:tcPr marT="0" anchor="ctr">
                    <a:solidFill>
                      <a:schemeClr val="bg1">
                        <a:lumMod val="95000"/>
                      </a:schemeClr>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chemeClr val="bg1">
                        <a:lumMod val="95000"/>
                      </a:schemeClr>
                    </a:solidFill>
                  </a:tcPr>
                </a:tc>
              </a:tr>
              <a:tr h="197201">
                <a:tc>
                  <a:txBody>
                    <a:bodyPr/>
                    <a:lstStyle/>
                    <a:p>
                      <a:pPr marL="0" algn="ctr" defTabSz="914400" rtl="0" eaLnBrk="1" latinLnBrk="1" hangingPunct="1"/>
                      <a:r>
                        <a:rPr lang="en-US" altLang="ko-KR" sz="700" kern="1200" dirty="0">
                          <a:solidFill>
                            <a:schemeClr val="dk1"/>
                          </a:solidFill>
                          <a:latin typeface="+mj-lt"/>
                          <a:ea typeface="+mn-ea"/>
                          <a:cs typeface="+mn-cs"/>
                        </a:rPr>
                        <a:t>-</a:t>
                      </a:r>
                    </a:p>
                  </a:txBody>
                  <a:tcPr marT="0" anchor="ctr">
                    <a:solidFill>
                      <a:srgbClr val="F2F2F2"/>
                    </a:solidFill>
                  </a:tcPr>
                </a:tc>
                <a:tc>
                  <a:txBody>
                    <a:bodyPr/>
                    <a:lstStyle/>
                    <a:p>
                      <a:pPr algn="l" fontAlgn="ctr"/>
                      <a:r>
                        <a:rPr lang="en-US" sz="700" b="0" i="0" u="none" strike="noStrike" dirty="0">
                          <a:solidFill>
                            <a:srgbClr val="000000"/>
                          </a:solidFill>
                          <a:effectLst/>
                          <a:latin typeface="+mj-lt"/>
                          <a:ea typeface="微软雅黑" panose="020B0503020204020204" pitchFamily="34" charset="-122"/>
                        </a:rPr>
                        <a:t> Mask stockC-2（Upper） </a:t>
                      </a:r>
                    </a:p>
                  </a:txBody>
                  <a:tcPr marL="0" marR="0" marT="0" marB="0" anchor="ctr">
                    <a:solidFill>
                      <a:srgbClr val="F2F2F2"/>
                    </a:solidFill>
                  </a:tcPr>
                </a:tc>
                <a:tc>
                  <a:txBody>
                    <a:bodyPr/>
                    <a:lstStyle/>
                    <a:p>
                      <a:pPr algn="ctr" latinLnBrk="1"/>
                      <a:r>
                        <a:rPr lang="en-US" altLang="ko-KR" sz="700" dirty="0">
                          <a:latin typeface="+mj-lt"/>
                        </a:rPr>
                        <a:t>1</a:t>
                      </a:r>
                      <a:endParaRPr lang="ko-KR" altLang="en-US" sz="700" dirty="0">
                        <a:latin typeface="+mj-lt"/>
                      </a:endParaRPr>
                    </a:p>
                  </a:txBody>
                  <a:tcPr marT="0" anchor="ctr">
                    <a:solidFill>
                      <a:srgbClr val="F2F2F2"/>
                    </a:solidFill>
                  </a:tcPr>
                </a:tc>
                <a:tc vMerge="1">
                  <a:txBody>
                    <a:bodyPr/>
                    <a:lstStyle/>
                    <a:p>
                      <a:endParaRPr lang="ko-KR"/>
                    </a:p>
                  </a:txBody>
                  <a:tcPr marT="0" anchor="ctr">
                    <a:solidFill>
                      <a:srgbClr val="F2F2F2"/>
                    </a:solidFill>
                  </a:tcPr>
                </a:tc>
                <a:tc>
                  <a:txBody>
                    <a:bodyPr/>
                    <a:lstStyle/>
                    <a:p>
                      <a:pPr algn="ctr" latinLnBrk="1"/>
                      <a:r>
                        <a:rPr lang="en-US" altLang="ko-KR" sz="700" dirty="0" smtClean="0">
                          <a:latin typeface="+mj-lt"/>
                        </a:rPr>
                        <a:t>-</a:t>
                      </a:r>
                      <a:endParaRPr lang="ko-KR" altLang="en-US" sz="700" dirty="0">
                        <a:latin typeface="+mj-lt"/>
                      </a:endParaRPr>
                    </a:p>
                  </a:txBody>
                  <a:tcPr marT="0" anchor="ctr">
                    <a:solidFill>
                      <a:srgbClr val="F2F2F2"/>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1.7 Port Number Definition</a:t>
            </a:r>
            <a:endParaRPr lang="ko-KR" altLang="en-US" sz="2000" b="1" dirty="0">
              <a:latin typeface="微软雅黑" panose="020B0503020204020204" pitchFamily="34" charset="-122"/>
              <a:ea typeface="Gulim" panose="020B0600000101010101" pitchFamily="50" charset="-127"/>
            </a:endParaRPr>
          </a:p>
        </p:txBody>
      </p:sp>
      <p:sp>
        <p:nvSpPr>
          <p:cNvPr id="73" name="TextBox 72"/>
          <p:cNvSpPr txBox="1"/>
          <p:nvPr/>
        </p:nvSpPr>
        <p:spPr>
          <a:xfrm>
            <a:off x="1928664" y="4437112"/>
            <a:ext cx="6110968" cy="261610"/>
          </a:xfrm>
          <a:prstGeom prst="rect">
            <a:avLst/>
          </a:prstGeom>
          <a:noFill/>
        </p:spPr>
        <p:txBody>
          <a:bodyPr wrap="none" rtlCol="0">
            <a:spAutoFit/>
          </a:bodyPr>
          <a:lstStyle/>
          <a:p>
            <a:r>
              <a:rPr lang="en-US" altLang="ko-KR" sz="1100" dirty="0">
                <a:solidFill>
                  <a:schemeClr val="tx1"/>
                </a:solidFill>
              </a:rPr>
              <a:t>Number Assignment Rule : From stocker looking at the direction, left to right and bottom to up</a:t>
            </a:r>
          </a:p>
        </p:txBody>
      </p:sp>
      <p:sp>
        <p:nvSpPr>
          <p:cNvPr id="4" name="타원 3"/>
          <p:cNvSpPr/>
          <p:nvPr/>
        </p:nvSpPr>
        <p:spPr>
          <a:xfrm>
            <a:off x="1519908" y="2170957"/>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a:t>
            </a:r>
            <a:endParaRPr lang="ko-KR" altLang="en-US" dirty="0">
              <a:solidFill>
                <a:schemeClr val="tx1"/>
              </a:solidFill>
            </a:endParaRPr>
          </a:p>
        </p:txBody>
      </p:sp>
      <p:sp>
        <p:nvSpPr>
          <p:cNvPr id="5" name="타원 4"/>
          <p:cNvSpPr/>
          <p:nvPr/>
        </p:nvSpPr>
        <p:spPr>
          <a:xfrm>
            <a:off x="1524077" y="1944330"/>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a:t>
            </a:r>
            <a:endParaRPr lang="ko-KR" altLang="en-US" dirty="0">
              <a:solidFill>
                <a:schemeClr val="tx1"/>
              </a:solidFill>
            </a:endParaRPr>
          </a:p>
        </p:txBody>
      </p:sp>
      <p:sp>
        <p:nvSpPr>
          <p:cNvPr id="7" name="타원 6"/>
          <p:cNvSpPr/>
          <p:nvPr/>
        </p:nvSpPr>
        <p:spPr>
          <a:xfrm>
            <a:off x="1519908" y="2374280"/>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3</a:t>
            </a:r>
            <a:endParaRPr lang="ko-KR" altLang="en-US" dirty="0">
              <a:solidFill>
                <a:schemeClr val="tx1"/>
              </a:solidFill>
            </a:endParaRPr>
          </a:p>
        </p:txBody>
      </p:sp>
      <p:sp>
        <p:nvSpPr>
          <p:cNvPr id="8" name="타원 7"/>
          <p:cNvSpPr/>
          <p:nvPr/>
        </p:nvSpPr>
        <p:spPr>
          <a:xfrm>
            <a:off x="1519908" y="2611511"/>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4</a:t>
            </a:r>
            <a:endParaRPr lang="ko-KR" altLang="en-US" dirty="0">
              <a:solidFill>
                <a:schemeClr val="tx1"/>
              </a:solidFill>
            </a:endParaRPr>
          </a:p>
        </p:txBody>
      </p:sp>
      <p:sp>
        <p:nvSpPr>
          <p:cNvPr id="9" name="타원 8"/>
          <p:cNvSpPr/>
          <p:nvPr/>
        </p:nvSpPr>
        <p:spPr>
          <a:xfrm>
            <a:off x="3417585"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9</a:t>
            </a:r>
            <a:endParaRPr lang="ko-KR" altLang="en-US" dirty="0">
              <a:solidFill>
                <a:schemeClr val="tx1"/>
              </a:solidFill>
            </a:endParaRPr>
          </a:p>
        </p:txBody>
      </p:sp>
      <p:sp>
        <p:nvSpPr>
          <p:cNvPr id="11" name="타원 10"/>
          <p:cNvSpPr/>
          <p:nvPr/>
        </p:nvSpPr>
        <p:spPr>
          <a:xfrm>
            <a:off x="3587322"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10</a:t>
            </a:r>
            <a:endParaRPr lang="ko-KR" altLang="en-US" dirty="0">
              <a:solidFill>
                <a:schemeClr val="tx1"/>
              </a:solidFill>
            </a:endParaRPr>
          </a:p>
        </p:txBody>
      </p:sp>
      <p:sp>
        <p:nvSpPr>
          <p:cNvPr id="12" name="타원 11"/>
          <p:cNvSpPr/>
          <p:nvPr/>
        </p:nvSpPr>
        <p:spPr>
          <a:xfrm>
            <a:off x="3417585"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11</a:t>
            </a:r>
            <a:endParaRPr lang="ko-KR" altLang="en-US" dirty="0">
              <a:solidFill>
                <a:schemeClr val="tx1"/>
              </a:solidFill>
            </a:endParaRPr>
          </a:p>
        </p:txBody>
      </p:sp>
      <p:sp>
        <p:nvSpPr>
          <p:cNvPr id="13" name="타원 12"/>
          <p:cNvSpPr/>
          <p:nvPr/>
        </p:nvSpPr>
        <p:spPr>
          <a:xfrm>
            <a:off x="3587322"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12</a:t>
            </a:r>
            <a:endParaRPr lang="ko-KR" altLang="en-US" dirty="0">
              <a:solidFill>
                <a:schemeClr val="tx1"/>
              </a:solidFill>
            </a:endParaRPr>
          </a:p>
        </p:txBody>
      </p:sp>
      <p:sp>
        <p:nvSpPr>
          <p:cNvPr id="14" name="타원 13"/>
          <p:cNvSpPr/>
          <p:nvPr/>
        </p:nvSpPr>
        <p:spPr>
          <a:xfrm>
            <a:off x="4063183"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13</a:t>
            </a:r>
            <a:endParaRPr lang="ko-KR" altLang="en-US" dirty="0">
              <a:solidFill>
                <a:schemeClr val="tx1"/>
              </a:solidFill>
            </a:endParaRPr>
          </a:p>
        </p:txBody>
      </p:sp>
      <p:sp>
        <p:nvSpPr>
          <p:cNvPr id="15" name="타원 14"/>
          <p:cNvSpPr/>
          <p:nvPr/>
        </p:nvSpPr>
        <p:spPr>
          <a:xfrm>
            <a:off x="4232920"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14</a:t>
            </a:r>
            <a:endParaRPr lang="ko-KR" altLang="en-US" dirty="0">
              <a:solidFill>
                <a:schemeClr val="tx1"/>
              </a:solidFill>
            </a:endParaRPr>
          </a:p>
        </p:txBody>
      </p:sp>
      <p:sp>
        <p:nvSpPr>
          <p:cNvPr id="16" name="타원 15"/>
          <p:cNvSpPr/>
          <p:nvPr/>
        </p:nvSpPr>
        <p:spPr>
          <a:xfrm>
            <a:off x="4063183"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15</a:t>
            </a:r>
            <a:endParaRPr lang="ko-KR" altLang="en-US" dirty="0">
              <a:solidFill>
                <a:schemeClr val="tx1"/>
              </a:solidFill>
            </a:endParaRPr>
          </a:p>
        </p:txBody>
      </p:sp>
      <p:sp>
        <p:nvSpPr>
          <p:cNvPr id="17" name="타원 16"/>
          <p:cNvSpPr/>
          <p:nvPr/>
        </p:nvSpPr>
        <p:spPr>
          <a:xfrm>
            <a:off x="4232920"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16</a:t>
            </a:r>
            <a:endParaRPr lang="ko-KR" altLang="en-US" dirty="0">
              <a:solidFill>
                <a:schemeClr val="tx1"/>
              </a:solidFill>
            </a:endParaRPr>
          </a:p>
        </p:txBody>
      </p:sp>
      <p:sp>
        <p:nvSpPr>
          <p:cNvPr id="18" name="타원 17"/>
          <p:cNvSpPr/>
          <p:nvPr/>
        </p:nvSpPr>
        <p:spPr>
          <a:xfrm>
            <a:off x="4711255"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17</a:t>
            </a:r>
            <a:endParaRPr lang="ko-KR" altLang="en-US" dirty="0">
              <a:solidFill>
                <a:schemeClr val="tx1"/>
              </a:solidFill>
            </a:endParaRPr>
          </a:p>
        </p:txBody>
      </p:sp>
      <p:sp>
        <p:nvSpPr>
          <p:cNvPr id="19" name="타원 18"/>
          <p:cNvSpPr/>
          <p:nvPr/>
        </p:nvSpPr>
        <p:spPr>
          <a:xfrm>
            <a:off x="4880992"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18</a:t>
            </a:r>
            <a:endParaRPr lang="ko-KR" altLang="en-US" dirty="0">
              <a:solidFill>
                <a:schemeClr val="tx1"/>
              </a:solidFill>
            </a:endParaRPr>
          </a:p>
        </p:txBody>
      </p:sp>
      <p:sp>
        <p:nvSpPr>
          <p:cNvPr id="20" name="타원 19"/>
          <p:cNvSpPr/>
          <p:nvPr/>
        </p:nvSpPr>
        <p:spPr>
          <a:xfrm>
            <a:off x="4711255"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19</a:t>
            </a:r>
            <a:endParaRPr lang="ko-KR" altLang="en-US" dirty="0">
              <a:solidFill>
                <a:schemeClr val="tx1"/>
              </a:solidFill>
            </a:endParaRPr>
          </a:p>
        </p:txBody>
      </p:sp>
      <p:sp>
        <p:nvSpPr>
          <p:cNvPr id="21" name="타원 20"/>
          <p:cNvSpPr/>
          <p:nvPr/>
        </p:nvSpPr>
        <p:spPr>
          <a:xfrm>
            <a:off x="4880992"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20</a:t>
            </a:r>
            <a:endParaRPr lang="ko-KR" altLang="en-US" dirty="0">
              <a:solidFill>
                <a:schemeClr val="tx1"/>
              </a:solidFill>
            </a:endParaRPr>
          </a:p>
        </p:txBody>
      </p:sp>
      <p:sp>
        <p:nvSpPr>
          <p:cNvPr id="22" name="타원 21"/>
          <p:cNvSpPr/>
          <p:nvPr/>
        </p:nvSpPr>
        <p:spPr>
          <a:xfrm>
            <a:off x="5359327"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21</a:t>
            </a:r>
            <a:endParaRPr lang="ko-KR" altLang="en-US" dirty="0">
              <a:solidFill>
                <a:schemeClr val="tx1"/>
              </a:solidFill>
            </a:endParaRPr>
          </a:p>
        </p:txBody>
      </p:sp>
      <p:sp>
        <p:nvSpPr>
          <p:cNvPr id="23" name="타원 22"/>
          <p:cNvSpPr/>
          <p:nvPr/>
        </p:nvSpPr>
        <p:spPr>
          <a:xfrm>
            <a:off x="5529064"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22</a:t>
            </a:r>
            <a:endParaRPr lang="ko-KR" altLang="en-US" dirty="0">
              <a:solidFill>
                <a:schemeClr val="tx1"/>
              </a:solidFill>
            </a:endParaRPr>
          </a:p>
        </p:txBody>
      </p:sp>
      <p:sp>
        <p:nvSpPr>
          <p:cNvPr id="24" name="타원 23"/>
          <p:cNvSpPr/>
          <p:nvPr/>
        </p:nvSpPr>
        <p:spPr>
          <a:xfrm>
            <a:off x="5359327"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23</a:t>
            </a:r>
            <a:endParaRPr lang="ko-KR" altLang="en-US" dirty="0">
              <a:solidFill>
                <a:schemeClr val="tx1"/>
              </a:solidFill>
            </a:endParaRPr>
          </a:p>
        </p:txBody>
      </p:sp>
      <p:sp>
        <p:nvSpPr>
          <p:cNvPr id="25" name="타원 24"/>
          <p:cNvSpPr/>
          <p:nvPr/>
        </p:nvSpPr>
        <p:spPr>
          <a:xfrm>
            <a:off x="5529064"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24</a:t>
            </a:r>
            <a:endParaRPr lang="ko-KR" altLang="en-US" dirty="0">
              <a:solidFill>
                <a:schemeClr val="tx1"/>
              </a:solidFill>
            </a:endParaRPr>
          </a:p>
        </p:txBody>
      </p:sp>
      <p:sp>
        <p:nvSpPr>
          <p:cNvPr id="26" name="타원 25"/>
          <p:cNvSpPr/>
          <p:nvPr/>
        </p:nvSpPr>
        <p:spPr>
          <a:xfrm>
            <a:off x="6007399"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25</a:t>
            </a:r>
            <a:endParaRPr lang="ko-KR" altLang="en-US" dirty="0">
              <a:solidFill>
                <a:schemeClr val="tx1"/>
              </a:solidFill>
            </a:endParaRPr>
          </a:p>
        </p:txBody>
      </p:sp>
      <p:sp>
        <p:nvSpPr>
          <p:cNvPr id="27" name="타원 26"/>
          <p:cNvSpPr/>
          <p:nvPr/>
        </p:nvSpPr>
        <p:spPr>
          <a:xfrm>
            <a:off x="6177136"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26</a:t>
            </a:r>
            <a:endParaRPr lang="ko-KR" altLang="en-US" dirty="0">
              <a:solidFill>
                <a:schemeClr val="tx1"/>
              </a:solidFill>
            </a:endParaRPr>
          </a:p>
        </p:txBody>
      </p:sp>
      <p:sp>
        <p:nvSpPr>
          <p:cNvPr id="30" name="타원 29"/>
          <p:cNvSpPr/>
          <p:nvPr/>
        </p:nvSpPr>
        <p:spPr>
          <a:xfrm>
            <a:off x="6655471"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27</a:t>
            </a:r>
            <a:endParaRPr lang="ko-KR" altLang="en-US" dirty="0">
              <a:solidFill>
                <a:schemeClr val="tx1"/>
              </a:solidFill>
            </a:endParaRPr>
          </a:p>
        </p:txBody>
      </p:sp>
      <p:sp>
        <p:nvSpPr>
          <p:cNvPr id="31" name="타원 30"/>
          <p:cNvSpPr/>
          <p:nvPr/>
        </p:nvSpPr>
        <p:spPr>
          <a:xfrm>
            <a:off x="6825208" y="251829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28</a:t>
            </a:r>
            <a:endParaRPr lang="ko-KR" altLang="en-US" dirty="0">
              <a:solidFill>
                <a:schemeClr val="tx1"/>
              </a:solidFill>
            </a:endParaRPr>
          </a:p>
        </p:txBody>
      </p:sp>
      <p:sp>
        <p:nvSpPr>
          <p:cNvPr id="32" name="타원 31"/>
          <p:cNvSpPr/>
          <p:nvPr/>
        </p:nvSpPr>
        <p:spPr>
          <a:xfrm>
            <a:off x="7303543"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29</a:t>
            </a:r>
            <a:endParaRPr lang="ko-KR" altLang="en-US" dirty="0">
              <a:solidFill>
                <a:schemeClr val="tx1"/>
              </a:solidFill>
            </a:endParaRPr>
          </a:p>
        </p:txBody>
      </p:sp>
      <p:sp>
        <p:nvSpPr>
          <p:cNvPr id="33" name="타원 32"/>
          <p:cNvSpPr/>
          <p:nvPr/>
        </p:nvSpPr>
        <p:spPr>
          <a:xfrm>
            <a:off x="7473280" y="213285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30</a:t>
            </a:r>
            <a:endParaRPr lang="ko-KR" altLang="en-US" dirty="0">
              <a:solidFill>
                <a:schemeClr val="tx1"/>
              </a:solidFill>
            </a:endParaRPr>
          </a:p>
        </p:txBody>
      </p:sp>
      <p:sp>
        <p:nvSpPr>
          <p:cNvPr id="34" name="타원 33"/>
          <p:cNvSpPr/>
          <p:nvPr/>
        </p:nvSpPr>
        <p:spPr>
          <a:xfrm>
            <a:off x="1326219" y="2116982"/>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6</a:t>
            </a:r>
            <a:endParaRPr lang="ko-KR" altLang="en-US" dirty="0">
              <a:solidFill>
                <a:schemeClr val="tx1"/>
              </a:solidFill>
            </a:endParaRPr>
          </a:p>
        </p:txBody>
      </p:sp>
      <p:sp>
        <p:nvSpPr>
          <p:cNvPr id="35" name="타원 34"/>
          <p:cNvSpPr/>
          <p:nvPr/>
        </p:nvSpPr>
        <p:spPr>
          <a:xfrm>
            <a:off x="1330388" y="1890355"/>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5</a:t>
            </a:r>
            <a:endParaRPr lang="ko-KR" altLang="en-US" dirty="0">
              <a:solidFill>
                <a:schemeClr val="tx1"/>
              </a:solidFill>
            </a:endParaRPr>
          </a:p>
        </p:txBody>
      </p:sp>
      <p:sp>
        <p:nvSpPr>
          <p:cNvPr id="36" name="타원 35"/>
          <p:cNvSpPr/>
          <p:nvPr/>
        </p:nvSpPr>
        <p:spPr>
          <a:xfrm>
            <a:off x="1326219" y="2320305"/>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7</a:t>
            </a:r>
            <a:endParaRPr lang="ko-KR" altLang="en-US" dirty="0">
              <a:solidFill>
                <a:schemeClr val="tx1"/>
              </a:solidFill>
            </a:endParaRPr>
          </a:p>
        </p:txBody>
      </p:sp>
      <p:sp>
        <p:nvSpPr>
          <p:cNvPr id="37" name="타원 36"/>
          <p:cNvSpPr/>
          <p:nvPr/>
        </p:nvSpPr>
        <p:spPr>
          <a:xfrm>
            <a:off x="1326219" y="2557536"/>
            <a:ext cx="144016" cy="14401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smtClean="0">
                <a:solidFill>
                  <a:schemeClr val="tx1"/>
                </a:solidFill>
              </a:rPr>
              <a:t>8</a:t>
            </a:r>
            <a:endParaRPr lang="ko-KR" alt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smtClean="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Equipment Common Operation Scenario</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764175" y="1196752"/>
            <a:ext cx="1402948" cy="230832"/>
          </a:xfrm>
          <a:prstGeom prst="rect">
            <a:avLst/>
          </a:prstGeom>
          <a:noFill/>
        </p:spPr>
        <p:txBody>
          <a:bodyPr wrap="none" rtlCol="0">
            <a:spAutoFit/>
          </a:bodyPr>
          <a:lstStyle/>
          <a:p>
            <a:r>
              <a:rPr lang="en-US" altLang="ko-KR" dirty="0" smtClean="0"/>
              <a:t>[ CIMPC Client Display ]</a:t>
            </a:r>
            <a:endParaRPr lang="ko-KR" altLang="en-US" dirty="0"/>
          </a:p>
        </p:txBody>
      </p:sp>
      <p:sp>
        <p:nvSpPr>
          <p:cNvPr id="26" name="TextBox 25"/>
          <p:cNvSpPr txBox="1"/>
          <p:nvPr/>
        </p:nvSpPr>
        <p:spPr>
          <a:xfrm>
            <a:off x="848544" y="6021288"/>
            <a:ext cx="4756430" cy="230832"/>
          </a:xfrm>
          <a:prstGeom prst="rect">
            <a:avLst/>
          </a:prstGeom>
          <a:noFill/>
        </p:spPr>
        <p:txBody>
          <a:bodyPr wrap="none" rtlCol="0">
            <a:spAutoFit/>
          </a:bodyPr>
          <a:lstStyle/>
          <a:p>
            <a:r>
              <a:rPr lang="en-US" altLang="ko-KR" b="1" dirty="0" smtClean="0"/>
              <a:t>[ Refer to </a:t>
            </a:r>
            <a:r>
              <a:rPr lang="en-US" altLang="ko-KR" b="1" u="sng" dirty="0" smtClean="0"/>
              <a:t>Recipe Management </a:t>
            </a:r>
            <a:r>
              <a:rPr lang="en-US" altLang="ko-KR" b="1" dirty="0" smtClean="0"/>
              <a:t>in the Equipment Common Operation Scenario ]</a:t>
            </a:r>
            <a:endParaRPr lang="ko-KR" altLang="en-US" b="1" dirty="0"/>
          </a:p>
        </p:txBody>
      </p:sp>
      <p:sp>
        <p:nvSpPr>
          <p:cNvPr id="32" name="TextBox 31"/>
          <p:cNvSpPr txBox="1"/>
          <p:nvPr/>
        </p:nvSpPr>
        <p:spPr>
          <a:xfrm>
            <a:off x="560512" y="4005064"/>
            <a:ext cx="8921032" cy="1631216"/>
          </a:xfrm>
          <a:prstGeom prst="rect">
            <a:avLst/>
          </a:prstGeom>
          <a:noFill/>
        </p:spPr>
        <p:txBody>
          <a:bodyPr wrap="none" rtlCol="0">
            <a:spAutoFit/>
          </a:bodyPr>
          <a:lstStyle/>
          <a:p>
            <a:pPr>
              <a:buFont typeface="Wingdings" panose="05000000000000000000" pitchFamily="2" charset="2"/>
              <a:buChar char="l"/>
            </a:pPr>
            <a:r>
              <a:rPr lang="en-US" altLang="ko-KR" sz="1000" dirty="0" smtClean="0"/>
              <a:t> CIM PC  download PPID to Loader. Job data include PPID.</a:t>
            </a:r>
          </a:p>
          <a:p>
            <a:pPr>
              <a:buFont typeface="Wingdings" panose="05000000000000000000" pitchFamily="2" charset="2"/>
              <a:buChar char="l"/>
            </a:pPr>
            <a:r>
              <a:rPr lang="en-US" altLang="ko-KR" sz="1000" dirty="0" smtClean="0"/>
              <a:t> All equipment should provide automatic recipe change function.</a:t>
            </a:r>
          </a:p>
          <a:p>
            <a:r>
              <a:rPr lang="en-US" altLang="ko-KR" sz="1000" dirty="0" smtClean="0"/>
              <a:t>   Different kind of product can not be mixed in one local equipment.</a:t>
            </a:r>
          </a:p>
          <a:p>
            <a:pPr>
              <a:buFont typeface="Wingdings" panose="05000000000000000000" pitchFamily="2" charset="2"/>
              <a:buChar char="l"/>
            </a:pPr>
            <a:r>
              <a:rPr lang="en-US" altLang="ko-KR" sz="1000" dirty="0" smtClean="0"/>
              <a:t> All equipment should provide auto recipe change function. Equipment should provide auto recipe change enable / disable change function on equipment</a:t>
            </a:r>
          </a:p>
          <a:p>
            <a:r>
              <a:rPr lang="en-US" altLang="ko-KR" sz="1000" dirty="0" smtClean="0"/>
              <a:t>   touch panel.</a:t>
            </a:r>
          </a:p>
          <a:p>
            <a:r>
              <a:rPr lang="en-US" altLang="ko-KR" sz="1000" dirty="0" smtClean="0"/>
              <a:t>   a. Enable: Equipment should change Recipe ID by automatic.</a:t>
            </a:r>
          </a:p>
          <a:p>
            <a:r>
              <a:rPr lang="en-US" altLang="ko-KR" sz="1000" dirty="0" smtClean="0"/>
              <a:t>   b. Disable: Equipment should change Recipe ID by manual.</a:t>
            </a:r>
          </a:p>
          <a:p>
            <a:pPr>
              <a:buFont typeface="Wingdings" panose="05000000000000000000" pitchFamily="2" charset="2"/>
              <a:buChar char="l"/>
            </a:pPr>
            <a:r>
              <a:rPr lang="en-US" altLang="ko-KR" sz="1000" dirty="0" smtClean="0"/>
              <a:t> Different kind of product can be loaded at the same time in loader.</a:t>
            </a:r>
          </a:p>
          <a:p>
            <a:pPr>
              <a:buFont typeface="Wingdings" panose="05000000000000000000" pitchFamily="2" charset="2"/>
              <a:buChar char="l"/>
            </a:pPr>
            <a:r>
              <a:rPr lang="en-US" altLang="ko-KR" sz="1000" dirty="0" smtClean="0"/>
              <a:t> Dummy also need recipe management.</a:t>
            </a:r>
          </a:p>
          <a:p>
            <a:endParaRPr lang="en-US" altLang="ko-KR" sz="1000" dirty="0" smtClean="0"/>
          </a:p>
        </p:txBody>
      </p:sp>
      <p:grpSp>
        <p:nvGrpSpPr>
          <p:cNvPr id="3" name="그룹 48"/>
          <p:cNvGrpSpPr/>
          <p:nvPr/>
        </p:nvGrpSpPr>
        <p:grpSpPr bwMode="auto">
          <a:xfrm>
            <a:off x="5762931" y="4772305"/>
            <a:ext cx="3336803" cy="1537015"/>
            <a:chOff x="1289968" y="1328573"/>
            <a:chExt cx="4241806" cy="2529563"/>
          </a:xfrm>
        </p:grpSpPr>
        <p:sp>
          <p:nvSpPr>
            <p:cNvPr id="126" name="Rectangle 323"/>
            <p:cNvSpPr>
              <a:spLocks noChangeArrowheads="1"/>
            </p:cNvSpPr>
            <p:nvPr/>
          </p:nvSpPr>
          <p:spPr bwMode="auto">
            <a:xfrm>
              <a:off x="1358231" y="1668298"/>
              <a:ext cx="963612" cy="236537"/>
            </a:xfrm>
            <a:prstGeom prst="rect">
              <a:avLst/>
            </a:prstGeom>
            <a:solidFill>
              <a:srgbClr val="FFFF99"/>
            </a:solidFill>
            <a:ln w="28575" algn="ctr">
              <a:solidFill>
                <a:schemeClr val="tx1"/>
              </a:solidFill>
              <a:miter lim="800000"/>
            </a:ln>
          </p:spPr>
          <p:txBody>
            <a:bodyPr wrap="none" lIns="87160" tIns="43580" rIns="87160" bIns="43580" anchor="ctr"/>
            <a:lstStyle/>
            <a:p>
              <a:pPr algn="ctr" defTabSz="946150" eaLnBrk="1" latinLnBrk="1" hangingPunct="1"/>
              <a:r>
                <a:rPr lang="en-US" altLang="ko-KR" dirty="0">
                  <a:latin typeface="微软雅黑" panose="020B0503020204020204" pitchFamily="34" charset="-122"/>
                  <a:ea typeface="微软雅黑" panose="020B0503020204020204" pitchFamily="34" charset="-122"/>
                  <a:cs typeface="Arial" panose="020B0604020202020204" pitchFamily="34" charset="0"/>
                </a:rPr>
                <a:t>MES</a:t>
              </a:r>
            </a:p>
          </p:txBody>
        </p:sp>
        <p:sp>
          <p:nvSpPr>
            <p:cNvPr id="127" name="Rectangle 324"/>
            <p:cNvSpPr>
              <a:spLocks noChangeArrowheads="1"/>
            </p:cNvSpPr>
            <p:nvPr/>
          </p:nvSpPr>
          <p:spPr bwMode="auto">
            <a:xfrm>
              <a:off x="1358231" y="2319189"/>
              <a:ext cx="963612" cy="238125"/>
            </a:xfrm>
            <a:prstGeom prst="rect">
              <a:avLst/>
            </a:prstGeom>
            <a:solidFill>
              <a:schemeClr val="folHlink"/>
            </a:solidFill>
            <a:ln w="28575" algn="ctr">
              <a:solidFill>
                <a:schemeClr val="tx1"/>
              </a:solidFill>
              <a:miter lim="800000"/>
            </a:ln>
          </p:spPr>
          <p:txBody>
            <a:bodyPr wrap="none" lIns="87160" tIns="43580" rIns="87160" bIns="43580" anchor="ctr"/>
            <a:lstStyle/>
            <a:p>
              <a:pPr algn="ctr" defTabSz="946150" eaLnBrk="1" latinLnBrk="1" hangingPunct="1"/>
              <a:r>
                <a:rPr lang="en-US" altLang="ko-KR"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CIM-PC</a:t>
              </a:r>
            </a:p>
          </p:txBody>
        </p:sp>
        <p:sp>
          <p:nvSpPr>
            <p:cNvPr id="128" name="Rectangle 325"/>
            <p:cNvSpPr>
              <a:spLocks noChangeArrowheads="1"/>
            </p:cNvSpPr>
            <p:nvPr/>
          </p:nvSpPr>
          <p:spPr bwMode="auto">
            <a:xfrm>
              <a:off x="1358231" y="3024530"/>
              <a:ext cx="963612" cy="238125"/>
            </a:xfrm>
            <a:prstGeom prst="rect">
              <a:avLst/>
            </a:prstGeom>
            <a:solidFill>
              <a:schemeClr val="accent1"/>
            </a:solidFill>
            <a:ln w="28575" algn="ctr">
              <a:solidFill>
                <a:schemeClr val="tx1"/>
              </a:solidFill>
              <a:miter lim="800000"/>
            </a:ln>
          </p:spPr>
          <p:txBody>
            <a:bodyPr wrap="none" lIns="87160" tIns="43580" rIns="87160" bIns="43580" anchor="ctr"/>
            <a:lstStyle/>
            <a:p>
              <a:pPr algn="ctr" defTabSz="946150" eaLnBrk="1" latinLnBrk="1" hangingPunct="1"/>
              <a:r>
                <a:rPr lang="en-US" altLang="ko-KR"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LOADER</a:t>
              </a:r>
              <a:endParaRPr lang="en-US" altLang="ko-KR"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9" name="AutoShape 326"/>
            <p:cNvCxnSpPr>
              <a:cxnSpLocks noChangeShapeType="1"/>
              <a:stCxn id="126" idx="2"/>
              <a:endCxn id="127" idx="0"/>
            </p:cNvCxnSpPr>
            <p:nvPr/>
          </p:nvCxnSpPr>
          <p:spPr bwMode="auto">
            <a:xfrm rot="5400000">
              <a:off x="1632860" y="2112012"/>
              <a:ext cx="414354" cy="1588"/>
            </a:xfrm>
            <a:prstGeom prst="straightConnector1">
              <a:avLst/>
            </a:prstGeom>
            <a:noFill/>
            <a:ln w="9525">
              <a:solidFill>
                <a:schemeClr val="tx1"/>
              </a:solidFill>
              <a:round/>
              <a:tailEnd type="triangle" w="med" len="med"/>
            </a:ln>
          </p:spPr>
        </p:cxnSp>
        <p:cxnSp>
          <p:nvCxnSpPr>
            <p:cNvPr id="130" name="AutoShape 327"/>
            <p:cNvCxnSpPr>
              <a:cxnSpLocks noChangeShapeType="1"/>
              <a:stCxn id="127" idx="2"/>
              <a:endCxn id="128" idx="0"/>
            </p:cNvCxnSpPr>
            <p:nvPr/>
          </p:nvCxnSpPr>
          <p:spPr bwMode="auto">
            <a:xfrm rot="5400000">
              <a:off x="1606429" y="2790922"/>
              <a:ext cx="467216" cy="1588"/>
            </a:xfrm>
            <a:prstGeom prst="straightConnector1">
              <a:avLst/>
            </a:prstGeom>
            <a:noFill/>
            <a:ln w="9525">
              <a:solidFill>
                <a:schemeClr val="tx1"/>
              </a:solidFill>
              <a:round/>
              <a:tailEnd type="triangle" w="med" len="med"/>
            </a:ln>
          </p:spPr>
        </p:cxnSp>
        <p:sp>
          <p:nvSpPr>
            <p:cNvPr id="131" name="Text Box 328"/>
            <p:cNvSpPr txBox="1">
              <a:spLocks noChangeArrowheads="1"/>
            </p:cNvSpPr>
            <p:nvPr/>
          </p:nvSpPr>
          <p:spPr bwMode="auto">
            <a:xfrm>
              <a:off x="1816999" y="1971515"/>
              <a:ext cx="2165782" cy="372800"/>
            </a:xfrm>
            <a:prstGeom prst="rect">
              <a:avLst/>
            </a:prstGeom>
            <a:noFill/>
            <a:ln w="9525" algn="ctr">
              <a:noFill/>
              <a:miter lim="800000"/>
            </a:ln>
          </p:spPr>
          <p:txBody>
            <a:bodyPr wrap="none" lIns="87170" tIns="43585" rIns="87170" bIns="43585">
              <a:spAutoFit/>
            </a:bodyPr>
            <a:lstStyle/>
            <a:p>
              <a:pPr defTabSz="946150" eaLnBrk="1" latinLnBrk="1" hangingPunct="1"/>
              <a:r>
                <a:rPr lang="en-US" altLang="ko-KR" dirty="0" smtClean="0">
                  <a:latin typeface="微软雅黑" panose="020B0503020204020204" pitchFamily="34" charset="-122"/>
                  <a:ea typeface="微软雅黑" panose="020B0503020204020204" pitchFamily="34" charset="-122"/>
                  <a:cs typeface="Arial" panose="020B0604020202020204" pitchFamily="34" charset="0"/>
                </a:rPr>
                <a:t>Host PPID (BOE-32T-PPID1)</a:t>
              </a:r>
              <a:endParaRPr lang="en-US" altLang="ko-KR"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32" name="Rectangle 330"/>
            <p:cNvSpPr>
              <a:spLocks noChangeArrowheads="1"/>
            </p:cNvSpPr>
            <p:nvPr/>
          </p:nvSpPr>
          <p:spPr bwMode="auto">
            <a:xfrm>
              <a:off x="2926675" y="3024530"/>
              <a:ext cx="962025" cy="238125"/>
            </a:xfrm>
            <a:prstGeom prst="rect">
              <a:avLst/>
            </a:prstGeom>
            <a:solidFill>
              <a:schemeClr val="accent1"/>
            </a:solidFill>
            <a:ln w="28575" algn="ctr">
              <a:solidFill>
                <a:schemeClr val="tx1"/>
              </a:solidFill>
              <a:miter lim="800000"/>
            </a:ln>
          </p:spPr>
          <p:txBody>
            <a:bodyPr wrap="none" lIns="87160" tIns="43580" rIns="87160" bIns="43580" anchor="ctr"/>
            <a:lstStyle/>
            <a:p>
              <a:pPr algn="ctr" defTabSz="946150" eaLnBrk="1" latinLnBrk="1" hangingPunct="1"/>
              <a:r>
                <a:rPr lang="en-US" altLang="ko-KR"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Equipment</a:t>
              </a:r>
              <a:endParaRPr lang="en-US" altLang="ko-KR"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3" name="Rectangle 331"/>
            <p:cNvSpPr>
              <a:spLocks noChangeArrowheads="1"/>
            </p:cNvSpPr>
            <p:nvPr/>
          </p:nvSpPr>
          <p:spPr bwMode="auto">
            <a:xfrm>
              <a:off x="4568161" y="3024530"/>
              <a:ext cx="963613" cy="238125"/>
            </a:xfrm>
            <a:prstGeom prst="rect">
              <a:avLst/>
            </a:prstGeom>
            <a:solidFill>
              <a:schemeClr val="accent1"/>
            </a:solidFill>
            <a:ln w="28575" algn="ctr">
              <a:solidFill>
                <a:schemeClr val="tx1"/>
              </a:solidFill>
              <a:miter lim="800000"/>
            </a:ln>
          </p:spPr>
          <p:txBody>
            <a:bodyPr wrap="none" lIns="87160" tIns="43580" rIns="87160" bIns="43580" anchor="ctr"/>
            <a:lstStyle/>
            <a:p>
              <a:pPr algn="ctr" defTabSz="946150" eaLnBrk="1" latinLnBrk="1" hangingPunct="1"/>
              <a:r>
                <a:rPr lang="en-US" altLang="ko-KR"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Un-Loader</a:t>
              </a:r>
              <a:endParaRPr lang="en-US" altLang="ko-KR"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34" name="AutoShape 332"/>
            <p:cNvCxnSpPr>
              <a:cxnSpLocks noChangeShapeType="1"/>
              <a:stCxn id="128" idx="3"/>
              <a:endCxn id="132" idx="1"/>
            </p:cNvCxnSpPr>
            <p:nvPr/>
          </p:nvCxnSpPr>
          <p:spPr bwMode="auto">
            <a:xfrm>
              <a:off x="2321843" y="3143593"/>
              <a:ext cx="604832" cy="1588"/>
            </a:xfrm>
            <a:prstGeom prst="straightConnector1">
              <a:avLst/>
            </a:prstGeom>
            <a:noFill/>
            <a:ln w="9525">
              <a:solidFill>
                <a:schemeClr val="tx1"/>
              </a:solidFill>
              <a:round/>
              <a:tailEnd type="triangle" w="med" len="med"/>
            </a:ln>
          </p:spPr>
        </p:cxnSp>
        <p:cxnSp>
          <p:nvCxnSpPr>
            <p:cNvPr id="135" name="AutoShape 333"/>
            <p:cNvCxnSpPr>
              <a:cxnSpLocks noChangeShapeType="1"/>
              <a:stCxn id="132" idx="3"/>
              <a:endCxn id="133" idx="1"/>
            </p:cNvCxnSpPr>
            <p:nvPr/>
          </p:nvCxnSpPr>
          <p:spPr bwMode="auto">
            <a:xfrm>
              <a:off x="3888700" y="3143593"/>
              <a:ext cx="679461" cy="1588"/>
            </a:xfrm>
            <a:prstGeom prst="straightConnector1">
              <a:avLst/>
            </a:prstGeom>
            <a:noFill/>
            <a:ln w="9525">
              <a:solidFill>
                <a:schemeClr val="tx1"/>
              </a:solidFill>
              <a:round/>
              <a:tailEnd type="triangle" w="med" len="med"/>
            </a:ln>
          </p:spPr>
        </p:cxnSp>
        <p:sp>
          <p:nvSpPr>
            <p:cNvPr id="136" name="Text Box 336"/>
            <p:cNvSpPr txBox="1">
              <a:spLocks noChangeArrowheads="1"/>
            </p:cNvSpPr>
            <p:nvPr/>
          </p:nvSpPr>
          <p:spPr bwMode="auto">
            <a:xfrm>
              <a:off x="1289968" y="1328573"/>
              <a:ext cx="1856015" cy="372784"/>
            </a:xfrm>
            <a:prstGeom prst="rect">
              <a:avLst/>
            </a:prstGeom>
            <a:noFill/>
            <a:ln w="38100" cmpd="dbl">
              <a:noFill/>
              <a:miter lim="800000"/>
            </a:ln>
          </p:spPr>
          <p:txBody>
            <a:bodyPr wrap="none" lIns="87160" tIns="43580" rIns="87160" bIns="43580">
              <a:spAutoFit/>
            </a:bodyPr>
            <a:lstStyle/>
            <a:p>
              <a:r>
                <a:rPr kumimoji="0" lang="en-US" altLang="ko-KR" dirty="0">
                  <a:latin typeface="微软雅黑" panose="020B0503020204020204" pitchFamily="34" charset="-122"/>
                  <a:ea typeface="微软雅黑" panose="020B0503020204020204" pitchFamily="34" charset="-122"/>
                  <a:cs typeface="Arial" panose="020B0604020202020204" pitchFamily="34" charset="0"/>
                </a:rPr>
                <a:t>[ Recipe </a:t>
              </a:r>
              <a:r>
                <a:rPr kumimoji="0" lang="en-US" altLang="ko-KR" dirty="0" smtClean="0">
                  <a:latin typeface="微软雅黑" panose="020B0503020204020204" pitchFamily="34" charset="-122"/>
                  <a:ea typeface="微软雅黑" panose="020B0503020204020204" pitchFamily="34" charset="-122"/>
                  <a:cs typeface="Arial" panose="020B0604020202020204" pitchFamily="34" charset="0"/>
                </a:rPr>
                <a:t>Management </a:t>
              </a:r>
              <a:r>
                <a:rPr kumimoji="0" lang="en-US" altLang="ko-KR" dirty="0">
                  <a:latin typeface="微软雅黑" panose="020B0503020204020204" pitchFamily="34" charset="-122"/>
                  <a:ea typeface="微软雅黑" panose="020B0503020204020204" pitchFamily="34" charset="-122"/>
                  <a:cs typeface="Arial" panose="020B0604020202020204" pitchFamily="34" charset="0"/>
                </a:rPr>
                <a:t>]</a:t>
              </a:r>
            </a:p>
          </p:txBody>
        </p:sp>
        <p:sp>
          <p:nvSpPr>
            <p:cNvPr id="137" name="Text Box 442"/>
            <p:cNvSpPr txBox="1">
              <a:spLocks noChangeArrowheads="1"/>
            </p:cNvSpPr>
            <p:nvPr/>
          </p:nvSpPr>
          <p:spPr bwMode="auto">
            <a:xfrm>
              <a:off x="1816247" y="2614457"/>
              <a:ext cx="2421913" cy="372800"/>
            </a:xfrm>
            <a:prstGeom prst="rect">
              <a:avLst/>
            </a:prstGeom>
            <a:noFill/>
            <a:ln w="9525" algn="ctr">
              <a:noFill/>
              <a:miter lim="800000"/>
            </a:ln>
          </p:spPr>
          <p:txBody>
            <a:bodyPr lIns="87170" tIns="43585" rIns="87170" bIns="43585">
              <a:spAutoFit/>
            </a:bodyPr>
            <a:lstStyle/>
            <a:p>
              <a:pPr defTabSz="946150" eaLnBrk="1" latinLnBrk="1" hangingPunct="1"/>
              <a:r>
                <a:rPr lang="en-US" altLang="ko-KR" dirty="0" smtClean="0">
                  <a:latin typeface="微软雅黑" panose="020B0503020204020204" pitchFamily="34" charset="-122"/>
                  <a:ea typeface="微软雅黑" panose="020B0503020204020204" pitchFamily="34" charset="-122"/>
                  <a:cs typeface="Arial" panose="020B0604020202020204" pitchFamily="34" charset="0"/>
                </a:rPr>
                <a:t>Job data include PPID</a:t>
              </a:r>
              <a:endParaRPr lang="en-US" altLang="ko-KR"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2" name="Text Box 442"/>
            <p:cNvSpPr txBox="1">
              <a:spLocks noChangeArrowheads="1"/>
            </p:cNvSpPr>
            <p:nvPr/>
          </p:nvSpPr>
          <p:spPr bwMode="auto">
            <a:xfrm>
              <a:off x="2174188" y="3257399"/>
              <a:ext cx="1357322" cy="600737"/>
            </a:xfrm>
            <a:prstGeom prst="rect">
              <a:avLst/>
            </a:prstGeom>
            <a:noFill/>
            <a:ln w="9525" algn="ctr">
              <a:noFill/>
              <a:miter lim="800000"/>
            </a:ln>
          </p:spPr>
          <p:txBody>
            <a:bodyPr lIns="87170" tIns="43585" rIns="87170" bIns="43585">
              <a:spAutoFit/>
            </a:bodyPr>
            <a:lstStyle/>
            <a:p>
              <a:pPr defTabSz="946150" eaLnBrk="1" latinLnBrk="1" hangingPunct="1"/>
              <a:r>
                <a:rPr lang="en-US" altLang="ko-KR" dirty="0">
                  <a:latin typeface="微软雅黑" panose="020B0503020204020204" pitchFamily="34" charset="-122"/>
                  <a:ea typeface="微软雅黑" panose="020B0503020204020204" pitchFamily="34" charset="-122"/>
                  <a:cs typeface="Arial" panose="020B0604020202020204" pitchFamily="34" charset="0"/>
                </a:rPr>
                <a:t>Job Data</a:t>
              </a:r>
            </a:p>
            <a:p>
              <a:pPr defTabSz="946150" eaLnBrk="1" latinLnBrk="1" hangingPunct="1"/>
              <a:r>
                <a:rPr lang="en-US" altLang="ko-KR" dirty="0" smtClean="0">
                  <a:latin typeface="微软雅黑" panose="020B0503020204020204" pitchFamily="34" charset="-122"/>
                  <a:ea typeface="微软雅黑" panose="020B0503020204020204" pitchFamily="34" charset="-122"/>
                  <a:cs typeface="Arial" panose="020B0604020202020204" pitchFamily="34" charset="0"/>
                </a:rPr>
                <a:t>Include PPID</a:t>
              </a:r>
              <a:endParaRPr lang="en-US" altLang="ko-KR"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4" name="Text Box 442"/>
            <p:cNvSpPr txBox="1">
              <a:spLocks noChangeArrowheads="1"/>
            </p:cNvSpPr>
            <p:nvPr/>
          </p:nvSpPr>
          <p:spPr bwMode="auto">
            <a:xfrm>
              <a:off x="3738809" y="3224703"/>
              <a:ext cx="1357322" cy="600737"/>
            </a:xfrm>
            <a:prstGeom prst="rect">
              <a:avLst/>
            </a:prstGeom>
            <a:noFill/>
            <a:ln w="9525" algn="ctr">
              <a:noFill/>
              <a:miter lim="800000"/>
            </a:ln>
          </p:spPr>
          <p:txBody>
            <a:bodyPr lIns="87170" tIns="43585" rIns="87170" bIns="43585">
              <a:spAutoFit/>
            </a:bodyPr>
            <a:lstStyle/>
            <a:p>
              <a:pPr defTabSz="946150" eaLnBrk="1" latinLnBrk="1" hangingPunct="1"/>
              <a:r>
                <a:rPr lang="en-US" altLang="ko-KR" dirty="0">
                  <a:latin typeface="微软雅黑" panose="020B0503020204020204" pitchFamily="34" charset="-122"/>
                  <a:ea typeface="微软雅黑" panose="020B0503020204020204" pitchFamily="34" charset="-122"/>
                  <a:cs typeface="Arial" panose="020B0604020202020204" pitchFamily="34" charset="0"/>
                </a:rPr>
                <a:t>Job Data</a:t>
              </a:r>
            </a:p>
            <a:p>
              <a:pPr defTabSz="946150" eaLnBrk="1" latinLnBrk="1" hangingPunct="1"/>
              <a:r>
                <a:rPr lang="en-US" altLang="ko-KR" dirty="0" smtClean="0">
                  <a:latin typeface="微软雅黑" panose="020B0503020204020204" pitchFamily="34" charset="-122"/>
                  <a:ea typeface="微软雅黑" panose="020B0503020204020204" pitchFamily="34" charset="-122"/>
                  <a:cs typeface="Arial" panose="020B0604020202020204" pitchFamily="34" charset="0"/>
                </a:rPr>
                <a:t>Include PPID</a:t>
              </a:r>
              <a:endParaRPr lang="en-US" altLang="ko-KR"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aphicFrame>
        <p:nvGraphicFramePr>
          <p:cNvPr id="2" name="표 5"/>
          <p:cNvGraphicFramePr>
            <a:graphicFrameLocks noGrp="1"/>
          </p:cNvGraphicFramePr>
          <p:nvPr/>
        </p:nvGraphicFramePr>
        <p:xfrm>
          <a:off x="612046" y="1412776"/>
          <a:ext cx="4628984" cy="1463040"/>
        </p:xfrm>
        <a:graphic>
          <a:graphicData uri="http://schemas.openxmlformats.org/drawingml/2006/table">
            <a:tbl>
              <a:tblPr firstRow="1" bandRow="1">
                <a:tableStyleId>{5C22544A-7EE6-4342-B048-85BDC9FD1C3A}</a:tableStyleId>
              </a:tblPr>
              <a:tblGrid>
                <a:gridCol w="551070"/>
                <a:gridCol w="991926"/>
                <a:gridCol w="771497"/>
                <a:gridCol w="771497"/>
                <a:gridCol w="771497"/>
                <a:gridCol w="771497"/>
              </a:tblGrid>
              <a:tr h="204023">
                <a:tc rowSpan="2">
                  <a:txBody>
                    <a:bodyPr/>
                    <a:lstStyle/>
                    <a:p>
                      <a:pPr algn="ctr" latinLnBrk="1"/>
                      <a:r>
                        <a:rPr lang="en-US" altLang="ko-KR" sz="1000" dirty="0" smtClean="0"/>
                        <a:t>No</a:t>
                      </a:r>
                      <a:endParaRPr lang="ko-KR" altLang="en-US" sz="1000" dirty="0"/>
                    </a:p>
                  </a:txBody>
                  <a:tcPr anchor="ctr"/>
                </a:tc>
                <a:tc rowSpan="2">
                  <a:txBody>
                    <a:bodyPr/>
                    <a:lstStyle/>
                    <a:p>
                      <a:pPr algn="ctr" latinLnBrk="1"/>
                      <a:r>
                        <a:rPr lang="en-US" altLang="ko-KR" sz="1000" dirty="0" smtClean="0"/>
                        <a:t>Host PPID</a:t>
                      </a:r>
                      <a:endParaRPr lang="ko-KR" altLang="en-US" sz="1000" dirty="0"/>
                    </a:p>
                  </a:txBody>
                  <a:tcPr anchor="ctr"/>
                </a:tc>
                <a:tc gridSpan="4">
                  <a:txBody>
                    <a:bodyPr/>
                    <a:lstStyle/>
                    <a:p>
                      <a:pPr algn="ctr" latinLnBrk="1"/>
                      <a:r>
                        <a:rPr lang="en-US" altLang="ko-KR" sz="1000" dirty="0" smtClean="0"/>
                        <a:t>Recipe Number</a:t>
                      </a:r>
                      <a:endParaRPr lang="ko-KR" altLang="en-US" sz="1000" dirty="0"/>
                    </a:p>
                  </a:txBody>
                  <a:tcPr anchor="ctr"/>
                </a:tc>
                <a:tc hMerge="1">
                  <a:txBody>
                    <a:bodyPr/>
                    <a:lstStyle/>
                    <a:p>
                      <a:endParaRPr lang="ko-KR"/>
                    </a:p>
                  </a:txBody>
                  <a:tcPr anchor="ctr"/>
                </a:tc>
                <a:tc hMerge="1">
                  <a:txBody>
                    <a:bodyPr/>
                    <a:lstStyle/>
                    <a:p>
                      <a:endParaRPr lang="ko-KR"/>
                    </a:p>
                  </a:txBody>
                  <a:tcPr anchor="ctr"/>
                </a:tc>
                <a:tc hMerge="1">
                  <a:txBody>
                    <a:bodyPr/>
                    <a:lstStyle/>
                    <a:p>
                      <a:endParaRPr lang="ko-KR"/>
                    </a:p>
                  </a:txBody>
                  <a:tcPr anchor="ctr"/>
                </a:tc>
              </a:tr>
              <a:tr h="204023">
                <a:tc vMerge="1">
                  <a:txBody>
                    <a:bodyPr/>
                    <a:lstStyle/>
                    <a:p>
                      <a:endParaRPr lang="ko-KR"/>
                    </a:p>
                  </a:txBody>
                  <a:tcPr/>
                </a:tc>
                <a:tc vMerge="1">
                  <a:txBody>
                    <a:bodyPr/>
                    <a:lstStyle/>
                    <a:p>
                      <a:endParaRPr lang="ko-KR"/>
                    </a:p>
                  </a:txBody>
                  <a:tcPr/>
                </a:tc>
                <a:tc>
                  <a:txBody>
                    <a:bodyPr/>
                    <a:lstStyle/>
                    <a:p>
                      <a:pPr algn="ctr" latinLnBrk="1"/>
                      <a:r>
                        <a:rPr lang="en-US" altLang="ko-KR" sz="1000" dirty="0" smtClean="0"/>
                        <a:t>L1</a:t>
                      </a:r>
                      <a:endParaRPr lang="ko-KR" altLang="en-US" sz="1000" dirty="0"/>
                    </a:p>
                  </a:txBody>
                  <a:tcPr anchor="ctr">
                    <a:solidFill>
                      <a:schemeClr val="accent1"/>
                    </a:solidFill>
                  </a:tcPr>
                </a:tc>
                <a:tc>
                  <a:txBody>
                    <a:bodyPr/>
                    <a:lstStyle/>
                    <a:p>
                      <a:pPr algn="ctr" latinLnBrk="1"/>
                      <a:r>
                        <a:rPr lang="en-US" altLang="ko-KR" sz="1000" dirty="0" smtClean="0"/>
                        <a:t>L2</a:t>
                      </a:r>
                      <a:endParaRPr lang="ko-KR" altLang="en-US" sz="1000" dirty="0"/>
                    </a:p>
                  </a:txBody>
                  <a:tcPr anchor="ctr">
                    <a:solidFill>
                      <a:schemeClr val="accent1"/>
                    </a:solidFill>
                  </a:tcPr>
                </a:tc>
                <a:tc>
                  <a:txBody>
                    <a:bodyPr/>
                    <a:lstStyle/>
                    <a:p>
                      <a:pPr algn="ctr" latinLnBrk="1"/>
                      <a:r>
                        <a:rPr lang="en-US" altLang="ko-KR" sz="1000" dirty="0" smtClean="0"/>
                        <a:t>L3</a:t>
                      </a:r>
                      <a:endParaRPr lang="ko-KR" altLang="en-US" sz="1000" dirty="0"/>
                    </a:p>
                  </a:txBody>
                  <a:tcPr anchor="ctr">
                    <a:solidFill>
                      <a:schemeClr val="accent1"/>
                    </a:solidFill>
                  </a:tcPr>
                </a:tc>
                <a:tc>
                  <a:txBody>
                    <a:bodyPr/>
                    <a:lstStyle/>
                    <a:p>
                      <a:pPr algn="ctr" latinLnBrk="1"/>
                      <a:r>
                        <a:rPr lang="en-US" altLang="ko-KR" sz="1000" dirty="0" smtClean="0"/>
                        <a:t>L4</a:t>
                      </a:r>
                      <a:endParaRPr lang="ko-KR" altLang="en-US" sz="1000" dirty="0"/>
                    </a:p>
                  </a:txBody>
                  <a:tcPr anchor="ctr">
                    <a:solidFill>
                      <a:schemeClr val="accent1"/>
                    </a:solidFill>
                  </a:tcPr>
                </a:tc>
              </a:tr>
              <a:tr h="204023">
                <a:tc>
                  <a:txBody>
                    <a:bodyPr/>
                    <a:lstStyle/>
                    <a:p>
                      <a:pPr algn="ctr" latinLnBrk="1"/>
                      <a:r>
                        <a:rPr lang="en-US" altLang="ko-KR" sz="1000" dirty="0" smtClean="0"/>
                        <a:t>1</a:t>
                      </a:r>
                      <a:endParaRPr lang="ko-KR" altLang="en-US" sz="1000" dirty="0"/>
                    </a:p>
                  </a:txBody>
                  <a:tcPr anchor="ctr"/>
                </a:tc>
                <a:tc>
                  <a:txBody>
                    <a:bodyPr/>
                    <a:lstStyle/>
                    <a:p>
                      <a:pPr algn="ctr" latinLnBrk="1"/>
                      <a:r>
                        <a:rPr lang="en-US" altLang="ko-KR" sz="1000" dirty="0" smtClean="0"/>
                        <a:t>BOE-32T-PPID1</a:t>
                      </a:r>
                      <a:endParaRPr lang="ko-KR" altLang="en-US" sz="1000" dirty="0"/>
                    </a:p>
                  </a:txBody>
                  <a:tcPr anchor="ctr"/>
                </a:tc>
                <a:tc>
                  <a:txBody>
                    <a:bodyPr/>
                    <a:lstStyle/>
                    <a:p>
                      <a:pPr algn="ctr" latinLnBrk="1"/>
                      <a:r>
                        <a:rPr lang="en-US" altLang="ko-KR" sz="1000" smtClean="0"/>
                        <a:t>AA9999</a:t>
                      </a:r>
                      <a:endParaRPr lang="ko-KR" altLang="en-US" sz="1000" dirty="0"/>
                    </a:p>
                  </a:txBody>
                  <a:tcPr anchor="ctr"/>
                </a:tc>
                <a:tc>
                  <a:txBody>
                    <a:bodyPr/>
                    <a:lstStyle/>
                    <a:p>
                      <a:pPr algn="ctr" latinLnBrk="1"/>
                      <a:r>
                        <a:rPr lang="en-US" altLang="ko-KR" sz="1000" smtClean="0"/>
                        <a:t>PI1000</a:t>
                      </a:r>
                      <a:endParaRPr lang="ko-KR" altLang="en-US" sz="1000" dirty="0"/>
                    </a:p>
                  </a:txBody>
                  <a:tcPr anchor="ctr"/>
                </a:tc>
                <a:tc>
                  <a:txBody>
                    <a:bodyPr/>
                    <a:lstStyle/>
                    <a:p>
                      <a:pPr algn="ctr" latinLnBrk="1"/>
                      <a:r>
                        <a:rPr lang="en-US" altLang="ko-KR" sz="1000" smtClean="0"/>
                        <a:t>  1000</a:t>
                      </a:r>
                      <a:endParaRPr lang="ko-KR" altLang="en-US" sz="1000" dirty="0"/>
                    </a:p>
                  </a:txBody>
                  <a:tcPr anchor="ctr"/>
                </a:tc>
                <a:tc>
                  <a:txBody>
                    <a:bodyPr/>
                    <a:lstStyle/>
                    <a:p>
                      <a:pPr algn="ctr" latinLnBrk="1"/>
                      <a:r>
                        <a:rPr lang="en-US" altLang="ko-KR" sz="1000" smtClean="0"/>
                        <a:t>MP9999</a:t>
                      </a:r>
                      <a:endParaRPr lang="ko-KR" altLang="en-US" sz="1000" dirty="0"/>
                    </a:p>
                  </a:txBody>
                  <a:tcPr anchor="ctr"/>
                </a:tc>
              </a:tr>
              <a:tr h="204023">
                <a:tc>
                  <a:txBody>
                    <a:bodyPr/>
                    <a:lstStyle/>
                    <a:p>
                      <a:pPr algn="ctr" latinLnBrk="1"/>
                      <a:r>
                        <a:rPr lang="en-US" altLang="ko-KR" sz="1000" dirty="0" smtClean="0"/>
                        <a:t>2</a:t>
                      </a:r>
                      <a:endParaRPr lang="ko-KR" altLang="en-US" sz="1000" dirty="0"/>
                    </a:p>
                  </a:txBody>
                  <a:tcPr anchor="ctr"/>
                </a:tc>
                <a:tc>
                  <a:txBody>
                    <a:bodyPr/>
                    <a:lstStyle/>
                    <a:p>
                      <a:pPr algn="ctr" latinLnBrk="1"/>
                      <a:r>
                        <a:rPr lang="en-US" altLang="ko-KR" sz="1000" dirty="0" smtClean="0"/>
                        <a:t>BOE-32T-PPID2</a:t>
                      </a:r>
                      <a:endParaRPr lang="ko-KR" altLang="en-US" sz="1000" dirty="0"/>
                    </a:p>
                  </a:txBody>
                  <a:tcPr anchor="ctr"/>
                </a:tc>
                <a:tc>
                  <a:txBody>
                    <a:bodyPr/>
                    <a:lstStyle/>
                    <a:p>
                      <a:pPr algn="ctr" latinLnBrk="1"/>
                      <a:r>
                        <a:rPr lang="en-US" altLang="ko-KR" sz="1000" smtClean="0"/>
                        <a:t>AD1111</a:t>
                      </a:r>
                      <a:endParaRPr lang="ko-KR" altLang="en-US" sz="1000" dirty="0"/>
                    </a:p>
                  </a:txBody>
                  <a:tcPr anchor="ctr"/>
                </a:tc>
                <a:tc>
                  <a:txBody>
                    <a:bodyPr/>
                    <a:lstStyle/>
                    <a:p>
                      <a:pPr algn="ctr" latinLnBrk="1"/>
                      <a:r>
                        <a:rPr lang="en-US" altLang="ko-KR" sz="1000" smtClean="0"/>
                        <a:t>PI1500</a:t>
                      </a:r>
                      <a:endParaRPr lang="ko-KR" altLang="en-US" sz="1000" dirty="0"/>
                    </a:p>
                  </a:txBody>
                  <a:tcPr anchor="ctr"/>
                </a:tc>
                <a:tc>
                  <a:txBody>
                    <a:bodyPr/>
                    <a:lstStyle/>
                    <a:p>
                      <a:pPr algn="ctr" latinLnBrk="1"/>
                      <a:r>
                        <a:rPr lang="en-US" altLang="ko-KR" sz="1000" smtClean="0"/>
                        <a:t>  1111</a:t>
                      </a:r>
                      <a:endParaRPr lang="ko-KR" altLang="en-US" sz="1000" dirty="0"/>
                    </a:p>
                  </a:txBody>
                  <a:tcPr anchor="ctr"/>
                </a:tc>
                <a:tc>
                  <a:txBody>
                    <a:bodyPr/>
                    <a:lstStyle/>
                    <a:p>
                      <a:pPr algn="ctr" latinLnBrk="1"/>
                      <a:r>
                        <a:rPr lang="en-US" altLang="ko-KR" sz="1000" baseline="0" smtClean="0"/>
                        <a:t>MP9999</a:t>
                      </a:r>
                      <a:endParaRPr lang="ko-KR" altLang="en-US" sz="1000" dirty="0"/>
                    </a:p>
                  </a:txBody>
                  <a:tcPr anchor="ctr"/>
                </a:tc>
              </a:tr>
              <a:tr h="204023">
                <a:tc>
                  <a:txBody>
                    <a:bodyPr/>
                    <a:lstStyle/>
                    <a:p>
                      <a:pPr algn="ctr" latinLnBrk="1"/>
                      <a:r>
                        <a:rPr lang="en-US" altLang="ko-KR" sz="1000" dirty="0" smtClean="0"/>
                        <a:t>…</a:t>
                      </a:r>
                      <a:endParaRPr lang="ko-KR" altLang="en-US" sz="1000" dirty="0"/>
                    </a:p>
                  </a:txBody>
                  <a:tcPr anchor="ctr"/>
                </a:tc>
                <a:tc>
                  <a:txBody>
                    <a:bodyPr/>
                    <a:lstStyle/>
                    <a:p>
                      <a:pPr algn="ctr" latinLnBrk="1"/>
                      <a:endParaRPr lang="ko-KR" altLang="en-US" sz="1000" dirty="0"/>
                    </a:p>
                  </a:txBody>
                  <a:tcPr anchor="ctr"/>
                </a:tc>
                <a:tc>
                  <a:txBody>
                    <a:bodyPr/>
                    <a:lstStyle/>
                    <a:p>
                      <a:pPr algn="ctr" latinLnBrk="1"/>
                      <a:r>
                        <a:rPr lang="en-US" altLang="ko-KR" sz="1000" dirty="0" smtClean="0"/>
                        <a:t>…</a:t>
                      </a:r>
                      <a:endParaRPr lang="ko-KR" altLang="en-US" sz="1000" dirty="0"/>
                    </a:p>
                  </a:txBody>
                  <a:tcPr anchor="ctr"/>
                </a:tc>
                <a:tc>
                  <a:txBody>
                    <a:bodyPr/>
                    <a:lstStyle/>
                    <a:p>
                      <a:pPr algn="ctr" latinLnBrk="1"/>
                      <a:endParaRPr lang="ko-KR" altLang="en-US" sz="1000" dirty="0"/>
                    </a:p>
                  </a:txBody>
                  <a:tcPr anchor="ctr"/>
                </a:tc>
                <a:tc>
                  <a:txBody>
                    <a:bodyPr/>
                    <a:lstStyle/>
                    <a:p>
                      <a:pPr algn="ctr" latinLnBrk="1"/>
                      <a:r>
                        <a:rPr lang="en-US" altLang="ko-KR" sz="1000" dirty="0" smtClean="0"/>
                        <a:t>…</a:t>
                      </a:r>
                      <a:endParaRPr lang="ko-KR" altLang="en-US" sz="1000" dirty="0"/>
                    </a:p>
                  </a:txBody>
                  <a:tcPr anchor="ctr"/>
                </a:tc>
                <a:tc>
                  <a:txBody>
                    <a:bodyPr/>
                    <a:lstStyle/>
                    <a:p>
                      <a:pPr algn="ctr" latinLnBrk="1"/>
                      <a:r>
                        <a:rPr lang="en-US" altLang="ko-KR" sz="1000" dirty="0" smtClean="0"/>
                        <a:t>…</a:t>
                      </a:r>
                      <a:endParaRPr lang="ko-KR" altLang="en-US" sz="1000" dirty="0"/>
                    </a:p>
                  </a:txBody>
                  <a:tcPr anchor="ctr"/>
                </a:tc>
              </a:tr>
              <a:tr h="204023">
                <a:tc>
                  <a:txBody>
                    <a:bodyPr/>
                    <a:lstStyle/>
                    <a:p>
                      <a:pPr algn="ctr" latinLnBrk="1"/>
                      <a:r>
                        <a:rPr lang="en-US" altLang="ko-KR" sz="1000" dirty="0" smtClean="0"/>
                        <a:t>300</a:t>
                      </a:r>
                      <a:endParaRPr lang="ko-KR" altLang="en-US" sz="1000" dirty="0"/>
                    </a:p>
                  </a:txBody>
                  <a:tcPr anchor="ctr"/>
                </a:tc>
                <a:tc>
                  <a:txBody>
                    <a:bodyPr/>
                    <a:lstStyle/>
                    <a:p>
                      <a:pPr algn="ctr" latinLnBrk="1"/>
                      <a:r>
                        <a:rPr lang="en-US" altLang="ko-KR" sz="1000" dirty="0" smtClean="0"/>
                        <a:t>BOE-32T-PPIDn</a:t>
                      </a:r>
                      <a:endParaRPr lang="ko-KR" altLang="en-US" sz="1000" dirty="0"/>
                    </a:p>
                  </a:txBody>
                  <a:tcPr anchor="ctr"/>
                </a:tc>
                <a:tc>
                  <a:txBody>
                    <a:bodyPr/>
                    <a:lstStyle/>
                    <a:p>
                      <a:pPr algn="ctr" latinLnBrk="1"/>
                      <a:r>
                        <a:rPr lang="en-US" altLang="ko-KR" sz="1000" smtClean="0"/>
                        <a:t>AG5555</a:t>
                      </a:r>
                      <a:endParaRPr lang="ko-KR" altLang="en-US" sz="1000" dirty="0"/>
                    </a:p>
                  </a:txBody>
                  <a:tcPr anchor="ctr"/>
                </a:tc>
                <a:tc>
                  <a:txBody>
                    <a:bodyPr/>
                    <a:lstStyle/>
                    <a:p>
                      <a:pPr algn="ctr" latinLnBrk="1"/>
                      <a:r>
                        <a:rPr lang="en-US" altLang="ko-KR" sz="1000" smtClean="0"/>
                        <a:t>PM1000</a:t>
                      </a:r>
                      <a:endParaRPr lang="ko-KR" altLang="en-US" sz="1000" dirty="0"/>
                    </a:p>
                  </a:txBody>
                  <a:tcPr anchor="ctr"/>
                </a:tc>
                <a:tc>
                  <a:txBody>
                    <a:bodyPr/>
                    <a:lstStyle/>
                    <a:p>
                      <a:pPr algn="ctr" latinLnBrk="1"/>
                      <a:r>
                        <a:rPr lang="en-US" altLang="ko-KR" sz="1000" smtClean="0"/>
                        <a:t>  5555</a:t>
                      </a:r>
                      <a:endParaRPr lang="ko-KR" altLang="en-US" sz="1000" dirty="0"/>
                    </a:p>
                  </a:txBody>
                  <a:tcPr anchor="ctr"/>
                </a:tc>
                <a:tc>
                  <a:txBody>
                    <a:bodyPr/>
                    <a:lstStyle/>
                    <a:p>
                      <a:pPr algn="ctr" latinLnBrk="1"/>
                      <a:r>
                        <a:rPr lang="en-US" altLang="ko-KR" sz="1000" smtClean="0"/>
                        <a:t>MP9999</a:t>
                      </a:r>
                      <a:endParaRPr lang="ko-KR" altLang="en-US" sz="1000" dirty="0"/>
                    </a:p>
                  </a:txBody>
                  <a:tcPr anchor="ctr"/>
                </a:tc>
              </a:tr>
            </a:tbl>
          </a:graphicData>
        </a:graphic>
      </p:graphicFrame>
      <p:grpSp>
        <p:nvGrpSpPr>
          <p:cNvPr id="4" name="그룹 44"/>
          <p:cNvGrpSpPr/>
          <p:nvPr/>
        </p:nvGrpSpPr>
        <p:grpSpPr>
          <a:xfrm>
            <a:off x="560512" y="2996952"/>
            <a:ext cx="3888432" cy="1008449"/>
            <a:chOff x="527916" y="2996952"/>
            <a:chExt cx="3888432" cy="1008449"/>
          </a:xfrm>
        </p:grpSpPr>
        <p:sp>
          <p:nvSpPr>
            <p:cNvPr id="53" name="Text Box 1117"/>
            <p:cNvSpPr txBox="1">
              <a:spLocks noChangeArrowheads="1"/>
            </p:cNvSpPr>
            <p:nvPr/>
          </p:nvSpPr>
          <p:spPr bwMode="auto">
            <a:xfrm>
              <a:off x="684055" y="2996952"/>
              <a:ext cx="3044423" cy="246221"/>
            </a:xfrm>
            <a:prstGeom prst="rect">
              <a:avLst/>
            </a:prstGeom>
            <a:noFill/>
            <a:ln w="9525" algn="ctr">
              <a:noFill/>
              <a:miter lim="800000"/>
            </a:ln>
          </p:spPr>
          <p:txBody>
            <a:bodyPr wrap="none">
              <a:spAutoFit/>
            </a:bodyPr>
            <a:lstStyle/>
            <a:p>
              <a:pPr defTabSz="993775" eaLnBrk="1" latinLnBrk="1" hangingPunct="1"/>
              <a:r>
                <a:rPr lang="en-US" altLang="ko-KR" sz="1000" b="1" dirty="0">
                  <a:solidFill>
                    <a:srgbClr val="1F497D"/>
                  </a:solidFill>
                  <a:latin typeface="微软雅黑" panose="020B0503020204020204" pitchFamily="34" charset="-122"/>
                  <a:ea typeface="微软雅黑" panose="020B0503020204020204" pitchFamily="34" charset="-122"/>
                  <a:cs typeface="Arial" panose="020B0604020202020204" pitchFamily="34" charset="0"/>
                </a:rPr>
                <a:t>PPID</a:t>
              </a:r>
              <a:r>
                <a:rPr lang="en-US" altLang="ko-KR" sz="1000" b="1" dirty="0">
                  <a:latin typeface="微软雅黑" panose="020B0503020204020204" pitchFamily="34" charset="-122"/>
                  <a:ea typeface="微软雅黑" panose="020B0503020204020204" pitchFamily="34" charset="-122"/>
                  <a:cs typeface="Arial" panose="020B0604020202020204" pitchFamily="34" charset="0"/>
                </a:rPr>
                <a:t> =  </a:t>
              </a:r>
              <a:r>
                <a:rPr lang="en-US" altLang="ko-KR" sz="1000" b="1" dirty="0" smtClean="0">
                  <a:solidFill>
                    <a:srgbClr val="0066FF"/>
                  </a:solidFill>
                  <a:latin typeface="微软雅黑" panose="020B0503020204020204" pitchFamily="34" charset="-122"/>
                  <a:ea typeface="微软雅黑" panose="020B0503020204020204" pitchFamily="34" charset="-122"/>
                  <a:cs typeface="Arial" panose="020B0604020202020204" pitchFamily="34" charset="0"/>
                </a:rPr>
                <a:t>AA9999  </a:t>
              </a:r>
              <a:r>
                <a:rPr lang="en-US" altLang="ko-KR" sz="1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PI</a:t>
              </a:r>
              <a:r>
                <a:rPr lang="en-US" altLang="ko-KR" sz="1000" b="1" dirty="0" smtClean="0">
                  <a:solidFill>
                    <a:srgbClr val="FF3300"/>
                  </a:solidFill>
                  <a:latin typeface="微软雅黑" panose="020B0503020204020204" pitchFamily="34" charset="-122"/>
                  <a:ea typeface="微软雅黑" panose="020B0503020204020204" pitchFamily="34" charset="-122"/>
                  <a:cs typeface="Arial" panose="020B0604020202020204" pitchFamily="34" charset="0"/>
                </a:rPr>
                <a:t>1000     </a:t>
              </a:r>
              <a:r>
                <a:rPr lang="en-US" altLang="ko-KR" sz="1000" b="1" dirty="0" smtClean="0">
                  <a:solidFill>
                    <a:srgbClr val="92D050"/>
                  </a:solidFill>
                  <a:latin typeface="微软雅黑" panose="020B0503020204020204" pitchFamily="34" charset="-122"/>
                  <a:ea typeface="微软雅黑" panose="020B0503020204020204" pitchFamily="34" charset="-122"/>
                  <a:cs typeface="Arial" panose="020B0604020202020204" pitchFamily="34" charset="0"/>
                </a:rPr>
                <a:t>__</a:t>
              </a:r>
              <a:r>
                <a:rPr lang="en-US" altLang="ko-KR" sz="1000" b="1" dirty="0" smtClean="0">
                  <a:solidFill>
                    <a:srgbClr val="33CC33"/>
                  </a:solidFill>
                  <a:latin typeface="微软雅黑" panose="020B0503020204020204" pitchFamily="34" charset="-122"/>
                  <a:ea typeface="微软雅黑" panose="020B0503020204020204" pitchFamily="34" charset="-122"/>
                  <a:cs typeface="Arial" panose="020B0604020202020204" pitchFamily="34" charset="0"/>
                </a:rPr>
                <a:t>1000    MP9999</a:t>
              </a:r>
              <a:endParaRPr lang="en-US" altLang="ko-KR" sz="1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4" name="Line 1126"/>
            <p:cNvSpPr>
              <a:spLocks noChangeShapeType="1"/>
            </p:cNvSpPr>
            <p:nvPr/>
          </p:nvSpPr>
          <p:spPr bwMode="auto">
            <a:xfrm>
              <a:off x="1872208" y="3243173"/>
              <a:ext cx="488504" cy="0"/>
            </a:xfrm>
            <a:prstGeom prst="line">
              <a:avLst/>
            </a:prstGeom>
            <a:noFill/>
            <a:ln w="12700">
              <a:solidFill>
                <a:schemeClr val="tx1"/>
              </a:solidFill>
              <a:round/>
            </a:ln>
          </p:spPr>
          <p:txBody>
            <a:bodyPr wrap="none" anchor="ctr"/>
            <a:lstStyle/>
            <a:p>
              <a:endParaRPr lang="ko-KR" altLang="en-US" sz="1000"/>
            </a:p>
          </p:txBody>
        </p:sp>
        <p:sp>
          <p:nvSpPr>
            <p:cNvPr id="55" name="Text Box 1131"/>
            <p:cNvSpPr txBox="1">
              <a:spLocks noChangeArrowheads="1"/>
            </p:cNvSpPr>
            <p:nvPr/>
          </p:nvSpPr>
          <p:spPr bwMode="auto">
            <a:xfrm>
              <a:off x="3613052" y="3759180"/>
              <a:ext cx="766557"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a:latin typeface="微软雅黑" panose="020B0503020204020204" pitchFamily="34" charset="-122"/>
                  <a:ea typeface="微软雅黑" panose="020B0503020204020204" pitchFamily="34" charset="-122"/>
                </a:rPr>
                <a:t>L1 recipe</a:t>
              </a:r>
            </a:p>
          </p:txBody>
        </p:sp>
        <p:sp>
          <p:nvSpPr>
            <p:cNvPr id="56" name="Text Box 1125"/>
            <p:cNvSpPr txBox="1">
              <a:spLocks noChangeArrowheads="1"/>
            </p:cNvSpPr>
            <p:nvPr/>
          </p:nvSpPr>
          <p:spPr bwMode="auto">
            <a:xfrm>
              <a:off x="3614526" y="3587765"/>
              <a:ext cx="801822"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a:latin typeface="微软雅黑" panose="020B0503020204020204" pitchFamily="34" charset="-122"/>
                  <a:ea typeface="微软雅黑" panose="020B0503020204020204" pitchFamily="34" charset="-122"/>
                </a:rPr>
                <a:t>L2 Recipe</a:t>
              </a:r>
            </a:p>
          </p:txBody>
        </p:sp>
        <p:sp>
          <p:nvSpPr>
            <p:cNvPr id="57" name="Line 1126"/>
            <p:cNvSpPr>
              <a:spLocks noChangeShapeType="1"/>
            </p:cNvSpPr>
            <p:nvPr/>
          </p:nvSpPr>
          <p:spPr bwMode="auto">
            <a:xfrm>
              <a:off x="2514600" y="3243173"/>
              <a:ext cx="494184" cy="0"/>
            </a:xfrm>
            <a:prstGeom prst="line">
              <a:avLst/>
            </a:prstGeom>
            <a:noFill/>
            <a:ln w="12700">
              <a:solidFill>
                <a:schemeClr val="tx1"/>
              </a:solidFill>
              <a:round/>
            </a:ln>
          </p:spPr>
          <p:txBody>
            <a:bodyPr wrap="none" anchor="ctr"/>
            <a:lstStyle/>
            <a:p>
              <a:endParaRPr lang="ko-KR" altLang="en-US" sz="1000"/>
            </a:p>
          </p:txBody>
        </p:sp>
        <p:sp>
          <p:nvSpPr>
            <p:cNvPr id="58" name="Line 1126"/>
            <p:cNvSpPr>
              <a:spLocks noChangeShapeType="1"/>
            </p:cNvSpPr>
            <p:nvPr/>
          </p:nvSpPr>
          <p:spPr bwMode="auto">
            <a:xfrm>
              <a:off x="1255555" y="3243173"/>
              <a:ext cx="508620" cy="0"/>
            </a:xfrm>
            <a:prstGeom prst="line">
              <a:avLst/>
            </a:prstGeom>
            <a:noFill/>
            <a:ln w="12700">
              <a:solidFill>
                <a:schemeClr val="tx1"/>
              </a:solidFill>
              <a:round/>
            </a:ln>
          </p:spPr>
          <p:txBody>
            <a:bodyPr wrap="none" anchor="ctr"/>
            <a:lstStyle/>
            <a:p>
              <a:endParaRPr lang="ko-KR" altLang="en-US" sz="1000"/>
            </a:p>
          </p:txBody>
        </p:sp>
        <p:sp>
          <p:nvSpPr>
            <p:cNvPr id="59" name="Text Box 1125"/>
            <p:cNvSpPr txBox="1">
              <a:spLocks noChangeArrowheads="1"/>
            </p:cNvSpPr>
            <p:nvPr/>
          </p:nvSpPr>
          <p:spPr bwMode="auto">
            <a:xfrm>
              <a:off x="3613051" y="3443749"/>
              <a:ext cx="766557"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a:latin typeface="微软雅黑" panose="020B0503020204020204" pitchFamily="34" charset="-122"/>
                  <a:ea typeface="微软雅黑" panose="020B0503020204020204" pitchFamily="34" charset="-122"/>
                </a:rPr>
                <a:t>L3 recipe</a:t>
              </a:r>
            </a:p>
          </p:txBody>
        </p:sp>
        <p:sp>
          <p:nvSpPr>
            <p:cNvPr id="60" name="Text Box 1131"/>
            <p:cNvSpPr txBox="1">
              <a:spLocks noChangeArrowheads="1"/>
            </p:cNvSpPr>
            <p:nvPr/>
          </p:nvSpPr>
          <p:spPr bwMode="auto">
            <a:xfrm>
              <a:off x="527916" y="3284984"/>
              <a:ext cx="1218603" cy="400110"/>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smtClean="0">
                  <a:latin typeface="微软雅黑" panose="020B0503020204020204" pitchFamily="34" charset="-122"/>
                  <a:ea typeface="微软雅黑" panose="020B0503020204020204" pitchFamily="34" charset="-122"/>
                </a:rPr>
                <a:t>1 words ASCII +</a:t>
              </a:r>
            </a:p>
            <a:p>
              <a:pPr algn="ctr" defTabSz="993775" eaLnBrk="1" latinLnBrk="1" hangingPunct="1"/>
              <a:r>
                <a:rPr lang="en-US" altLang="ko-KR" sz="1000" b="1" dirty="0" smtClean="0">
                  <a:latin typeface="微软雅黑" panose="020B0503020204020204" pitchFamily="34" charset="-122"/>
                  <a:ea typeface="微软雅黑" panose="020B0503020204020204" pitchFamily="34" charset="-122"/>
                </a:rPr>
                <a:t>1 </a:t>
              </a:r>
              <a:r>
                <a:rPr lang="en-US" altLang="ko-KR" sz="1000" b="1" dirty="0">
                  <a:latin typeface="微软雅黑" panose="020B0503020204020204" pitchFamily="34" charset="-122"/>
                  <a:ea typeface="微软雅黑" panose="020B0503020204020204" pitchFamily="34" charset="-122"/>
                </a:rPr>
                <a:t>words </a:t>
              </a:r>
              <a:r>
                <a:rPr lang="en-US" altLang="ko-KR" sz="1000" b="1" dirty="0" smtClean="0">
                  <a:latin typeface="微软雅黑" panose="020B0503020204020204" pitchFamily="34" charset="-122"/>
                  <a:ea typeface="微软雅黑" panose="020B0503020204020204" pitchFamily="34" charset="-122"/>
                </a:rPr>
                <a:t>Integer</a:t>
              </a:r>
            </a:p>
          </p:txBody>
        </p:sp>
        <p:sp>
          <p:nvSpPr>
            <p:cNvPr id="61" name="Line 1126"/>
            <p:cNvSpPr>
              <a:spLocks noChangeShapeType="1"/>
            </p:cNvSpPr>
            <p:nvPr/>
          </p:nvSpPr>
          <p:spPr bwMode="auto">
            <a:xfrm>
              <a:off x="3117065" y="3243173"/>
              <a:ext cx="539791" cy="0"/>
            </a:xfrm>
            <a:prstGeom prst="line">
              <a:avLst/>
            </a:prstGeom>
            <a:noFill/>
            <a:ln w="12700">
              <a:solidFill>
                <a:schemeClr val="tx1"/>
              </a:solidFill>
              <a:round/>
            </a:ln>
          </p:spPr>
          <p:txBody>
            <a:bodyPr wrap="none" anchor="ctr"/>
            <a:lstStyle/>
            <a:p>
              <a:endParaRPr lang="ko-KR" altLang="en-US" sz="1000"/>
            </a:p>
          </p:txBody>
        </p:sp>
        <p:sp>
          <p:nvSpPr>
            <p:cNvPr id="62" name="Text Box 1125"/>
            <p:cNvSpPr txBox="1">
              <a:spLocks noChangeArrowheads="1"/>
            </p:cNvSpPr>
            <p:nvPr/>
          </p:nvSpPr>
          <p:spPr bwMode="auto">
            <a:xfrm>
              <a:off x="3603975" y="3280683"/>
              <a:ext cx="766557"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a:latin typeface="微软雅黑" panose="020B0503020204020204" pitchFamily="34" charset="-122"/>
                  <a:ea typeface="微软雅黑" panose="020B0503020204020204" pitchFamily="34" charset="-122"/>
                </a:rPr>
                <a:t>L4 recipe</a:t>
              </a:r>
            </a:p>
          </p:txBody>
        </p:sp>
        <p:cxnSp>
          <p:nvCxnSpPr>
            <p:cNvPr id="63" name="직선 화살표 연결선 62"/>
            <p:cNvCxnSpPr>
              <a:endCxn id="55" idx="1"/>
            </p:cNvCxnSpPr>
            <p:nvPr/>
          </p:nvCxnSpPr>
          <p:spPr>
            <a:xfrm>
              <a:off x="1496616" y="3260824"/>
              <a:ext cx="2116436" cy="621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endCxn id="56" idx="1"/>
            </p:cNvCxnSpPr>
            <p:nvPr/>
          </p:nvCxnSpPr>
          <p:spPr>
            <a:xfrm>
              <a:off x="2102549" y="3242948"/>
              <a:ext cx="1511977" cy="467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endCxn id="59" idx="1"/>
            </p:cNvCxnSpPr>
            <p:nvPr/>
          </p:nvCxnSpPr>
          <p:spPr>
            <a:xfrm>
              <a:off x="2792760" y="3250975"/>
              <a:ext cx="820291" cy="31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endCxn id="62" idx="1"/>
            </p:cNvCxnSpPr>
            <p:nvPr/>
          </p:nvCxnSpPr>
          <p:spPr>
            <a:xfrm>
              <a:off x="3394710" y="3238500"/>
              <a:ext cx="209265" cy="165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7" name="TextBox 26"/>
          <p:cNvSpPr txBox="1"/>
          <p:nvPr/>
        </p:nvSpPr>
        <p:spPr>
          <a:xfrm>
            <a:off x="5529064" y="1556792"/>
            <a:ext cx="1099981" cy="230832"/>
          </a:xfrm>
          <a:prstGeom prst="rect">
            <a:avLst/>
          </a:prstGeom>
          <a:noFill/>
        </p:spPr>
        <p:txBody>
          <a:bodyPr wrap="none" rtlCol="0">
            <a:spAutoFit/>
          </a:bodyPr>
          <a:lstStyle/>
          <a:p>
            <a:r>
              <a:rPr lang="en-US" altLang="ko-KR" dirty="0"/>
              <a:t>Equipment Recipe</a:t>
            </a:r>
            <a:endParaRPr lang="ko-KR" altLang="en-US" dirty="0"/>
          </a:p>
        </p:txBody>
      </p:sp>
      <p:graphicFrame>
        <p:nvGraphicFramePr>
          <p:cNvPr id="68" name="표 27"/>
          <p:cNvGraphicFramePr>
            <a:graphicFrameLocks noGrp="1"/>
          </p:cNvGraphicFramePr>
          <p:nvPr/>
        </p:nvGraphicFramePr>
        <p:xfrm>
          <a:off x="5529064" y="1772816"/>
          <a:ext cx="2448272" cy="243840"/>
        </p:xfrm>
        <a:graphic>
          <a:graphicData uri="http://schemas.openxmlformats.org/drawingml/2006/table">
            <a:tbl>
              <a:tblPr firstRow="1" bandRow="1">
                <a:tableStyleId>{5C22544A-7EE6-4342-B048-85BDC9FD1C3A}</a:tableStyleId>
              </a:tblPr>
              <a:tblGrid>
                <a:gridCol w="1476047"/>
                <a:gridCol w="972225"/>
              </a:tblGrid>
              <a:tr h="216024">
                <a:tc>
                  <a:txBody>
                    <a:bodyPr/>
                    <a:lstStyle/>
                    <a:p>
                      <a:pPr algn="ctr" latinLnBrk="1"/>
                      <a:r>
                        <a:rPr lang="en-US" altLang="ko-KR" sz="1000" dirty="0"/>
                        <a:t>Current Recipe No.</a:t>
                      </a:r>
                      <a:endParaRPr lang="ko-KR" altLang="en-US" sz="1000" dirty="0"/>
                    </a:p>
                  </a:txBody>
                  <a:tcPr anchor="ctr"/>
                </a:tc>
                <a:tc>
                  <a:txBody>
                    <a:bodyPr/>
                    <a:lstStyle/>
                    <a:p>
                      <a:pPr algn="ctr" latinLnBrk="1"/>
                      <a:r>
                        <a:rPr lang="en-US" altLang="ko-KR" sz="1000" dirty="0" smtClean="0">
                          <a:solidFill>
                            <a:schemeClr val="tx1"/>
                          </a:solidFill>
                        </a:rPr>
                        <a:t>AA9999</a:t>
                      </a:r>
                      <a:endParaRPr lang="ko-KR" altLang="en-US" sz="1000" dirty="0">
                        <a:solidFill>
                          <a:schemeClr val="tx1"/>
                        </a:solidFill>
                      </a:endParaRPr>
                    </a:p>
                  </a:txBody>
                  <a:tcPr anchor="ctr">
                    <a:solidFill>
                      <a:schemeClr val="bg1">
                        <a:lumMod val="95000"/>
                      </a:schemeClr>
                    </a:solidFill>
                  </a:tcPr>
                </a:tc>
              </a:tr>
            </a:tbl>
          </a:graphicData>
        </a:graphic>
      </p:graphicFrame>
      <p:sp>
        <p:nvSpPr>
          <p:cNvPr id="69" name="TextBox 28"/>
          <p:cNvSpPr txBox="1"/>
          <p:nvPr/>
        </p:nvSpPr>
        <p:spPr>
          <a:xfrm>
            <a:off x="5529064" y="1988840"/>
            <a:ext cx="1289135" cy="230832"/>
          </a:xfrm>
          <a:prstGeom prst="rect">
            <a:avLst/>
          </a:prstGeom>
          <a:noFill/>
        </p:spPr>
        <p:txBody>
          <a:bodyPr wrap="none" rtlCol="0">
            <a:spAutoFit/>
          </a:bodyPr>
          <a:lstStyle/>
          <a:p>
            <a:r>
              <a:rPr lang="en-US" altLang="ko-KR" dirty="0"/>
              <a:t>Recipe Register Table</a:t>
            </a:r>
            <a:endParaRPr lang="ko-KR" altLang="en-US" dirty="0"/>
          </a:p>
        </p:txBody>
      </p:sp>
      <p:graphicFrame>
        <p:nvGraphicFramePr>
          <p:cNvPr id="70" name="표 29"/>
          <p:cNvGraphicFramePr>
            <a:graphicFrameLocks noGrp="1"/>
          </p:cNvGraphicFramePr>
          <p:nvPr/>
        </p:nvGraphicFramePr>
        <p:xfrm>
          <a:off x="5529064" y="2204864"/>
          <a:ext cx="3867695" cy="1508760"/>
        </p:xfrm>
        <a:graphic>
          <a:graphicData uri="http://schemas.openxmlformats.org/drawingml/2006/table">
            <a:tbl>
              <a:tblPr firstRow="1" bandRow="1">
                <a:tableStyleId>{5C22544A-7EE6-4342-B048-85BDC9FD1C3A}</a:tableStyleId>
              </a:tblPr>
              <a:tblGrid>
                <a:gridCol w="773539"/>
                <a:gridCol w="773539"/>
                <a:gridCol w="773539"/>
                <a:gridCol w="773539"/>
                <a:gridCol w="773539"/>
              </a:tblGrid>
              <a:tr h="370840">
                <a:tc>
                  <a:txBody>
                    <a:bodyPr/>
                    <a:lstStyle/>
                    <a:p>
                      <a:pPr algn="ctr" latinLnBrk="1"/>
                      <a:r>
                        <a:rPr lang="en-US" altLang="ko-KR" sz="1000" dirty="0"/>
                        <a:t>Recipe No.</a:t>
                      </a:r>
                      <a:endParaRPr lang="ko-KR" altLang="en-US" sz="1000" dirty="0"/>
                    </a:p>
                  </a:txBody>
                  <a:tcPr anchor="ctr"/>
                </a:tc>
                <a:tc>
                  <a:txBody>
                    <a:bodyPr/>
                    <a:lstStyle/>
                    <a:p>
                      <a:pPr algn="ctr" latinLnBrk="1"/>
                      <a:r>
                        <a:rPr lang="en-US" altLang="ko-KR" sz="1000" dirty="0"/>
                        <a:t>Glass Size</a:t>
                      </a:r>
                      <a:endParaRPr lang="ko-KR" altLang="en-US" sz="1000" dirty="0"/>
                    </a:p>
                  </a:txBody>
                  <a:tcPr anchor="ctr"/>
                </a:tc>
                <a:tc>
                  <a:txBody>
                    <a:bodyPr/>
                    <a:lstStyle/>
                    <a:p>
                      <a:pPr algn="ctr" latinLnBrk="1"/>
                      <a:r>
                        <a:rPr lang="en-US" altLang="ko-KR" sz="1000" dirty="0"/>
                        <a:t>Process Temp</a:t>
                      </a:r>
                      <a:endParaRPr lang="ko-KR" altLang="en-US" sz="1000" dirty="0"/>
                    </a:p>
                  </a:txBody>
                  <a:tcPr anchor="ctr"/>
                </a:tc>
                <a:tc>
                  <a:txBody>
                    <a:bodyPr/>
                    <a:lstStyle/>
                    <a:p>
                      <a:pPr algn="ctr" latinLnBrk="1"/>
                      <a:r>
                        <a:rPr lang="en-US" altLang="ko-KR" sz="1000" dirty="0"/>
                        <a:t>Process Pressure</a:t>
                      </a:r>
                      <a:endParaRPr lang="ko-KR" altLang="en-US" sz="1000" dirty="0"/>
                    </a:p>
                  </a:txBody>
                  <a:tcPr anchor="ctr"/>
                </a:tc>
                <a:tc>
                  <a:txBody>
                    <a:bodyPr/>
                    <a:lstStyle/>
                    <a:p>
                      <a:pPr algn="ctr" latinLnBrk="1"/>
                      <a:r>
                        <a:rPr lang="en-US" altLang="ko-KR" sz="1000" dirty="0"/>
                        <a:t>Etc</a:t>
                      </a:r>
                      <a:endParaRPr lang="ko-KR" altLang="en-US" sz="1000" dirty="0"/>
                    </a:p>
                  </a:txBody>
                  <a:tcPr anchor="ctr"/>
                </a:tc>
              </a:tr>
              <a:tr h="370840">
                <a:tc>
                  <a:txBody>
                    <a:bodyPr/>
                    <a:lstStyle/>
                    <a:p>
                      <a:pPr algn="ctr" latinLnBrk="1"/>
                      <a:r>
                        <a:rPr lang="en-US" altLang="ko-KR" sz="1000" dirty="0" smtClean="0"/>
                        <a:t>AA9999</a:t>
                      </a:r>
                      <a:endParaRPr lang="ko-KR" altLang="en-US" sz="1000" dirty="0"/>
                    </a:p>
                  </a:txBody>
                  <a:tcPr anchor="ctr"/>
                </a:tc>
                <a:tc>
                  <a:txBody>
                    <a:bodyPr/>
                    <a:lstStyle/>
                    <a:p>
                      <a:pPr algn="ctr" latinLnBrk="1"/>
                      <a:r>
                        <a:rPr lang="en-US" altLang="ko-KR" sz="1000" dirty="0"/>
                        <a:t>1300*1100</a:t>
                      </a:r>
                      <a:endParaRPr lang="ko-KR" altLang="en-US" sz="1000" dirty="0"/>
                    </a:p>
                  </a:txBody>
                  <a:tcPr anchor="ctr"/>
                </a:tc>
                <a:tc>
                  <a:txBody>
                    <a:bodyPr/>
                    <a:lstStyle/>
                    <a:p>
                      <a:pPr algn="ctr" latinLnBrk="1"/>
                      <a:r>
                        <a:rPr lang="en-US" altLang="ko-KR" sz="1000" dirty="0"/>
                        <a:t>45</a:t>
                      </a:r>
                      <a:endParaRPr lang="ko-KR" altLang="en-US" sz="1000" dirty="0"/>
                    </a:p>
                  </a:txBody>
                  <a:tcPr anchor="ctr"/>
                </a:tc>
                <a:tc>
                  <a:txBody>
                    <a:bodyPr/>
                    <a:lstStyle/>
                    <a:p>
                      <a:pPr algn="ctr" latinLnBrk="1"/>
                      <a:r>
                        <a:rPr lang="en-US" altLang="ko-KR" sz="1000" dirty="0"/>
                        <a:t>100</a:t>
                      </a:r>
                      <a:endParaRPr lang="ko-KR" altLang="en-US" sz="1000" dirty="0"/>
                    </a:p>
                  </a:txBody>
                  <a:tcPr anchor="ctr"/>
                </a:tc>
                <a:tc>
                  <a:txBody>
                    <a:bodyPr/>
                    <a:lstStyle/>
                    <a:p>
                      <a:pPr algn="ctr" latinLnBrk="1"/>
                      <a:r>
                        <a:rPr lang="en-US" altLang="ko-KR" sz="1000" dirty="0"/>
                        <a:t>…</a:t>
                      </a:r>
                      <a:endParaRPr lang="ko-KR" altLang="en-US" sz="1000" dirty="0"/>
                    </a:p>
                  </a:txBody>
                  <a:tcPr anchor="ctr"/>
                </a:tc>
              </a:tr>
              <a:tr h="370840">
                <a:tc>
                  <a:txBody>
                    <a:bodyPr/>
                    <a:lstStyle/>
                    <a:p>
                      <a:pPr algn="ctr" latinLnBrk="1"/>
                      <a:r>
                        <a:rPr lang="en-US" altLang="ko-KR" sz="1000" dirty="0" smtClean="0"/>
                        <a:t>AB1111</a:t>
                      </a:r>
                      <a:endParaRPr lang="ko-KR" altLang="en-US" sz="10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000" dirty="0"/>
                        <a:t>1300*1100</a:t>
                      </a:r>
                      <a:endParaRPr lang="ko-KR" altLang="en-US" sz="1000" dirty="0"/>
                    </a:p>
                  </a:txBody>
                  <a:tcPr anchor="ctr"/>
                </a:tc>
                <a:tc>
                  <a:txBody>
                    <a:bodyPr/>
                    <a:lstStyle/>
                    <a:p>
                      <a:pPr algn="ctr" latinLnBrk="1"/>
                      <a:r>
                        <a:rPr lang="en-US" altLang="ko-KR" sz="1000" dirty="0"/>
                        <a:t>-45</a:t>
                      </a:r>
                      <a:endParaRPr lang="ko-KR" altLang="en-US" sz="1000" dirty="0"/>
                    </a:p>
                  </a:txBody>
                  <a:tcPr anchor="ctr"/>
                </a:tc>
                <a:tc>
                  <a:txBody>
                    <a:bodyPr/>
                    <a:lstStyle/>
                    <a:p>
                      <a:pPr algn="ctr" latinLnBrk="1"/>
                      <a:r>
                        <a:rPr lang="en-US" altLang="ko-KR" sz="1000" dirty="0"/>
                        <a:t>50</a:t>
                      </a:r>
                      <a:endParaRPr lang="ko-KR" altLang="en-US" sz="1000" dirty="0"/>
                    </a:p>
                  </a:txBody>
                  <a:tcPr anchor="ctr"/>
                </a:tc>
                <a:tc>
                  <a:txBody>
                    <a:bodyPr/>
                    <a:lstStyle/>
                    <a:p>
                      <a:pPr algn="ctr" latinLnBrk="1"/>
                      <a:r>
                        <a:rPr lang="en-US" altLang="ko-KR" sz="1000" dirty="0"/>
                        <a:t>…</a:t>
                      </a:r>
                      <a:endParaRPr lang="ko-KR" altLang="en-US" sz="1000" dirty="0"/>
                    </a:p>
                  </a:txBody>
                  <a:tcPr anchor="ctr"/>
                </a:tc>
              </a:tr>
              <a:tr h="370840">
                <a:tc>
                  <a:txBody>
                    <a:bodyPr/>
                    <a:lstStyle/>
                    <a:p>
                      <a:pPr algn="ctr" latinLnBrk="1"/>
                      <a:r>
                        <a:rPr lang="en-US" altLang="ko-KR" sz="1000"/>
                        <a:t>…</a:t>
                      </a:r>
                      <a:endParaRPr lang="ko-KR" altLang="en-US" sz="1000" dirty="0"/>
                    </a:p>
                  </a:txBody>
                  <a:tcPr anchor="ctr"/>
                </a:tc>
                <a:tc>
                  <a:txBody>
                    <a:bodyPr/>
                    <a:lstStyle/>
                    <a:p>
                      <a:pPr algn="ctr" latinLnBrk="1"/>
                      <a:r>
                        <a:rPr lang="en-US" altLang="ko-KR" sz="1000"/>
                        <a:t>…</a:t>
                      </a:r>
                      <a:endParaRPr lang="ko-KR" altLang="en-US" sz="1000" dirty="0"/>
                    </a:p>
                  </a:txBody>
                  <a:tcPr anchor="ctr"/>
                </a:tc>
                <a:tc>
                  <a:txBody>
                    <a:bodyPr/>
                    <a:lstStyle/>
                    <a:p>
                      <a:pPr algn="ctr" latinLnBrk="1"/>
                      <a:r>
                        <a:rPr lang="en-US" altLang="ko-KR" sz="1000"/>
                        <a:t>…</a:t>
                      </a:r>
                      <a:endParaRPr lang="ko-KR" altLang="en-US" sz="1000" dirty="0"/>
                    </a:p>
                  </a:txBody>
                  <a:tcPr anchor="ctr"/>
                </a:tc>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tr>
            </a:tbl>
          </a:graphicData>
        </a:graphic>
      </p:graphicFrame>
      <p:sp>
        <p:nvSpPr>
          <p:cNvPr id="71" name="직사각형 30"/>
          <p:cNvSpPr/>
          <p:nvPr/>
        </p:nvSpPr>
        <p:spPr>
          <a:xfrm>
            <a:off x="5385048" y="1268760"/>
            <a:ext cx="4104456" cy="2520280"/>
          </a:xfrm>
          <a:prstGeom prst="rect">
            <a:avLst/>
          </a:prstGeom>
          <a:noFill/>
        </p:spPr>
        <p:style>
          <a:lnRef idx="2">
            <a:schemeClr val="dk1"/>
          </a:lnRef>
          <a:fillRef idx="1">
            <a:schemeClr val="lt1"/>
          </a:fillRef>
          <a:effectRef idx="0">
            <a:schemeClr val="dk1"/>
          </a:effectRef>
          <a:fontRef idx="minor">
            <a:schemeClr val="dk1"/>
          </a:fontRef>
        </p:style>
        <p:txBody>
          <a:bodyPr wrap="none" rtlCol="0" anchor="ctr"/>
          <a:lstStyle/>
          <a:p>
            <a:pPr algn="ctr"/>
            <a:endParaRPr lang="ko-KR" altLang="en-US">
              <a:solidFill>
                <a:schemeClr val="tx1"/>
              </a:solidFill>
            </a:endParaRPr>
          </a:p>
        </p:txBody>
      </p:sp>
      <p:grpSp>
        <p:nvGrpSpPr>
          <p:cNvPr id="6" name="그룹 85"/>
          <p:cNvGrpSpPr/>
          <p:nvPr/>
        </p:nvGrpSpPr>
        <p:grpSpPr>
          <a:xfrm>
            <a:off x="571732" y="3584236"/>
            <a:ext cx="2016224" cy="784830"/>
            <a:chOff x="1784648" y="3573016"/>
            <a:chExt cx="2016224" cy="784830"/>
          </a:xfrm>
        </p:grpSpPr>
        <p:sp>
          <p:nvSpPr>
            <p:cNvPr id="75" name="TextBox 74"/>
            <p:cNvSpPr txBox="1"/>
            <p:nvPr/>
          </p:nvSpPr>
          <p:spPr>
            <a:xfrm>
              <a:off x="1784648" y="3573016"/>
              <a:ext cx="2016224" cy="784830"/>
            </a:xfrm>
            <a:prstGeom prst="rect">
              <a:avLst/>
            </a:prstGeom>
            <a:noFill/>
          </p:spPr>
          <p:txBody>
            <a:bodyPr wrap="square" rtlCol="0">
              <a:spAutoFit/>
            </a:bodyPr>
            <a:lstStyle/>
            <a:p>
              <a:pPr defTabSz="993775" eaLnBrk="1" latinLnBrk="1" hangingPunct="1"/>
              <a:r>
                <a:rPr lang="en-US" altLang="ko-KR" b="1" dirty="0" smtClean="0">
                  <a:solidFill>
                    <a:srgbClr val="FF0000"/>
                  </a:solidFill>
                  <a:latin typeface="微软雅黑" panose="020B0503020204020204" pitchFamily="34" charset="-122"/>
                  <a:ea typeface="微软雅黑" panose="020B0503020204020204" pitchFamily="34" charset="-122"/>
                </a:rPr>
                <a:t>*If Not use ASCII,</a:t>
              </a:r>
            </a:p>
            <a:p>
              <a:pPr defTabSz="993775" eaLnBrk="1" latinLnBrk="1" hangingPunct="1"/>
              <a:r>
                <a:rPr lang="en-US" altLang="ko-KR" b="1" dirty="0" smtClean="0">
                  <a:solidFill>
                    <a:srgbClr val="FF0000"/>
                  </a:solidFill>
                  <a:latin typeface="微软雅黑" panose="020B0503020204020204" pitchFamily="34" charset="-122"/>
                  <a:ea typeface="微软雅黑" panose="020B0503020204020204" pitchFamily="34" charset="-122"/>
                </a:rPr>
                <a:t> ASCII value is Space(32).</a:t>
              </a:r>
            </a:p>
            <a:p>
              <a:pPr defTabSz="993775" eaLnBrk="1" latinLnBrk="1" hangingPunct="1"/>
              <a:r>
                <a:rPr lang="en-US" altLang="ko-KR" b="1" dirty="0" smtClean="0">
                  <a:solidFill>
                    <a:srgbClr val="FF0000"/>
                  </a:solidFill>
                  <a:latin typeface="微软雅黑" panose="020B0503020204020204" pitchFamily="34" charset="-122"/>
                  <a:ea typeface="微软雅黑" panose="020B0503020204020204" pitchFamily="34" charset="-122"/>
                </a:rPr>
                <a:t>Ex)    1000</a:t>
              </a:r>
            </a:p>
            <a:p>
              <a:pPr defTabSz="993775" eaLnBrk="1" latinLnBrk="1" hangingPunct="1"/>
              <a:r>
                <a:rPr lang="en-US" altLang="ko-KR" b="1" dirty="0" smtClean="0">
                  <a:solidFill>
                    <a:srgbClr val="FF0000"/>
                  </a:solidFill>
                  <a:latin typeface="微软雅黑" panose="020B0503020204020204" pitchFamily="34" charset="-122"/>
                  <a:ea typeface="微软雅黑" panose="020B0503020204020204" pitchFamily="34" charset="-122"/>
                </a:rPr>
                <a:t>      </a:t>
              </a:r>
            </a:p>
            <a:p>
              <a:endParaRPr lang="ko-KR" altLang="en-US" dirty="0"/>
            </a:p>
          </p:txBody>
        </p:sp>
        <p:cxnSp>
          <p:nvCxnSpPr>
            <p:cNvPr id="81" name="직선 연결선 80"/>
            <p:cNvCxnSpPr/>
            <p:nvPr/>
          </p:nvCxnSpPr>
          <p:spPr>
            <a:xfrm>
              <a:off x="2051162" y="4033114"/>
              <a:ext cx="381558" cy="0"/>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Recipe Position Assign</a:t>
            </a:r>
          </a:p>
        </p:txBody>
      </p:sp>
      <p:sp>
        <p:nvSpPr>
          <p:cNvPr id="110" name="Text Box 1131"/>
          <p:cNvSpPr txBox="1">
            <a:spLocks noChangeArrowheads="1"/>
          </p:cNvSpPr>
          <p:nvPr/>
        </p:nvSpPr>
        <p:spPr bwMode="auto">
          <a:xfrm>
            <a:off x="632520" y="2132856"/>
            <a:ext cx="2305439"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a:latin typeface="微软雅黑" panose="020B0503020204020204" pitchFamily="34" charset="-122"/>
                <a:ea typeface="微软雅黑" panose="020B0503020204020204" pitchFamily="34" charset="-122"/>
              </a:rPr>
              <a:t>[ Recipe – Local Position Assign ]</a:t>
            </a:r>
          </a:p>
        </p:txBody>
      </p:sp>
      <p:graphicFrame>
        <p:nvGraphicFramePr>
          <p:cNvPr id="111" name="표 110"/>
          <p:cNvGraphicFramePr>
            <a:graphicFrameLocks noGrp="1"/>
          </p:cNvGraphicFramePr>
          <p:nvPr/>
        </p:nvGraphicFramePr>
        <p:xfrm>
          <a:off x="128468" y="2420888"/>
          <a:ext cx="9505054" cy="731520"/>
        </p:xfrm>
        <a:graphic>
          <a:graphicData uri="http://schemas.openxmlformats.org/drawingml/2006/table">
            <a:tbl>
              <a:tblPr firstRow="1" bandRow="1">
                <a:tableStyleId>{5C22544A-7EE6-4342-B048-85BDC9FD1C3A}</a:tableStyleId>
              </a:tblPr>
              <a:tblGrid>
                <a:gridCol w="731158"/>
                <a:gridCol w="731158"/>
                <a:gridCol w="731158"/>
                <a:gridCol w="731158"/>
                <a:gridCol w="731158"/>
                <a:gridCol w="731158"/>
                <a:gridCol w="731158"/>
                <a:gridCol w="731158"/>
                <a:gridCol w="731158"/>
                <a:gridCol w="731158"/>
                <a:gridCol w="731158"/>
                <a:gridCol w="731158"/>
                <a:gridCol w="731158"/>
              </a:tblGrid>
              <a:tr h="117025">
                <a:tc>
                  <a:txBody>
                    <a:bodyPr/>
                    <a:lstStyle/>
                    <a:p>
                      <a:pPr algn="ctr" latinLnBrk="1"/>
                      <a:r>
                        <a:rPr lang="en-US" altLang="ko-KR" sz="1000" dirty="0"/>
                        <a:t>Position</a:t>
                      </a:r>
                      <a:endParaRPr lang="ko-KR" altLang="en-US" sz="1000" dirty="0"/>
                    </a:p>
                  </a:txBody>
                  <a:tcPr anchor="ctr"/>
                </a:tc>
                <a:tc>
                  <a:txBody>
                    <a:bodyPr/>
                    <a:lstStyle/>
                    <a:p>
                      <a:pPr algn="ctr" latinLnBrk="1"/>
                      <a:r>
                        <a:rPr lang="en-US" altLang="ko-KR" sz="1000" dirty="0"/>
                        <a:t>1</a:t>
                      </a:r>
                      <a:endParaRPr lang="ko-KR" altLang="en-US" sz="1000" dirty="0"/>
                    </a:p>
                  </a:txBody>
                  <a:tcPr anchor="ctr"/>
                </a:tc>
                <a:tc>
                  <a:txBody>
                    <a:bodyPr/>
                    <a:lstStyle/>
                    <a:p>
                      <a:pPr algn="ctr" latinLnBrk="1"/>
                      <a:r>
                        <a:rPr lang="en-US" altLang="ko-KR" sz="1000" dirty="0"/>
                        <a:t>2</a:t>
                      </a:r>
                      <a:endParaRPr lang="ko-KR" altLang="en-US" sz="1000" dirty="0"/>
                    </a:p>
                  </a:txBody>
                  <a:tcPr anchor="ctr"/>
                </a:tc>
                <a:tc>
                  <a:txBody>
                    <a:bodyPr/>
                    <a:lstStyle/>
                    <a:p>
                      <a:pPr algn="ctr" latinLnBrk="1"/>
                      <a:r>
                        <a:rPr lang="en-US" altLang="ko-KR" sz="1000" dirty="0"/>
                        <a:t>3</a:t>
                      </a:r>
                      <a:endParaRPr lang="ko-KR" altLang="en-US" sz="1000" dirty="0"/>
                    </a:p>
                  </a:txBody>
                  <a:tcPr anchor="ctr"/>
                </a:tc>
                <a:tc>
                  <a:txBody>
                    <a:bodyPr/>
                    <a:lstStyle/>
                    <a:p>
                      <a:pPr algn="ctr" latinLnBrk="1"/>
                      <a:r>
                        <a:rPr lang="en-US" altLang="ko-KR" sz="1000" dirty="0"/>
                        <a:t>4</a:t>
                      </a:r>
                      <a:endParaRPr lang="ko-KR" altLang="en-US" sz="1000" dirty="0"/>
                    </a:p>
                  </a:txBody>
                  <a:tcPr anchor="ctr"/>
                </a:tc>
                <a:tc>
                  <a:txBody>
                    <a:bodyPr/>
                    <a:lstStyle/>
                    <a:p>
                      <a:pPr algn="ctr" latinLnBrk="1"/>
                      <a:r>
                        <a:rPr lang="en-US" altLang="ko-KR" sz="1000" dirty="0"/>
                        <a:t>5</a:t>
                      </a:r>
                      <a:endParaRPr lang="ko-KR" altLang="en-US" sz="1000" dirty="0"/>
                    </a:p>
                  </a:txBody>
                  <a:tcPr anchor="ctr"/>
                </a:tc>
                <a:tc>
                  <a:txBody>
                    <a:bodyPr/>
                    <a:lstStyle/>
                    <a:p>
                      <a:pPr algn="ctr" latinLnBrk="1"/>
                      <a:r>
                        <a:rPr lang="en-US" altLang="ko-KR" sz="1000" dirty="0"/>
                        <a:t>6</a:t>
                      </a:r>
                      <a:endParaRPr lang="ko-KR" altLang="en-US" sz="1000" dirty="0"/>
                    </a:p>
                  </a:txBody>
                  <a:tcPr anchor="ctr"/>
                </a:tc>
                <a:tc>
                  <a:txBody>
                    <a:bodyPr/>
                    <a:lstStyle/>
                    <a:p>
                      <a:pPr algn="ctr" latinLnBrk="1"/>
                      <a:r>
                        <a:rPr lang="en-US" altLang="ko-KR" sz="1000" dirty="0"/>
                        <a:t>7</a:t>
                      </a:r>
                      <a:endParaRPr lang="ko-KR" altLang="en-US" sz="1000" dirty="0"/>
                    </a:p>
                  </a:txBody>
                  <a:tcPr anchor="ctr"/>
                </a:tc>
                <a:tc>
                  <a:txBody>
                    <a:bodyPr/>
                    <a:lstStyle/>
                    <a:p>
                      <a:pPr algn="ctr" latinLnBrk="1"/>
                      <a:r>
                        <a:rPr lang="en-US" altLang="ko-KR" sz="1000" dirty="0"/>
                        <a:t>8</a:t>
                      </a:r>
                      <a:endParaRPr lang="ko-KR" altLang="en-US" sz="1000" dirty="0"/>
                    </a:p>
                  </a:txBody>
                  <a:tcPr anchor="ctr"/>
                </a:tc>
                <a:tc>
                  <a:txBody>
                    <a:bodyPr/>
                    <a:lstStyle/>
                    <a:p>
                      <a:pPr algn="ctr" latinLnBrk="1"/>
                      <a:r>
                        <a:rPr lang="en-US" altLang="ko-KR" sz="1000" dirty="0"/>
                        <a:t>9</a:t>
                      </a:r>
                      <a:endParaRPr lang="ko-KR" altLang="en-US" sz="1000" dirty="0"/>
                    </a:p>
                  </a:txBody>
                  <a:tcPr anchor="ctr"/>
                </a:tc>
                <a:tc>
                  <a:txBody>
                    <a:bodyPr/>
                    <a:lstStyle/>
                    <a:p>
                      <a:pPr algn="ctr" latinLnBrk="1"/>
                      <a:r>
                        <a:rPr lang="en-US" altLang="ko-KR" sz="1000" dirty="0"/>
                        <a:t>10</a:t>
                      </a:r>
                      <a:endParaRPr lang="ko-KR" altLang="en-US" sz="1000" dirty="0"/>
                    </a:p>
                  </a:txBody>
                  <a:tcPr anchor="ctr"/>
                </a:tc>
                <a:tc>
                  <a:txBody>
                    <a:bodyPr/>
                    <a:lstStyle/>
                    <a:p>
                      <a:pPr algn="ctr" latinLnBrk="1"/>
                      <a:r>
                        <a:rPr lang="en-US" altLang="ko-KR" sz="1000" dirty="0"/>
                        <a:t>11</a:t>
                      </a:r>
                      <a:endParaRPr lang="ko-KR" altLang="en-US" sz="1000" dirty="0"/>
                    </a:p>
                  </a:txBody>
                  <a:tcPr anchor="ctr"/>
                </a:tc>
                <a:tc>
                  <a:txBody>
                    <a:bodyPr/>
                    <a:lstStyle/>
                    <a:p>
                      <a:pPr algn="ctr" latinLnBrk="1"/>
                      <a:r>
                        <a:rPr lang="en-US" altLang="ko-KR" sz="1000" dirty="0"/>
                        <a:t>12</a:t>
                      </a:r>
                      <a:endParaRPr lang="ko-KR" altLang="en-US" sz="1000" dirty="0"/>
                    </a:p>
                  </a:txBody>
                  <a:tcPr anchor="ctr"/>
                </a:tc>
              </a:tr>
              <a:tr h="117025">
                <a:tc>
                  <a:txBody>
                    <a:bodyPr/>
                    <a:lstStyle/>
                    <a:p>
                      <a:pPr algn="ctr" latinLnBrk="1"/>
                      <a:r>
                        <a:rPr lang="en-US" altLang="ko-KR" sz="1000" dirty="0"/>
                        <a:t>Local No</a:t>
                      </a:r>
                      <a:endParaRPr lang="ko-KR" altLang="en-US" sz="1000" dirty="0"/>
                    </a:p>
                  </a:txBody>
                  <a:tcPr anchor="ctr"/>
                </a:tc>
                <a:tc>
                  <a:txBody>
                    <a:bodyPr/>
                    <a:lstStyle/>
                    <a:p>
                      <a:pPr algn="ctr" latinLnBrk="1"/>
                      <a:r>
                        <a:rPr lang="en-US" altLang="ko-KR" sz="1000" dirty="0"/>
                        <a:t>L3</a:t>
                      </a:r>
                      <a:endParaRPr lang="ko-KR" altLang="en-US" sz="1000" dirty="0"/>
                    </a:p>
                  </a:txBody>
                  <a:tcPr anchor="ctr"/>
                </a:tc>
                <a:tc>
                  <a:txBody>
                    <a:bodyPr/>
                    <a:lstStyle/>
                    <a:p>
                      <a:pPr algn="ctr" latinLnBrk="1"/>
                      <a:r>
                        <a:rPr lang="en-US" altLang="ko-KR" sz="1000" dirty="0"/>
                        <a:t>L4</a:t>
                      </a:r>
                      <a:endParaRPr lang="ko-KR" altLang="en-US" sz="1000" dirty="0"/>
                    </a:p>
                  </a:txBody>
                  <a:tcPr anchor="ctr"/>
                </a:tc>
                <a:tc>
                  <a:txBody>
                    <a:bodyPr/>
                    <a:lstStyle/>
                    <a:p>
                      <a:pPr algn="ctr" latinLnBrk="1"/>
                      <a:r>
                        <a:rPr lang="en-US" altLang="ko-KR" sz="1000" dirty="0"/>
                        <a:t>L5</a:t>
                      </a:r>
                      <a:endParaRPr lang="ko-KR" altLang="en-US" sz="1000" dirty="0"/>
                    </a:p>
                  </a:txBody>
                  <a:tcPr anchor="ctr"/>
                </a:tc>
                <a:tc>
                  <a:txBody>
                    <a:bodyPr/>
                    <a:lstStyle/>
                    <a:p>
                      <a:pPr algn="ctr" latinLnBrk="1"/>
                      <a:r>
                        <a:rPr lang="en-US" altLang="ko-KR" sz="1000" dirty="0"/>
                        <a:t>L6</a:t>
                      </a:r>
                      <a:endParaRPr lang="ko-KR" altLang="en-US" sz="1000" dirty="0"/>
                    </a:p>
                  </a:txBody>
                  <a:tcPr anchor="ctr"/>
                </a:tc>
                <a:tc>
                  <a:txBody>
                    <a:bodyPr/>
                    <a:lstStyle/>
                    <a:p>
                      <a:pPr algn="ctr" latinLnBrk="1"/>
                      <a:r>
                        <a:rPr lang="en-US" altLang="ko-KR" sz="1000" dirty="0"/>
                        <a:t>L7</a:t>
                      </a:r>
                      <a:endParaRPr lang="ko-KR" altLang="en-US" sz="1000" dirty="0"/>
                    </a:p>
                  </a:txBody>
                  <a:tcPr anchor="ctr"/>
                </a:tc>
                <a:tc>
                  <a:txBody>
                    <a:bodyPr/>
                    <a:lstStyle/>
                    <a:p>
                      <a:pPr algn="ctr" latinLnBrk="1"/>
                      <a:r>
                        <a:rPr lang="en-US" altLang="ko-KR" sz="1000" dirty="0"/>
                        <a:t>L8</a:t>
                      </a:r>
                      <a:endParaRPr lang="ko-KR" altLang="en-US" sz="1000" dirty="0"/>
                    </a:p>
                  </a:txBody>
                  <a:tcPr anchor="ctr"/>
                </a:tc>
                <a:tc>
                  <a:txBody>
                    <a:bodyPr/>
                    <a:lstStyle/>
                    <a:p>
                      <a:pPr algn="ctr" latinLnBrk="1"/>
                      <a:r>
                        <a:rPr lang="en-US" altLang="ko-KR" sz="1000" dirty="0"/>
                        <a:t>L9</a:t>
                      </a:r>
                      <a:endParaRPr lang="ko-KR" altLang="en-US" sz="1000" dirty="0"/>
                    </a:p>
                  </a:txBody>
                  <a:tcPr anchor="ctr"/>
                </a:tc>
                <a:tc>
                  <a:txBody>
                    <a:bodyPr/>
                    <a:lstStyle/>
                    <a:p>
                      <a:pPr algn="ctr" latinLnBrk="1"/>
                      <a:r>
                        <a:rPr lang="en-US" altLang="ko-KR" sz="1000" dirty="0"/>
                        <a:t>L10</a:t>
                      </a:r>
                      <a:endParaRPr lang="ko-KR" altLang="en-US" sz="1000" dirty="0"/>
                    </a:p>
                  </a:txBody>
                  <a:tcPr anchor="ctr"/>
                </a:tc>
                <a:tc>
                  <a:txBody>
                    <a:bodyPr/>
                    <a:lstStyle/>
                    <a:p>
                      <a:pPr algn="ctr" latinLnBrk="1"/>
                      <a:r>
                        <a:rPr lang="en-US" altLang="ko-KR" sz="1000" dirty="0"/>
                        <a:t>L11</a:t>
                      </a:r>
                      <a:endParaRPr lang="ko-KR" altLang="en-US" sz="1000" dirty="0"/>
                    </a:p>
                  </a:txBody>
                  <a:tcPr anchor="ctr"/>
                </a:tc>
                <a:tc>
                  <a:txBody>
                    <a:bodyPr/>
                    <a:lstStyle/>
                    <a:p>
                      <a:pPr algn="ctr" latinLnBrk="1"/>
                      <a:r>
                        <a:rPr lang="en-US" altLang="ko-KR" sz="1000" dirty="0"/>
                        <a:t>L12</a:t>
                      </a:r>
                      <a:endParaRPr lang="ko-KR" altLang="en-US" sz="1000" dirty="0"/>
                    </a:p>
                  </a:txBody>
                  <a:tcPr anchor="ctr"/>
                </a:tc>
                <a:tc>
                  <a:txBody>
                    <a:bodyPr/>
                    <a:lstStyle/>
                    <a:p>
                      <a:pPr algn="ctr" latinLnBrk="1"/>
                      <a:r>
                        <a:rPr lang="en-US" altLang="ko-KR" sz="1000" dirty="0" smtClean="0"/>
                        <a:t>L17</a:t>
                      </a:r>
                      <a:endParaRPr lang="ko-KR" altLang="en-US" sz="1000" dirty="0"/>
                    </a:p>
                  </a:txBody>
                  <a:tcPr anchor="ctr"/>
                </a:tc>
                <a:tc>
                  <a:txBody>
                    <a:bodyPr/>
                    <a:lstStyle/>
                    <a:p>
                      <a:pPr algn="ctr" latinLnBrk="1"/>
                      <a:r>
                        <a:rPr lang="en-US" altLang="ko-KR" sz="1000" dirty="0" smtClean="0"/>
                        <a:t>L18</a:t>
                      </a:r>
                      <a:endParaRPr lang="ko-KR" altLang="en-US" sz="1000" dirty="0"/>
                    </a:p>
                  </a:txBody>
                  <a:tcPr anchor="ctr"/>
                </a:tc>
              </a:tr>
              <a:tr h="117025">
                <a:tc>
                  <a:txBody>
                    <a:bodyPr/>
                    <a:lstStyle/>
                    <a:p>
                      <a:pPr algn="ctr" latinLnBrk="1"/>
                      <a:r>
                        <a:rPr lang="en-US" altLang="ko-KR" sz="1000" dirty="0"/>
                        <a:t>EQ Name</a:t>
                      </a:r>
                      <a:endParaRPr lang="ko-KR" altLang="en-US" sz="1000" dirty="0"/>
                    </a:p>
                  </a:txBody>
                  <a:tcPr anchor="ctr"/>
                </a:tc>
                <a:tc>
                  <a:txBody>
                    <a:bodyPr/>
                    <a:lstStyle/>
                    <a:p>
                      <a:pPr algn="ctr" latinLnBrk="1"/>
                      <a:r>
                        <a:rPr lang="en-US" altLang="ko-KR" sz="1000" dirty="0"/>
                        <a:t>ICLN</a:t>
                      </a:r>
                      <a:endParaRPr lang="ko-KR" altLang="en-US" sz="1000" dirty="0"/>
                    </a:p>
                  </a:txBody>
                  <a:tcPr anchor="ctr"/>
                </a:tc>
                <a:tc>
                  <a:txBody>
                    <a:bodyPr/>
                    <a:lstStyle/>
                    <a:p>
                      <a:pPr algn="ctr" latinLnBrk="1"/>
                      <a:r>
                        <a:rPr lang="en-US" altLang="ko-KR" sz="1000" dirty="0"/>
                        <a:t>OVEN</a:t>
                      </a:r>
                      <a:endParaRPr lang="ko-KR" altLang="en-US" sz="1000" dirty="0"/>
                    </a:p>
                  </a:txBody>
                  <a:tcPr anchor="ctr"/>
                </a:tc>
                <a:tc>
                  <a:txBody>
                    <a:bodyPr/>
                    <a:lstStyle/>
                    <a:p>
                      <a:pPr algn="ctr" latinLnBrk="1"/>
                      <a:r>
                        <a:rPr lang="en-US" altLang="ko-KR" sz="1000" dirty="0"/>
                        <a:t>Block0</a:t>
                      </a:r>
                      <a:endParaRPr lang="ko-KR" altLang="en-US" sz="1000" dirty="0"/>
                    </a:p>
                  </a:txBody>
                  <a:tcPr anchor="ctr"/>
                </a:tc>
                <a:tc>
                  <a:txBody>
                    <a:bodyPr/>
                    <a:lstStyle/>
                    <a:p>
                      <a:pPr algn="ctr" latinLnBrk="1"/>
                      <a:r>
                        <a:rPr lang="en-US" altLang="ko-KR" sz="1000" dirty="0"/>
                        <a:t>Block1</a:t>
                      </a:r>
                      <a:endParaRPr lang="ko-KR" altLang="en-US" sz="1000" dirty="0"/>
                    </a:p>
                  </a:txBody>
                  <a:tcPr anchor="ctr"/>
                </a:tc>
                <a:tc>
                  <a:txBody>
                    <a:bodyPr/>
                    <a:lstStyle/>
                    <a:p>
                      <a:pPr algn="ctr" latinLnBrk="1"/>
                      <a:r>
                        <a:rPr lang="en-US" altLang="ko-KR" sz="1000" dirty="0"/>
                        <a:t>Block3</a:t>
                      </a:r>
                      <a:endParaRPr lang="ko-KR" altLang="en-US" sz="1000" dirty="0"/>
                    </a:p>
                  </a:txBody>
                  <a:tcPr anchor="ctr"/>
                </a:tc>
                <a:tc>
                  <a:txBody>
                    <a:bodyPr/>
                    <a:lstStyle/>
                    <a:p>
                      <a:pPr algn="ctr" latinLnBrk="1"/>
                      <a:r>
                        <a:rPr lang="en-US" altLang="ko-KR" sz="1000" dirty="0"/>
                        <a:t>Block5</a:t>
                      </a:r>
                      <a:endParaRPr lang="ko-KR" altLang="en-US" sz="1000" dirty="0"/>
                    </a:p>
                  </a:txBody>
                  <a:tcPr anchor="ctr"/>
                </a:tc>
                <a:tc>
                  <a:txBody>
                    <a:bodyPr/>
                    <a:lstStyle/>
                    <a:p>
                      <a:pPr algn="ctr" latinLnBrk="1"/>
                      <a:r>
                        <a:rPr lang="en-US" altLang="ko-KR" sz="1000" dirty="0"/>
                        <a:t>Block7</a:t>
                      </a:r>
                      <a:endParaRPr lang="ko-KR" altLang="en-US" sz="1000" dirty="0"/>
                    </a:p>
                  </a:txBody>
                  <a:tcPr anchor="ctr"/>
                </a:tc>
                <a:tc>
                  <a:txBody>
                    <a:bodyPr/>
                    <a:lstStyle/>
                    <a:p>
                      <a:pPr algn="ctr" latinLnBrk="1"/>
                      <a:r>
                        <a:rPr lang="en-US" altLang="ko-KR" sz="1000" dirty="0"/>
                        <a:t>Block9</a:t>
                      </a:r>
                      <a:endParaRPr lang="ko-KR" altLang="en-US" sz="1000" dirty="0"/>
                    </a:p>
                  </a:txBody>
                  <a:tcPr anchor="ctr"/>
                </a:tc>
                <a:tc>
                  <a:txBody>
                    <a:bodyPr/>
                    <a:lstStyle/>
                    <a:p>
                      <a:pPr algn="ctr" latinLnBrk="1"/>
                      <a:r>
                        <a:rPr lang="en-US" altLang="ko-KR" sz="1000" dirty="0"/>
                        <a:t>BlockA</a:t>
                      </a:r>
                      <a:endParaRPr lang="ko-KR" altLang="en-US" sz="1000" dirty="0"/>
                    </a:p>
                  </a:txBody>
                  <a:tcPr anchor="ctr"/>
                </a:tc>
                <a:tc>
                  <a:txBody>
                    <a:bodyPr/>
                    <a:lstStyle/>
                    <a:p>
                      <a:pPr algn="ctr" latinLnBrk="1"/>
                      <a:r>
                        <a:rPr lang="en-US" altLang="ko-KR" sz="1000" dirty="0"/>
                        <a:t>BlockC</a:t>
                      </a:r>
                      <a:endParaRPr lang="ko-KR" altLang="en-US" sz="1000" dirty="0"/>
                    </a:p>
                  </a:txBody>
                  <a:tcPr anchor="ctr"/>
                </a:tc>
                <a:tc>
                  <a:txBody>
                    <a:bodyPr/>
                    <a:lstStyle/>
                    <a:p>
                      <a:pPr algn="ctr" latinLnBrk="1"/>
                      <a:r>
                        <a:rPr lang="en-US" altLang="ko-KR" sz="1000" dirty="0" smtClean="0"/>
                        <a:t>SE</a:t>
                      </a:r>
                      <a:endParaRPr lang="ko-KR" altLang="en-US" sz="1000" dirty="0"/>
                    </a:p>
                  </a:txBody>
                  <a:tcPr anchor="ctr"/>
                </a:tc>
                <a:tc>
                  <a:txBody>
                    <a:bodyPr/>
                    <a:lstStyle/>
                    <a:p>
                      <a:pPr algn="ctr" latinLnBrk="1"/>
                      <a:r>
                        <a:rPr lang="en-US" altLang="ko-KR" sz="1000" dirty="0" smtClean="0"/>
                        <a:t>LO</a:t>
                      </a:r>
                      <a:endParaRPr lang="ko-KR" altLang="en-US" sz="1000" dirty="0"/>
                    </a:p>
                  </a:txBody>
                  <a:tcPr anchor="ctr"/>
                </a:tc>
              </a:tr>
            </a:tbl>
          </a:graphicData>
        </a:graphic>
      </p:graphicFrame>
      <p:graphicFrame>
        <p:nvGraphicFramePr>
          <p:cNvPr id="37" name="표 36"/>
          <p:cNvGraphicFramePr>
            <a:graphicFrameLocks noGrp="1"/>
          </p:cNvGraphicFramePr>
          <p:nvPr/>
        </p:nvGraphicFramePr>
        <p:xfrm>
          <a:off x="128464" y="3140968"/>
          <a:ext cx="9505054" cy="731520"/>
        </p:xfrm>
        <a:graphic>
          <a:graphicData uri="http://schemas.openxmlformats.org/drawingml/2006/table">
            <a:tbl>
              <a:tblPr firstRow="1" bandRow="1">
                <a:tableStyleId>{5C22544A-7EE6-4342-B048-85BDC9FD1C3A}</a:tableStyleId>
              </a:tblPr>
              <a:tblGrid>
                <a:gridCol w="731158"/>
                <a:gridCol w="731158"/>
                <a:gridCol w="731158"/>
                <a:gridCol w="731158"/>
                <a:gridCol w="731158"/>
                <a:gridCol w="731158"/>
                <a:gridCol w="731158"/>
                <a:gridCol w="731158"/>
                <a:gridCol w="731158"/>
                <a:gridCol w="731158"/>
                <a:gridCol w="731158"/>
                <a:gridCol w="731158"/>
                <a:gridCol w="731158"/>
              </a:tblGrid>
              <a:tr h="0">
                <a:tc>
                  <a:txBody>
                    <a:bodyPr/>
                    <a:lstStyle/>
                    <a:p>
                      <a:pPr algn="ctr" latinLnBrk="1"/>
                      <a:r>
                        <a:rPr lang="en-US" altLang="ko-KR" sz="1000" dirty="0"/>
                        <a:t>Position</a:t>
                      </a:r>
                      <a:endParaRPr lang="ko-KR" altLang="en-US" sz="1000" dirty="0"/>
                    </a:p>
                  </a:txBody>
                  <a:tcPr anchor="ctr"/>
                </a:tc>
                <a:tc>
                  <a:txBody>
                    <a:bodyPr/>
                    <a:lstStyle/>
                    <a:p>
                      <a:pPr algn="ctr" latinLnBrk="1"/>
                      <a:r>
                        <a:rPr lang="en-US" altLang="ko-KR" sz="1000" dirty="0" smtClean="0"/>
                        <a:t>13</a:t>
                      </a:r>
                      <a:endParaRPr lang="ko-KR" altLang="en-US" sz="1000" dirty="0"/>
                    </a:p>
                  </a:txBody>
                  <a:tcPr anchor="ctr"/>
                </a:tc>
                <a:tc>
                  <a:txBody>
                    <a:bodyPr/>
                    <a:lstStyle/>
                    <a:p>
                      <a:pPr algn="ctr" latinLnBrk="1"/>
                      <a:r>
                        <a:rPr lang="en-US" altLang="ko-KR" sz="1000" dirty="0" smtClean="0"/>
                        <a:t>14</a:t>
                      </a:r>
                      <a:endParaRPr lang="ko-KR" altLang="en-US" sz="1000" dirty="0"/>
                    </a:p>
                  </a:txBody>
                  <a:tcPr anchor="ctr"/>
                </a:tc>
                <a:tc>
                  <a:txBody>
                    <a:bodyPr/>
                    <a:lstStyle/>
                    <a:p>
                      <a:pPr algn="ctr" latinLnBrk="1"/>
                      <a:r>
                        <a:rPr lang="en-US" altLang="ko-KR" sz="1000" dirty="0" smtClean="0"/>
                        <a:t>15</a:t>
                      </a:r>
                      <a:endParaRPr lang="ko-KR" altLang="en-US" sz="1000" dirty="0"/>
                    </a:p>
                  </a:txBody>
                  <a:tcPr anchor="ctr"/>
                </a:tc>
                <a:tc>
                  <a:txBody>
                    <a:bodyPr/>
                    <a:lstStyle/>
                    <a:p>
                      <a:pPr algn="ctr" latinLnBrk="1"/>
                      <a:r>
                        <a:rPr lang="en-US" altLang="ko-KR" sz="1000" dirty="0" smtClean="0"/>
                        <a:t>16</a:t>
                      </a:r>
                      <a:endParaRPr lang="ko-KR" altLang="en-US" sz="1000" dirty="0"/>
                    </a:p>
                  </a:txBody>
                  <a:tcPr anchor="ctr"/>
                </a:tc>
                <a:tc>
                  <a:txBody>
                    <a:bodyPr/>
                    <a:lstStyle/>
                    <a:p>
                      <a:pPr algn="ctr" latinLnBrk="1"/>
                      <a:r>
                        <a:rPr lang="en-US" altLang="ko-KR" sz="1000" dirty="0" smtClean="0"/>
                        <a:t>17</a:t>
                      </a:r>
                      <a:endParaRPr lang="ko-KR" altLang="en-US" sz="1000" dirty="0"/>
                    </a:p>
                  </a:txBody>
                  <a:tcPr anchor="ctr"/>
                </a:tc>
                <a:tc>
                  <a:txBody>
                    <a:bodyPr/>
                    <a:lstStyle/>
                    <a:p>
                      <a:pPr algn="ctr" latinLnBrk="1"/>
                      <a:r>
                        <a:rPr lang="en-US" altLang="ko-KR" sz="1000" dirty="0" smtClean="0"/>
                        <a:t>18</a:t>
                      </a:r>
                      <a:endParaRPr lang="ko-KR" altLang="en-US" sz="1000" dirty="0"/>
                    </a:p>
                  </a:txBody>
                  <a:tcPr anchor="ctr"/>
                </a:tc>
                <a:tc>
                  <a:txBody>
                    <a:bodyPr/>
                    <a:lstStyle/>
                    <a:p>
                      <a:pPr algn="ctr" latinLnBrk="1"/>
                      <a:r>
                        <a:rPr lang="en-US" altLang="ko-KR" sz="1000" dirty="0" smtClean="0"/>
                        <a:t>19</a:t>
                      </a:r>
                      <a:endParaRPr lang="ko-KR" altLang="en-US" sz="1000" dirty="0"/>
                    </a:p>
                  </a:txBody>
                  <a:tcPr anchor="ctr"/>
                </a:tc>
                <a:tc>
                  <a:txBody>
                    <a:bodyPr/>
                    <a:lstStyle/>
                    <a:p>
                      <a:pPr algn="ctr" latinLnBrk="1"/>
                      <a:r>
                        <a:rPr lang="en-US" altLang="ko-KR" sz="1000" dirty="0" smtClean="0"/>
                        <a:t>20</a:t>
                      </a:r>
                      <a:endParaRPr lang="ko-KR" altLang="en-US" sz="1000" dirty="0"/>
                    </a:p>
                  </a:txBody>
                  <a:tcPr anchor="ctr"/>
                </a:tc>
                <a:tc>
                  <a:txBody>
                    <a:bodyPr/>
                    <a:lstStyle/>
                    <a:p>
                      <a:pPr algn="ctr" latinLnBrk="1"/>
                      <a:r>
                        <a:rPr lang="en-US" altLang="ko-KR" sz="1000" dirty="0" smtClean="0"/>
                        <a:t>21</a:t>
                      </a:r>
                      <a:endParaRPr lang="ko-KR" altLang="en-US" sz="1000" dirty="0"/>
                    </a:p>
                  </a:txBody>
                  <a:tcPr anchor="ctr"/>
                </a:tc>
                <a:tc>
                  <a:txBody>
                    <a:bodyPr/>
                    <a:lstStyle/>
                    <a:p>
                      <a:pPr algn="ctr" latinLnBrk="1"/>
                      <a:r>
                        <a:rPr lang="en-US" altLang="ko-KR" sz="1000" dirty="0" smtClean="0"/>
                        <a:t>22</a:t>
                      </a:r>
                      <a:endParaRPr lang="ko-KR" altLang="en-US" sz="1000" dirty="0"/>
                    </a:p>
                  </a:txBody>
                  <a:tcPr anchor="ctr"/>
                </a:tc>
                <a:tc>
                  <a:txBody>
                    <a:bodyPr/>
                    <a:lstStyle/>
                    <a:p>
                      <a:pPr algn="ctr" latinLnBrk="1"/>
                      <a:r>
                        <a:rPr lang="en-US" altLang="ko-KR" sz="1000" dirty="0" smtClean="0"/>
                        <a:t>23</a:t>
                      </a:r>
                      <a:endParaRPr lang="ko-KR" altLang="en-US" sz="1000" dirty="0"/>
                    </a:p>
                  </a:txBody>
                  <a:tcPr anchor="ctr"/>
                </a:tc>
                <a:tc>
                  <a:txBody>
                    <a:bodyPr/>
                    <a:lstStyle/>
                    <a:p>
                      <a:pPr algn="ctr" latinLnBrk="1"/>
                      <a:r>
                        <a:rPr lang="en-US" altLang="ko-KR" sz="1000" dirty="0" smtClean="0"/>
                        <a:t>24</a:t>
                      </a:r>
                      <a:endParaRPr lang="ko-KR" altLang="en-US" sz="1000" dirty="0"/>
                    </a:p>
                  </a:txBody>
                  <a:tcPr anchor="ctr"/>
                </a:tc>
              </a:tr>
              <a:tr h="0">
                <a:tc>
                  <a:txBody>
                    <a:bodyPr/>
                    <a:lstStyle/>
                    <a:p>
                      <a:pPr algn="ctr" latinLnBrk="1"/>
                      <a:r>
                        <a:rPr lang="en-US" altLang="ko-KR" sz="1000" dirty="0"/>
                        <a:t>Local No</a:t>
                      </a:r>
                      <a:endParaRPr lang="ko-KR" altLang="en-US" sz="1000" dirty="0"/>
                    </a:p>
                  </a:txBody>
                  <a:tcPr anchor="ctr"/>
                </a:tc>
                <a:tc>
                  <a:txBody>
                    <a:bodyPr/>
                    <a:lstStyle/>
                    <a:p>
                      <a:pPr algn="ctr" latinLnBrk="1"/>
                      <a:r>
                        <a:rPr lang="en-US" altLang="ko-KR" sz="1000" dirty="0" smtClean="0"/>
                        <a:t>L19</a:t>
                      </a:r>
                      <a:endParaRPr lang="ko-KR" altLang="en-US" sz="1000" dirty="0"/>
                    </a:p>
                  </a:txBody>
                  <a:tcPr anchor="ctr"/>
                </a:tc>
                <a:tc>
                  <a:txBody>
                    <a:bodyPr/>
                    <a:lstStyle/>
                    <a:p>
                      <a:pPr algn="ctr" latinLnBrk="1"/>
                      <a:r>
                        <a:rPr lang="en-US" altLang="ko-KR" sz="1000" dirty="0" smtClean="0"/>
                        <a:t>L20</a:t>
                      </a:r>
                      <a:endParaRPr lang="ko-KR" altLang="en-US" sz="1000" dirty="0"/>
                    </a:p>
                  </a:txBody>
                  <a:tcPr anchor="ctr"/>
                </a:tc>
                <a:tc>
                  <a:txBody>
                    <a:bodyPr/>
                    <a:lstStyle/>
                    <a:p>
                      <a:pPr algn="ctr" latinLnBrk="1"/>
                      <a:r>
                        <a:rPr lang="en-US" altLang="ko-KR" sz="1000" dirty="0" smtClean="0"/>
                        <a:t>L21</a:t>
                      </a:r>
                      <a:endParaRPr lang="ko-KR" altLang="en-US" sz="1000" dirty="0"/>
                    </a:p>
                  </a:txBody>
                  <a:tcPr anchor="ctr"/>
                </a:tc>
                <a:tc>
                  <a:txBody>
                    <a:bodyPr/>
                    <a:lstStyle/>
                    <a:p>
                      <a:pPr algn="ctr" latinLnBrk="1"/>
                      <a:r>
                        <a:rPr lang="en-US" altLang="ko-KR" sz="1000" dirty="0" smtClean="0"/>
                        <a:t>L22</a:t>
                      </a:r>
                      <a:endParaRPr lang="ko-KR" altLang="en-US" sz="1000" dirty="0"/>
                    </a:p>
                  </a:txBody>
                  <a:tcPr anchor="ctr"/>
                </a:tc>
                <a:tc>
                  <a:txBody>
                    <a:bodyPr/>
                    <a:lstStyle/>
                    <a:p>
                      <a:pPr algn="ctr" latinLnBrk="1"/>
                      <a:r>
                        <a:rPr lang="en-US" altLang="ko-KR" sz="1000" dirty="0" smtClean="0"/>
                        <a:t>L23</a:t>
                      </a:r>
                      <a:endParaRPr lang="ko-KR" altLang="en-US" sz="1000" dirty="0"/>
                    </a:p>
                  </a:txBody>
                  <a:tcPr anchor="ctr"/>
                </a:tc>
                <a:tc>
                  <a:txBody>
                    <a:bodyPr/>
                    <a:lstStyle/>
                    <a:p>
                      <a:pPr algn="ctr" latinLnBrk="1"/>
                      <a:r>
                        <a:rPr lang="en-US" altLang="ko-KR" sz="1000" dirty="0" smtClean="0"/>
                        <a:t>L24</a:t>
                      </a:r>
                      <a:endParaRPr lang="ko-KR" altLang="en-US" sz="1000" dirty="0"/>
                    </a:p>
                  </a:txBody>
                  <a:tcPr anchor="ctr"/>
                </a:tc>
                <a:tc>
                  <a:txBody>
                    <a:bodyPr/>
                    <a:lstStyle/>
                    <a:p>
                      <a:pPr algn="ctr" latinLnBrk="1"/>
                      <a:r>
                        <a:rPr lang="en-US" altLang="ko-KR" sz="1000" dirty="0" smtClean="0"/>
                        <a:t>L26</a:t>
                      </a:r>
                      <a:endParaRPr lang="ko-KR" altLang="en-US" sz="1000" dirty="0"/>
                    </a:p>
                  </a:txBody>
                  <a:tcPr anchor="ctr"/>
                </a:tc>
                <a:tc>
                  <a:txBody>
                    <a:bodyPr/>
                    <a:lstStyle/>
                    <a:p>
                      <a:pPr algn="ctr" latinLnBrk="1"/>
                      <a:r>
                        <a:rPr lang="en-US" altLang="ko-KR" sz="1000" dirty="0" smtClean="0"/>
                        <a:t>L28</a:t>
                      </a:r>
                      <a:endParaRPr lang="ko-KR" altLang="en-US" sz="1000" dirty="0"/>
                    </a:p>
                  </a:txBody>
                  <a:tcPr anchor="ctr"/>
                </a:tc>
                <a:tc>
                  <a:txBody>
                    <a:bodyPr/>
                    <a:lstStyle/>
                    <a:p>
                      <a:pPr algn="ctr" latinLnBrk="1"/>
                      <a:r>
                        <a:rPr lang="en-US" altLang="ko-KR" sz="1000" dirty="0" smtClean="0"/>
                        <a:t>L29</a:t>
                      </a:r>
                      <a:endParaRPr lang="ko-KR" altLang="en-US" sz="1000" dirty="0"/>
                    </a:p>
                  </a:txBody>
                  <a:tcPr anchor="ctr"/>
                </a:tc>
                <a:tc>
                  <a:txBody>
                    <a:bodyPr/>
                    <a:lstStyle/>
                    <a:p>
                      <a:pPr algn="ctr" latinLnBrk="1"/>
                      <a:r>
                        <a:rPr lang="en-US" altLang="ko-KR" sz="1000" dirty="0" smtClean="0"/>
                        <a:t>L30</a:t>
                      </a:r>
                      <a:endParaRPr lang="ko-KR" altLang="en-US" sz="1000" dirty="0"/>
                    </a:p>
                  </a:txBody>
                  <a:tcPr anchor="ctr"/>
                </a:tc>
                <a:tc>
                  <a:txBody>
                    <a:bodyPr/>
                    <a:lstStyle/>
                    <a:p>
                      <a:pPr algn="ctr" latinLnBrk="1"/>
                      <a:r>
                        <a:rPr lang="en-US" altLang="ko-KR" sz="1000" dirty="0" smtClean="0"/>
                        <a:t>L31</a:t>
                      </a:r>
                      <a:endParaRPr lang="ko-KR" altLang="en-US" sz="1000" dirty="0"/>
                    </a:p>
                  </a:txBody>
                  <a:tcPr anchor="ctr"/>
                </a:tc>
                <a:tc>
                  <a:txBody>
                    <a:bodyPr/>
                    <a:lstStyle/>
                    <a:p>
                      <a:pPr algn="ctr" latinLnBrk="1"/>
                      <a:r>
                        <a:rPr lang="en-US" altLang="ko-KR" sz="1000" dirty="0" smtClean="0"/>
                        <a:t>L32</a:t>
                      </a:r>
                      <a:endParaRPr lang="ko-KR" altLang="en-US" sz="1000" dirty="0"/>
                    </a:p>
                  </a:txBody>
                  <a:tcPr anchor="ctr"/>
                </a:tc>
              </a:tr>
              <a:tr h="0">
                <a:tc>
                  <a:txBody>
                    <a:bodyPr/>
                    <a:lstStyle/>
                    <a:p>
                      <a:pPr algn="ctr" latinLnBrk="1"/>
                      <a:r>
                        <a:rPr lang="en-US" altLang="ko-KR" sz="1000" dirty="0"/>
                        <a:t>EQ Name</a:t>
                      </a:r>
                      <a:endParaRPr lang="ko-KR" altLang="en-US" sz="1000" dirty="0"/>
                    </a:p>
                  </a:txBody>
                  <a:tcPr anchor="ctr"/>
                </a:tc>
                <a:tc>
                  <a:txBody>
                    <a:bodyPr/>
                    <a:lstStyle/>
                    <a:p>
                      <a:pPr algn="ctr" latinLnBrk="1"/>
                      <a:r>
                        <a:rPr lang="en-US" altLang="ko-KR" sz="1000" dirty="0" smtClean="0"/>
                        <a:t>OM</a:t>
                      </a:r>
                      <a:endParaRPr lang="ko-KR" altLang="en-US" sz="1000" dirty="0"/>
                    </a:p>
                  </a:txBody>
                  <a:tcPr anchor="ctr"/>
                </a:tc>
                <a:tc>
                  <a:txBody>
                    <a:bodyPr/>
                    <a:lstStyle/>
                    <a:p>
                      <a:pPr algn="ctr" latinLnBrk="1"/>
                      <a:r>
                        <a:rPr lang="en-US" altLang="ko-KR" sz="1000" dirty="0" smtClean="0"/>
                        <a:t>AOI1</a:t>
                      </a:r>
                      <a:endParaRPr lang="ko-KR" altLang="en-US" sz="1000" dirty="0"/>
                    </a:p>
                  </a:txBody>
                  <a:tcPr anchor="ctr"/>
                </a:tc>
                <a:tc>
                  <a:txBody>
                    <a:bodyPr/>
                    <a:lstStyle/>
                    <a:p>
                      <a:pPr algn="ctr" latinLnBrk="1"/>
                      <a:r>
                        <a:rPr lang="en-US" altLang="ko-KR" sz="1000" dirty="0" smtClean="0"/>
                        <a:t>CVD1</a:t>
                      </a:r>
                      <a:endParaRPr lang="ko-KR" altLang="en-US" sz="1000" dirty="0"/>
                    </a:p>
                  </a:txBody>
                  <a:tcPr anchor="ctr"/>
                </a:tc>
                <a:tc>
                  <a:txBody>
                    <a:bodyPr/>
                    <a:lstStyle/>
                    <a:p>
                      <a:pPr algn="ctr" latinLnBrk="1"/>
                      <a:r>
                        <a:rPr lang="en-US" altLang="ko-KR" sz="1000" dirty="0" smtClean="0"/>
                        <a:t>CVD2</a:t>
                      </a:r>
                      <a:endParaRPr lang="ko-KR" altLang="en-US" sz="1000" dirty="0"/>
                    </a:p>
                  </a:txBody>
                  <a:tcPr anchor="ctr"/>
                </a:tc>
                <a:tc>
                  <a:txBody>
                    <a:bodyPr/>
                    <a:lstStyle/>
                    <a:p>
                      <a:pPr algn="ctr" latinLnBrk="1"/>
                      <a:r>
                        <a:rPr lang="en-US" altLang="ko-KR" sz="1000" dirty="0" smtClean="0"/>
                        <a:t>TM5</a:t>
                      </a:r>
                      <a:endParaRPr lang="ko-KR" altLang="en-US" sz="1000" dirty="0"/>
                    </a:p>
                  </a:txBody>
                  <a:tcPr anchor="ctr"/>
                </a:tc>
                <a:tc>
                  <a:txBody>
                    <a:bodyPr/>
                    <a:lstStyle/>
                    <a:p>
                      <a:pPr algn="ctr" latinLnBrk="1"/>
                      <a:r>
                        <a:rPr lang="en-US" altLang="ko-KR" sz="1000" dirty="0" smtClean="0"/>
                        <a:t>IJP</a:t>
                      </a:r>
                      <a:endParaRPr lang="ko-KR" altLang="en-US" sz="1000" dirty="0"/>
                    </a:p>
                  </a:txBody>
                  <a:tcPr anchor="ctr"/>
                </a:tc>
                <a:tc>
                  <a:txBody>
                    <a:bodyPr/>
                    <a:lstStyle/>
                    <a:p>
                      <a:pPr algn="ctr" latinLnBrk="1"/>
                      <a:r>
                        <a:rPr lang="en-US" altLang="ko-KR" sz="1000" dirty="0" smtClean="0"/>
                        <a:t>IJP AOI</a:t>
                      </a:r>
                      <a:endParaRPr lang="ko-KR" altLang="en-US" sz="1000" dirty="0"/>
                    </a:p>
                  </a:txBody>
                  <a:tcPr anchor="ctr"/>
                </a:tc>
                <a:tc>
                  <a:txBody>
                    <a:bodyPr/>
                    <a:lstStyle/>
                    <a:p>
                      <a:pPr algn="ctr" latinLnBrk="1"/>
                      <a:r>
                        <a:rPr lang="en-US" altLang="ko-KR" sz="900" dirty="0" smtClean="0"/>
                        <a:t>Aging </a:t>
                      </a:r>
                      <a:r>
                        <a:rPr lang="en-US" altLang="ko-KR" sz="900" baseline="0" dirty="0" smtClean="0"/>
                        <a:t>Oven</a:t>
                      </a:r>
                      <a:endParaRPr lang="ko-KR" altLang="en-US" sz="900" dirty="0"/>
                    </a:p>
                  </a:txBody>
                  <a:tcPr anchor="ctr"/>
                </a:tc>
                <a:tc>
                  <a:txBody>
                    <a:bodyPr/>
                    <a:lstStyle/>
                    <a:p>
                      <a:pPr algn="ctr" latinLnBrk="1"/>
                      <a:r>
                        <a:rPr lang="en-US" altLang="ko-KR" sz="1000" dirty="0" smtClean="0"/>
                        <a:t>CVD3</a:t>
                      </a:r>
                      <a:endParaRPr lang="ko-KR" altLang="en-US" sz="1000" dirty="0"/>
                    </a:p>
                  </a:txBody>
                  <a:tcPr anchor="ctr"/>
                </a:tc>
                <a:tc>
                  <a:txBody>
                    <a:bodyPr/>
                    <a:lstStyle/>
                    <a:p>
                      <a:pPr algn="ctr" latinLnBrk="1"/>
                      <a:r>
                        <a:rPr lang="en-US" altLang="ko-KR" sz="1000" dirty="0" smtClean="0"/>
                        <a:t>CVD4</a:t>
                      </a:r>
                      <a:endParaRPr lang="ko-KR" altLang="en-US" sz="1000" dirty="0"/>
                    </a:p>
                  </a:txBody>
                  <a:tcPr anchor="ctr"/>
                </a:tc>
                <a:tc>
                  <a:txBody>
                    <a:bodyPr/>
                    <a:lstStyle/>
                    <a:p>
                      <a:pPr algn="ctr" latinLnBrk="1"/>
                      <a:r>
                        <a:rPr lang="en-US" altLang="ko-KR" sz="1000" dirty="0" smtClean="0"/>
                        <a:t>TFE SE</a:t>
                      </a:r>
                      <a:endParaRPr lang="ko-KR" altLang="en-US" sz="1000" dirty="0"/>
                    </a:p>
                  </a:txBody>
                  <a:tcPr anchor="ctr"/>
                </a:tc>
                <a:tc>
                  <a:txBody>
                    <a:bodyPr/>
                    <a:lstStyle/>
                    <a:p>
                      <a:pPr algn="ctr" latinLnBrk="1"/>
                      <a:r>
                        <a:rPr lang="en-US" altLang="ko-KR" sz="1000" dirty="0" smtClean="0"/>
                        <a:t>AOI2</a:t>
                      </a:r>
                      <a:endParaRPr lang="ko-KR" altLang="en-US" sz="1000" dirty="0"/>
                    </a:p>
                  </a:txBody>
                  <a:tcPr anchor="ctr"/>
                </a:tc>
              </a:tr>
            </a:tbl>
          </a:graphicData>
        </a:graphic>
      </p:graphicFrame>
      <p:graphicFrame>
        <p:nvGraphicFramePr>
          <p:cNvPr id="38" name="표 37"/>
          <p:cNvGraphicFramePr>
            <a:graphicFrameLocks noGrp="1"/>
          </p:cNvGraphicFramePr>
          <p:nvPr/>
        </p:nvGraphicFramePr>
        <p:xfrm>
          <a:off x="128464" y="3882880"/>
          <a:ext cx="9505054" cy="731520"/>
        </p:xfrm>
        <a:graphic>
          <a:graphicData uri="http://schemas.openxmlformats.org/drawingml/2006/table">
            <a:tbl>
              <a:tblPr firstRow="1" bandRow="1">
                <a:tableStyleId>{5C22544A-7EE6-4342-B048-85BDC9FD1C3A}</a:tableStyleId>
              </a:tblPr>
              <a:tblGrid>
                <a:gridCol w="731158"/>
                <a:gridCol w="731158"/>
                <a:gridCol w="731158"/>
                <a:gridCol w="731158"/>
                <a:gridCol w="731158"/>
                <a:gridCol w="731158"/>
                <a:gridCol w="731158"/>
                <a:gridCol w="731158"/>
                <a:gridCol w="731158"/>
                <a:gridCol w="731158"/>
                <a:gridCol w="731158"/>
                <a:gridCol w="731158"/>
                <a:gridCol w="731158"/>
              </a:tblGrid>
              <a:tr h="0">
                <a:tc>
                  <a:txBody>
                    <a:bodyPr/>
                    <a:lstStyle/>
                    <a:p>
                      <a:pPr algn="ctr" latinLnBrk="1"/>
                      <a:r>
                        <a:rPr lang="en-US" altLang="ko-KR" sz="1000" dirty="0"/>
                        <a:t>Position</a:t>
                      </a:r>
                      <a:endParaRPr lang="ko-KR" altLang="en-US" sz="1000" dirty="0"/>
                    </a:p>
                  </a:txBody>
                  <a:tcPr anchor="ctr"/>
                </a:tc>
                <a:tc>
                  <a:txBody>
                    <a:bodyPr/>
                    <a:lstStyle/>
                    <a:p>
                      <a:pPr algn="ctr" latinLnBrk="1"/>
                      <a:r>
                        <a:rPr lang="en-US" altLang="ko-KR" sz="1000" dirty="0" smtClean="0"/>
                        <a:t>25</a:t>
                      </a:r>
                      <a:endParaRPr lang="ko-KR" altLang="en-US" sz="1000" dirty="0"/>
                    </a:p>
                  </a:txBody>
                  <a:tcPr anchor="ctr"/>
                </a:tc>
                <a:tc>
                  <a:txBody>
                    <a:bodyPr/>
                    <a:lstStyle/>
                    <a:p>
                      <a:pPr algn="ctr" latinLnBrk="1"/>
                      <a:r>
                        <a:rPr lang="en-US" altLang="ko-KR" sz="1000" dirty="0" smtClean="0"/>
                        <a:t>26</a:t>
                      </a:r>
                      <a:endParaRPr lang="ko-KR" altLang="en-US" sz="1000" dirty="0"/>
                    </a:p>
                  </a:txBody>
                  <a:tcPr anchor="ct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r>
              <a:tr h="0">
                <a:tc>
                  <a:txBody>
                    <a:bodyPr/>
                    <a:lstStyle/>
                    <a:p>
                      <a:pPr algn="ctr" latinLnBrk="1"/>
                      <a:r>
                        <a:rPr lang="en-US" altLang="ko-KR" sz="1000" dirty="0"/>
                        <a:t>Local No</a:t>
                      </a:r>
                      <a:endParaRPr lang="ko-KR" altLang="en-US" sz="1000" dirty="0"/>
                    </a:p>
                  </a:txBody>
                  <a:tcPr anchor="ctr"/>
                </a:tc>
                <a:tc>
                  <a:txBody>
                    <a:bodyPr/>
                    <a:lstStyle/>
                    <a:p>
                      <a:pPr algn="ctr" latinLnBrk="1"/>
                      <a:r>
                        <a:rPr lang="en-US" altLang="ko-KR" sz="1000" dirty="0" smtClean="0"/>
                        <a:t>L33</a:t>
                      </a:r>
                      <a:endParaRPr lang="ko-KR" altLang="en-US" sz="1000" dirty="0"/>
                    </a:p>
                  </a:txBody>
                  <a:tcPr anchor="ctr"/>
                </a:tc>
                <a:tc>
                  <a:txBody>
                    <a:bodyPr/>
                    <a:lstStyle/>
                    <a:p>
                      <a:pPr algn="ctr" latinLnBrk="1"/>
                      <a:endParaRPr lang="ko-KR" altLang="en-US" sz="1000" dirty="0"/>
                    </a:p>
                  </a:txBody>
                  <a:tcPr anchor="ct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r>
              <a:tr h="0">
                <a:tc>
                  <a:txBody>
                    <a:bodyPr/>
                    <a:lstStyle/>
                    <a:p>
                      <a:pPr algn="ctr" latinLnBrk="1"/>
                      <a:r>
                        <a:rPr lang="en-US" altLang="ko-KR" sz="1000" dirty="0"/>
                        <a:t>EQ Name</a:t>
                      </a:r>
                      <a:endParaRPr lang="ko-KR" altLang="en-US" sz="1000" dirty="0"/>
                    </a:p>
                  </a:txBody>
                  <a:tcPr anchor="ctr"/>
                </a:tc>
                <a:tc>
                  <a:txBody>
                    <a:bodyPr/>
                    <a:lstStyle/>
                    <a:p>
                      <a:pPr algn="ctr" latinLnBrk="1"/>
                      <a:r>
                        <a:rPr lang="en-US" altLang="ko-KR" sz="1000" dirty="0" smtClean="0"/>
                        <a:t>AOI3</a:t>
                      </a:r>
                      <a:endParaRPr lang="ko-KR" altLang="en-US" sz="1000" dirty="0"/>
                    </a:p>
                  </a:txBody>
                  <a:tcPr anchor="ctr"/>
                </a:tc>
                <a:tc>
                  <a:txBody>
                    <a:bodyPr/>
                    <a:lstStyle/>
                    <a:p>
                      <a:pPr algn="ctr" latinLnBrk="1"/>
                      <a:endParaRPr lang="ko-KR" altLang="en-US" sz="1000" dirty="0"/>
                    </a:p>
                  </a:txBody>
                  <a:tcPr anchor="ct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c>
                  <a:txBody>
                    <a:bodyPr/>
                    <a:lstStyle/>
                    <a:p>
                      <a:pPr algn="ctr" latinLnBrk="1"/>
                      <a:endParaRPr lang="ko-KR" altLang="en-US" sz="1000" dirty="0"/>
                    </a:p>
                  </a:txBody>
                  <a:tcPr anchor="ctr">
                    <a:solidFill>
                      <a:schemeClr val="bg1"/>
                    </a:solidFill>
                  </a:tcPr>
                </a:tc>
              </a:tr>
            </a:tbl>
          </a:graphicData>
        </a:graphic>
      </p:graphicFrame>
      <p:sp>
        <p:nvSpPr>
          <p:cNvPr id="39" name="직사각형 38"/>
          <p:cNvSpPr/>
          <p:nvPr/>
        </p:nvSpPr>
        <p:spPr>
          <a:xfrm>
            <a:off x="3960688" y="4868863"/>
            <a:ext cx="5384800" cy="143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eaLnBrk="0" hangingPunct="0">
              <a:defRPr sz="900">
                <a:solidFill>
                  <a:schemeClr val="tx2"/>
                </a:solidFill>
                <a:latin typeface="Tahoma" panose="020B0604030504040204" pitchFamily="34" charset="0"/>
                <a:ea typeface="Gulim" panose="020B0600000101010101" pitchFamily="50" charset="-127"/>
              </a:defRPr>
            </a:lvl1pPr>
            <a:lvl2pPr eaLnBrk="0" hangingPunct="0">
              <a:defRPr sz="900">
                <a:solidFill>
                  <a:schemeClr val="tx2"/>
                </a:solidFill>
                <a:latin typeface="Tahoma" panose="020B0604030504040204" pitchFamily="34" charset="0"/>
                <a:ea typeface="Gulim" panose="020B0600000101010101" pitchFamily="50" charset="-127"/>
              </a:defRPr>
            </a:lvl2pPr>
            <a:lvl3pPr eaLnBrk="0" hangingPunct="0">
              <a:defRPr sz="900">
                <a:solidFill>
                  <a:schemeClr val="tx2"/>
                </a:solidFill>
                <a:latin typeface="Tahoma" panose="020B0604030504040204" pitchFamily="34" charset="0"/>
                <a:ea typeface="Gulim" panose="020B0600000101010101" pitchFamily="50" charset="-127"/>
              </a:defRPr>
            </a:lvl3pPr>
            <a:lvl4pPr eaLnBrk="0" hangingPunct="0">
              <a:defRPr sz="900">
                <a:solidFill>
                  <a:schemeClr val="tx2"/>
                </a:solidFill>
                <a:latin typeface="Tahoma" panose="020B0604030504040204" pitchFamily="34" charset="0"/>
                <a:ea typeface="Gulim" panose="020B0600000101010101" pitchFamily="50" charset="-127"/>
              </a:defRPr>
            </a:lvl4pPr>
            <a:lvl5pPr eaLnBrk="0" hangingPunct="0">
              <a:defRPr sz="900">
                <a:solidFill>
                  <a:schemeClr val="tx2"/>
                </a:solidFill>
                <a:latin typeface="Tahoma" panose="020B0604030504040204" pitchFamily="34" charset="0"/>
                <a:ea typeface="Gulim" panose="020B0600000101010101" pitchFamily="50" charset="-127"/>
              </a:defRPr>
            </a:lvl5pPr>
            <a:lvl6pPr marL="2284730" indent="1905" defTabSz="912495" eaLnBrk="0" fontAlgn="base" hangingPunct="0">
              <a:spcBef>
                <a:spcPct val="0"/>
              </a:spcBef>
              <a:spcAft>
                <a:spcPct val="0"/>
              </a:spcAft>
              <a:buFont typeface="Arial" panose="020B0604020202020204" pitchFamily="34" charset="0"/>
              <a:defRPr sz="900">
                <a:solidFill>
                  <a:schemeClr val="tx2"/>
                </a:solidFill>
                <a:latin typeface="Tahoma" panose="020B0604030504040204" pitchFamily="34" charset="0"/>
                <a:ea typeface="Gulim" panose="020B0600000101010101" pitchFamily="50" charset="-127"/>
              </a:defRPr>
            </a:lvl6pPr>
            <a:lvl7pPr marL="2741930" indent="1905" defTabSz="912495" eaLnBrk="0" fontAlgn="base" hangingPunct="0">
              <a:spcBef>
                <a:spcPct val="0"/>
              </a:spcBef>
              <a:spcAft>
                <a:spcPct val="0"/>
              </a:spcAft>
              <a:buFont typeface="Arial" panose="020B0604020202020204" pitchFamily="34" charset="0"/>
              <a:defRPr sz="900">
                <a:solidFill>
                  <a:schemeClr val="tx2"/>
                </a:solidFill>
                <a:latin typeface="Tahoma" panose="020B0604030504040204" pitchFamily="34" charset="0"/>
                <a:ea typeface="Gulim" panose="020B0600000101010101" pitchFamily="50" charset="-127"/>
              </a:defRPr>
            </a:lvl7pPr>
            <a:lvl8pPr marL="3199130" indent="1905" defTabSz="912495" eaLnBrk="0" fontAlgn="base" hangingPunct="0">
              <a:spcBef>
                <a:spcPct val="0"/>
              </a:spcBef>
              <a:spcAft>
                <a:spcPct val="0"/>
              </a:spcAft>
              <a:buFont typeface="Arial" panose="020B0604020202020204" pitchFamily="34" charset="0"/>
              <a:defRPr sz="900">
                <a:solidFill>
                  <a:schemeClr val="tx2"/>
                </a:solidFill>
                <a:latin typeface="Tahoma" panose="020B0604030504040204" pitchFamily="34" charset="0"/>
                <a:ea typeface="Gulim" panose="020B0600000101010101" pitchFamily="50" charset="-127"/>
              </a:defRPr>
            </a:lvl8pPr>
            <a:lvl9pPr marL="3656330" indent="1905" defTabSz="912495" eaLnBrk="0" fontAlgn="base" hangingPunct="0">
              <a:spcBef>
                <a:spcPct val="0"/>
              </a:spcBef>
              <a:spcAft>
                <a:spcPct val="0"/>
              </a:spcAft>
              <a:buFont typeface="Arial" panose="020B0604020202020204" pitchFamily="34" charset="0"/>
              <a:defRPr sz="900">
                <a:solidFill>
                  <a:schemeClr val="tx2"/>
                </a:solidFill>
                <a:latin typeface="Tahoma" panose="020B0604030504040204" pitchFamily="34" charset="0"/>
                <a:ea typeface="Gulim" panose="020B0600000101010101" pitchFamily="50" charset="-127"/>
              </a:defRPr>
            </a:lvl9pPr>
          </a:lstStyle>
          <a:p>
            <a:pPr algn="ctr" eaLnBrk="1" hangingPunct="1"/>
            <a:endParaRPr lang="ko-KR" altLang="en-US">
              <a:solidFill>
                <a:schemeClr val="tx1"/>
              </a:solidFill>
              <a:latin typeface="Calibri" panose="020F0502020204030204" pitchFamily="34" charset="0"/>
              <a:ea typeface="Malgun Gothic" panose="020B0503020000020004" pitchFamily="50" charset="-127"/>
            </a:endParaRPr>
          </a:p>
        </p:txBody>
      </p:sp>
      <p:sp>
        <p:nvSpPr>
          <p:cNvPr id="40" name="Text Box 1117"/>
          <p:cNvSpPr txBox="1">
            <a:spLocks noChangeArrowheads="1"/>
          </p:cNvSpPr>
          <p:nvPr/>
        </p:nvSpPr>
        <p:spPr bwMode="auto">
          <a:xfrm>
            <a:off x="4188611" y="5084569"/>
            <a:ext cx="4020035" cy="400110"/>
          </a:xfrm>
          <a:prstGeom prst="rect">
            <a:avLst/>
          </a:prstGeom>
          <a:noFill/>
          <a:ln w="9525" algn="ctr">
            <a:noFill/>
            <a:miter lim="800000"/>
          </a:ln>
        </p:spPr>
        <p:txBody>
          <a:bodyPr wrap="square">
            <a:spAutoFit/>
          </a:bodyPr>
          <a:lstStyle/>
          <a:p>
            <a:pPr defTabSz="993775" eaLnBrk="1" latinLnBrk="1" hangingPunct="1"/>
            <a:r>
              <a:rPr lang="en-US" altLang="ko-KR" sz="1000" b="1" dirty="0">
                <a:solidFill>
                  <a:srgbClr val="1F497D"/>
                </a:solidFill>
                <a:latin typeface="微软雅黑" panose="020B0503020204020204" pitchFamily="34" charset="-122"/>
                <a:ea typeface="微软雅黑" panose="020B0503020204020204" pitchFamily="34" charset="-122"/>
                <a:cs typeface="Arial" panose="020B0604020202020204" pitchFamily="34" charset="0"/>
              </a:rPr>
              <a:t>PPID</a:t>
            </a:r>
            <a:r>
              <a:rPr lang="en-US" altLang="ko-KR" sz="1000" b="1" dirty="0">
                <a:latin typeface="微软雅黑" panose="020B0503020204020204" pitchFamily="34" charset="-122"/>
                <a:ea typeface="微软雅黑" panose="020B0503020204020204" pitchFamily="34" charset="-122"/>
                <a:cs typeface="Arial" panose="020B0604020202020204" pitchFamily="34" charset="0"/>
              </a:rPr>
              <a:t> =  </a:t>
            </a:r>
            <a:r>
              <a:rPr lang="en-US" altLang="ko-KR" sz="1000" b="1" dirty="0" smtClean="0">
                <a:solidFill>
                  <a:srgbClr val="0066FF"/>
                </a:solidFill>
                <a:latin typeface="微软雅黑" panose="020B0503020204020204" pitchFamily="34" charset="-122"/>
                <a:ea typeface="微软雅黑" panose="020B0503020204020204" pitchFamily="34" charset="-122"/>
                <a:cs typeface="Arial" panose="020B0604020202020204" pitchFamily="34" charset="0"/>
              </a:rPr>
              <a:t>AA9999  </a:t>
            </a:r>
            <a:r>
              <a:rPr lang="en-US" altLang="ko-KR" sz="1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PI</a:t>
            </a:r>
            <a:r>
              <a:rPr lang="en-US" altLang="ko-KR" sz="1000" b="1" dirty="0" smtClean="0">
                <a:solidFill>
                  <a:srgbClr val="FF3300"/>
                </a:solidFill>
                <a:latin typeface="微软雅黑" panose="020B0503020204020204" pitchFamily="34" charset="-122"/>
                <a:ea typeface="微软雅黑" panose="020B0503020204020204" pitchFamily="34" charset="-122"/>
                <a:cs typeface="Arial" panose="020B0604020202020204" pitchFamily="34" charset="0"/>
              </a:rPr>
              <a:t>1000      </a:t>
            </a:r>
            <a:r>
              <a:rPr lang="en-US" altLang="ko-KR" sz="1000" b="1" dirty="0" smtClean="0">
                <a:solidFill>
                  <a:srgbClr val="92D050"/>
                </a:solidFill>
                <a:latin typeface="微软雅黑" panose="020B0503020204020204" pitchFamily="34" charset="-122"/>
                <a:ea typeface="微软雅黑" panose="020B0503020204020204" pitchFamily="34" charset="-122"/>
                <a:cs typeface="Arial" panose="020B0604020202020204" pitchFamily="34" charset="0"/>
              </a:rPr>
              <a:t>__</a:t>
            </a:r>
            <a:r>
              <a:rPr lang="en-US" altLang="ko-KR" sz="1000" b="1" dirty="0" smtClean="0">
                <a:solidFill>
                  <a:srgbClr val="33CC33"/>
                </a:solidFill>
                <a:latin typeface="微软雅黑" panose="020B0503020204020204" pitchFamily="34" charset="-122"/>
                <a:ea typeface="微软雅黑" panose="020B0503020204020204" pitchFamily="34" charset="-122"/>
                <a:cs typeface="Arial" panose="020B0604020202020204" pitchFamily="34" charset="0"/>
              </a:rPr>
              <a:t>1000    </a:t>
            </a:r>
            <a:r>
              <a:rPr lang="en-US" altLang="ko-KR" sz="1000" b="1" dirty="0">
                <a:solidFill>
                  <a:srgbClr val="33CC33"/>
                </a:solidFill>
                <a:latin typeface="微软雅黑" panose="020B0503020204020204" pitchFamily="34" charset="-122"/>
                <a:ea typeface="微软雅黑" panose="020B0503020204020204" pitchFamily="34" charset="-122"/>
                <a:cs typeface="Arial" panose="020B0604020202020204" pitchFamily="34" charset="0"/>
              </a:rPr>
              <a:t> </a:t>
            </a:r>
            <a:r>
              <a:rPr lang="en-US" altLang="ko-KR" sz="1000" b="1" dirty="0" smtClean="0">
                <a:solidFill>
                  <a:srgbClr val="33CC33"/>
                </a:solidFill>
                <a:latin typeface="微软雅黑" panose="020B0503020204020204" pitchFamily="34" charset="-122"/>
                <a:ea typeface="微软雅黑" panose="020B0503020204020204" pitchFamily="34" charset="-122"/>
                <a:cs typeface="Arial" panose="020B0604020202020204" pitchFamily="34" charset="0"/>
              </a:rPr>
              <a:t>      ….            BB9999</a:t>
            </a:r>
            <a:endParaRPr lang="en-US" altLang="ko-KR" sz="1000" b="1" dirty="0">
              <a:latin typeface="微软雅黑" panose="020B0503020204020204" pitchFamily="34" charset="-122"/>
              <a:ea typeface="微软雅黑" panose="020B0503020204020204" pitchFamily="34" charset="-122"/>
              <a:cs typeface="Arial" panose="020B0604020202020204" pitchFamily="34" charset="0"/>
            </a:endParaRPr>
          </a:p>
          <a:p>
            <a:pPr defTabSz="993775" eaLnBrk="1" latinLnBrk="1" hangingPunct="1"/>
            <a:endParaRPr lang="en-US" altLang="ko-KR" sz="1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Line 1126"/>
          <p:cNvSpPr>
            <a:spLocks noChangeShapeType="1"/>
          </p:cNvSpPr>
          <p:nvPr/>
        </p:nvSpPr>
        <p:spPr bwMode="auto">
          <a:xfrm>
            <a:off x="5376765" y="5330790"/>
            <a:ext cx="488504" cy="0"/>
          </a:xfrm>
          <a:prstGeom prst="line">
            <a:avLst/>
          </a:prstGeom>
          <a:noFill/>
          <a:ln w="12700">
            <a:solidFill>
              <a:schemeClr val="tx1"/>
            </a:solidFill>
            <a:round/>
          </a:ln>
        </p:spPr>
        <p:txBody>
          <a:bodyPr wrap="none" anchor="ctr"/>
          <a:lstStyle/>
          <a:p>
            <a:endParaRPr lang="ko-KR" altLang="en-US" sz="1000"/>
          </a:p>
        </p:txBody>
      </p:sp>
      <p:sp>
        <p:nvSpPr>
          <p:cNvPr id="42" name="Text Box 1131"/>
          <p:cNvSpPr txBox="1">
            <a:spLocks noChangeArrowheads="1"/>
          </p:cNvSpPr>
          <p:nvPr/>
        </p:nvSpPr>
        <p:spPr bwMode="auto">
          <a:xfrm>
            <a:off x="8341390" y="6062899"/>
            <a:ext cx="766557"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a:latin typeface="微软雅黑" panose="020B0503020204020204" pitchFamily="34" charset="-122"/>
                <a:ea typeface="微软雅黑" panose="020B0503020204020204" pitchFamily="34" charset="-122"/>
              </a:rPr>
              <a:t>L1 recipe</a:t>
            </a:r>
          </a:p>
        </p:txBody>
      </p:sp>
      <p:sp>
        <p:nvSpPr>
          <p:cNvPr id="43" name="Text Box 1125"/>
          <p:cNvSpPr txBox="1">
            <a:spLocks noChangeArrowheads="1"/>
          </p:cNvSpPr>
          <p:nvPr/>
        </p:nvSpPr>
        <p:spPr bwMode="auto">
          <a:xfrm>
            <a:off x="8342864" y="5891484"/>
            <a:ext cx="801822"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a:latin typeface="微软雅黑" panose="020B0503020204020204" pitchFamily="34" charset="-122"/>
                <a:ea typeface="微软雅黑" panose="020B0503020204020204" pitchFamily="34" charset="-122"/>
              </a:rPr>
              <a:t>L2 Recipe</a:t>
            </a:r>
          </a:p>
        </p:txBody>
      </p:sp>
      <p:sp>
        <p:nvSpPr>
          <p:cNvPr id="44" name="Line 1126"/>
          <p:cNvSpPr>
            <a:spLocks noChangeShapeType="1"/>
          </p:cNvSpPr>
          <p:nvPr/>
        </p:nvSpPr>
        <p:spPr bwMode="auto">
          <a:xfrm>
            <a:off x="6019157" y="5330790"/>
            <a:ext cx="494184" cy="0"/>
          </a:xfrm>
          <a:prstGeom prst="line">
            <a:avLst/>
          </a:prstGeom>
          <a:noFill/>
          <a:ln w="12700">
            <a:solidFill>
              <a:schemeClr val="tx1"/>
            </a:solidFill>
            <a:round/>
          </a:ln>
        </p:spPr>
        <p:txBody>
          <a:bodyPr wrap="none" anchor="ctr"/>
          <a:lstStyle/>
          <a:p>
            <a:endParaRPr lang="ko-KR" altLang="en-US" sz="1000"/>
          </a:p>
        </p:txBody>
      </p:sp>
      <p:sp>
        <p:nvSpPr>
          <p:cNvPr id="45" name="Line 1126"/>
          <p:cNvSpPr>
            <a:spLocks noChangeShapeType="1"/>
          </p:cNvSpPr>
          <p:nvPr/>
        </p:nvSpPr>
        <p:spPr bwMode="auto">
          <a:xfrm>
            <a:off x="4760112" y="5330790"/>
            <a:ext cx="508620" cy="0"/>
          </a:xfrm>
          <a:prstGeom prst="line">
            <a:avLst/>
          </a:prstGeom>
          <a:noFill/>
          <a:ln w="12700">
            <a:solidFill>
              <a:schemeClr val="tx1"/>
            </a:solidFill>
            <a:round/>
          </a:ln>
        </p:spPr>
        <p:txBody>
          <a:bodyPr wrap="none" anchor="ctr"/>
          <a:lstStyle/>
          <a:p>
            <a:endParaRPr lang="ko-KR" altLang="en-US" sz="1000"/>
          </a:p>
        </p:txBody>
      </p:sp>
      <p:sp>
        <p:nvSpPr>
          <p:cNvPr id="46" name="Text Box 1125"/>
          <p:cNvSpPr txBox="1">
            <a:spLocks noChangeArrowheads="1"/>
          </p:cNvSpPr>
          <p:nvPr/>
        </p:nvSpPr>
        <p:spPr bwMode="auto">
          <a:xfrm>
            <a:off x="8341389" y="5747468"/>
            <a:ext cx="766557"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a:latin typeface="微软雅黑" panose="020B0503020204020204" pitchFamily="34" charset="-122"/>
                <a:ea typeface="微软雅黑" panose="020B0503020204020204" pitchFamily="34" charset="-122"/>
              </a:rPr>
              <a:t>L3 recipe</a:t>
            </a:r>
          </a:p>
        </p:txBody>
      </p:sp>
      <p:sp>
        <p:nvSpPr>
          <p:cNvPr id="47" name="Text Box 1131"/>
          <p:cNvSpPr txBox="1">
            <a:spLocks noChangeArrowheads="1"/>
          </p:cNvSpPr>
          <p:nvPr/>
        </p:nvSpPr>
        <p:spPr bwMode="auto">
          <a:xfrm>
            <a:off x="4032473" y="5372601"/>
            <a:ext cx="1218603" cy="400110"/>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smtClean="0">
                <a:latin typeface="微软雅黑" panose="020B0503020204020204" pitchFamily="34" charset="-122"/>
                <a:ea typeface="微软雅黑" panose="020B0503020204020204" pitchFamily="34" charset="-122"/>
              </a:rPr>
              <a:t>1 words ASCII +</a:t>
            </a:r>
          </a:p>
          <a:p>
            <a:pPr algn="ctr" defTabSz="993775" eaLnBrk="1" latinLnBrk="1" hangingPunct="1"/>
            <a:r>
              <a:rPr lang="en-US" altLang="ko-KR" sz="1000" b="1" dirty="0" smtClean="0">
                <a:latin typeface="微软雅黑" panose="020B0503020204020204" pitchFamily="34" charset="-122"/>
                <a:ea typeface="微软雅黑" panose="020B0503020204020204" pitchFamily="34" charset="-122"/>
              </a:rPr>
              <a:t>1 </a:t>
            </a:r>
            <a:r>
              <a:rPr lang="en-US" altLang="ko-KR" sz="1000" b="1" dirty="0">
                <a:latin typeface="微软雅黑" panose="020B0503020204020204" pitchFamily="34" charset="-122"/>
                <a:ea typeface="微软雅黑" panose="020B0503020204020204" pitchFamily="34" charset="-122"/>
              </a:rPr>
              <a:t>words </a:t>
            </a:r>
            <a:r>
              <a:rPr lang="en-US" altLang="ko-KR" sz="1000" b="1" dirty="0" smtClean="0">
                <a:latin typeface="微软雅黑" panose="020B0503020204020204" pitchFamily="34" charset="-122"/>
                <a:ea typeface="微软雅黑" panose="020B0503020204020204" pitchFamily="34" charset="-122"/>
              </a:rPr>
              <a:t>Integer</a:t>
            </a:r>
          </a:p>
        </p:txBody>
      </p:sp>
      <p:sp>
        <p:nvSpPr>
          <p:cNvPr id="48" name="Line 1126"/>
          <p:cNvSpPr>
            <a:spLocks noChangeShapeType="1"/>
          </p:cNvSpPr>
          <p:nvPr/>
        </p:nvSpPr>
        <p:spPr bwMode="auto">
          <a:xfrm>
            <a:off x="6624581" y="5330790"/>
            <a:ext cx="634177" cy="0"/>
          </a:xfrm>
          <a:prstGeom prst="line">
            <a:avLst/>
          </a:prstGeom>
          <a:noFill/>
          <a:ln w="12700">
            <a:solidFill>
              <a:schemeClr val="tx1"/>
            </a:solidFill>
            <a:round/>
          </a:ln>
        </p:spPr>
        <p:txBody>
          <a:bodyPr wrap="none" anchor="ctr"/>
          <a:lstStyle/>
          <a:p>
            <a:endParaRPr lang="ko-KR" altLang="en-US" sz="1000"/>
          </a:p>
        </p:txBody>
      </p:sp>
      <p:sp>
        <p:nvSpPr>
          <p:cNvPr id="49" name="Text Box 1125"/>
          <p:cNvSpPr txBox="1">
            <a:spLocks noChangeArrowheads="1"/>
          </p:cNvSpPr>
          <p:nvPr/>
        </p:nvSpPr>
        <p:spPr bwMode="auto">
          <a:xfrm>
            <a:off x="8338367" y="5582021"/>
            <a:ext cx="344967"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smtClean="0">
                <a:latin typeface="微软雅黑" panose="020B0503020204020204" pitchFamily="34" charset="-122"/>
                <a:ea typeface="微软雅黑" panose="020B0503020204020204" pitchFamily="34" charset="-122"/>
              </a:rPr>
              <a:t>….</a:t>
            </a:r>
            <a:endParaRPr lang="en-US" altLang="ko-KR" sz="1000" b="1" dirty="0">
              <a:latin typeface="微软雅黑" panose="020B0503020204020204" pitchFamily="34" charset="-122"/>
              <a:ea typeface="微软雅黑" panose="020B0503020204020204" pitchFamily="34" charset="-122"/>
            </a:endParaRPr>
          </a:p>
        </p:txBody>
      </p:sp>
      <p:cxnSp>
        <p:nvCxnSpPr>
          <p:cNvPr id="50" name="직선 화살표 연결선 49"/>
          <p:cNvCxnSpPr>
            <a:endCxn id="42" idx="1"/>
          </p:cNvCxnSpPr>
          <p:nvPr/>
        </p:nvCxnSpPr>
        <p:spPr>
          <a:xfrm>
            <a:off x="4982764" y="5330194"/>
            <a:ext cx="3358626" cy="85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a:endCxn id="43" idx="1"/>
          </p:cNvCxnSpPr>
          <p:nvPr/>
        </p:nvCxnSpPr>
        <p:spPr>
          <a:xfrm>
            <a:off x="5616539" y="5334111"/>
            <a:ext cx="2726325" cy="680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a:endCxn id="46" idx="1"/>
          </p:cNvCxnSpPr>
          <p:nvPr/>
        </p:nvCxnSpPr>
        <p:spPr>
          <a:xfrm>
            <a:off x="6263047" y="5329799"/>
            <a:ext cx="2078342" cy="54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endCxn id="49" idx="1"/>
          </p:cNvCxnSpPr>
          <p:nvPr/>
        </p:nvCxnSpPr>
        <p:spPr>
          <a:xfrm>
            <a:off x="6770065" y="5333172"/>
            <a:ext cx="1568302" cy="37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Line 1126"/>
          <p:cNvSpPr>
            <a:spLocks noChangeShapeType="1"/>
          </p:cNvSpPr>
          <p:nvPr/>
        </p:nvSpPr>
        <p:spPr bwMode="auto">
          <a:xfrm>
            <a:off x="7416614" y="5326478"/>
            <a:ext cx="634177" cy="0"/>
          </a:xfrm>
          <a:prstGeom prst="line">
            <a:avLst/>
          </a:prstGeom>
          <a:noFill/>
          <a:ln w="12700">
            <a:solidFill>
              <a:schemeClr val="tx1"/>
            </a:solidFill>
            <a:round/>
          </a:ln>
        </p:spPr>
        <p:txBody>
          <a:bodyPr wrap="none" anchor="ctr"/>
          <a:lstStyle/>
          <a:p>
            <a:endParaRPr lang="ko-KR" altLang="en-US" sz="1000"/>
          </a:p>
        </p:txBody>
      </p:sp>
      <p:sp>
        <p:nvSpPr>
          <p:cNvPr id="55" name="Text Box 1125"/>
          <p:cNvSpPr txBox="1">
            <a:spLocks noChangeArrowheads="1"/>
          </p:cNvSpPr>
          <p:nvPr/>
        </p:nvSpPr>
        <p:spPr bwMode="auto">
          <a:xfrm>
            <a:off x="8334230" y="5425987"/>
            <a:ext cx="845103" cy="246221"/>
          </a:xfrm>
          <a:prstGeom prst="rect">
            <a:avLst/>
          </a:prstGeom>
          <a:noFill/>
          <a:ln w="9525" algn="ctr">
            <a:noFill/>
            <a:miter lim="800000"/>
          </a:ln>
        </p:spPr>
        <p:txBody>
          <a:bodyPr wrap="none" anchor="ctr">
            <a:spAutoFit/>
          </a:bodyPr>
          <a:lstStyle/>
          <a:p>
            <a:pPr algn="ctr" defTabSz="993775" eaLnBrk="1" latinLnBrk="1" hangingPunct="1"/>
            <a:r>
              <a:rPr lang="en-US" altLang="ko-KR" sz="1000" b="1" dirty="0" smtClean="0">
                <a:latin typeface="微软雅黑" panose="020B0503020204020204" pitchFamily="34" charset="-122"/>
                <a:ea typeface="微软雅黑" panose="020B0503020204020204" pitchFamily="34" charset="-122"/>
              </a:rPr>
              <a:t>L33 </a:t>
            </a:r>
            <a:r>
              <a:rPr lang="en-US" altLang="ko-KR" sz="1000" b="1" dirty="0">
                <a:latin typeface="微软雅黑" panose="020B0503020204020204" pitchFamily="34" charset="-122"/>
                <a:ea typeface="微软雅黑" panose="020B0503020204020204" pitchFamily="34" charset="-122"/>
              </a:rPr>
              <a:t>recipe</a:t>
            </a:r>
          </a:p>
        </p:txBody>
      </p:sp>
      <p:cxnSp>
        <p:nvCxnSpPr>
          <p:cNvPr id="56" name="직선 화살표 연결선 55"/>
          <p:cNvCxnSpPr>
            <a:endCxn id="55" idx="1"/>
          </p:cNvCxnSpPr>
          <p:nvPr/>
        </p:nvCxnSpPr>
        <p:spPr>
          <a:xfrm>
            <a:off x="7774892" y="5332777"/>
            <a:ext cx="559338" cy="216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Recipe Parameter Management</a:t>
            </a:r>
          </a:p>
        </p:txBody>
      </p:sp>
      <p:sp>
        <p:nvSpPr>
          <p:cNvPr id="7" name="Text Box 1131"/>
          <p:cNvSpPr txBox="1">
            <a:spLocks noChangeArrowheads="1"/>
          </p:cNvSpPr>
          <p:nvPr/>
        </p:nvSpPr>
        <p:spPr bwMode="auto">
          <a:xfrm>
            <a:off x="632520" y="3356992"/>
            <a:ext cx="5987537" cy="707886"/>
          </a:xfrm>
          <a:prstGeom prst="rect">
            <a:avLst/>
          </a:prstGeom>
          <a:noFill/>
          <a:ln w="9525" algn="ctr">
            <a:noFill/>
            <a:miter lim="800000"/>
          </a:ln>
        </p:spPr>
        <p:txBody>
          <a:bodyPr wrap="none" anchor="ctr">
            <a:spAutoFit/>
          </a:bodyPr>
          <a:lstStyle/>
          <a:p>
            <a:pPr defTabSz="993775" eaLnBrk="1" latinLnBrk="1" hangingPunct="1">
              <a:buFont typeface="Wingdings" panose="05000000000000000000" pitchFamily="2" charset="2"/>
              <a:buChar char="l"/>
            </a:pPr>
            <a:r>
              <a:rPr lang="en-US" altLang="ko-KR" sz="1000" b="1" dirty="0">
                <a:latin typeface="微软雅黑" panose="020B0503020204020204" pitchFamily="34" charset="-122"/>
                <a:ea typeface="微软雅黑" panose="020B0503020204020204" pitchFamily="34" charset="-122"/>
              </a:rPr>
              <a:t> CIM PC Request “Recipe Parameter Check” to EQ when MES request recipe parameter</a:t>
            </a:r>
          </a:p>
          <a:p>
            <a:pPr defTabSz="993775" eaLnBrk="1" latinLnBrk="1" hangingPunct="1"/>
            <a:r>
              <a:rPr lang="en-US" altLang="ko-KR" sz="1000" b="1" dirty="0">
                <a:latin typeface="微软雅黑" panose="020B0503020204020204" pitchFamily="34" charset="-122"/>
                <a:ea typeface="微软雅黑" panose="020B0503020204020204" pitchFamily="34" charset="-122"/>
              </a:rPr>
              <a:t>   - key : Line ID, EQID, Recipe ID</a:t>
            </a:r>
          </a:p>
          <a:p>
            <a:pPr defTabSz="993775" eaLnBrk="1" latinLnBrk="1" hangingPunct="1">
              <a:buFont typeface="Wingdings" panose="05000000000000000000" pitchFamily="2" charset="2"/>
              <a:buChar char="l"/>
            </a:pPr>
            <a:r>
              <a:rPr lang="en-US" altLang="ko-KR" sz="1000" b="1" dirty="0">
                <a:latin typeface="微软雅黑" panose="020B0503020204020204" pitchFamily="34" charset="-122"/>
                <a:ea typeface="微软雅黑" panose="020B0503020204020204" pitchFamily="34" charset="-122"/>
              </a:rPr>
              <a:t> EQ Reply Recipe parameter to CIM PC</a:t>
            </a:r>
          </a:p>
          <a:p>
            <a:pPr defTabSz="993775" eaLnBrk="1" latinLnBrk="1" hangingPunct="1">
              <a:buFont typeface="Wingdings" panose="05000000000000000000" pitchFamily="2" charset="2"/>
              <a:buChar char="l"/>
            </a:pPr>
            <a:r>
              <a:rPr lang="en-US" altLang="ko-KR" sz="1000" b="1" dirty="0">
                <a:latin typeface="微软雅黑" panose="020B0503020204020204" pitchFamily="34" charset="-122"/>
                <a:ea typeface="微软雅黑" panose="020B0503020204020204" pitchFamily="34" charset="-122"/>
              </a:rPr>
              <a:t> CIM PC report this parameter to MES</a:t>
            </a:r>
          </a:p>
        </p:txBody>
      </p:sp>
      <p:graphicFrame>
        <p:nvGraphicFramePr>
          <p:cNvPr id="6" name="表格 2"/>
          <p:cNvGraphicFramePr>
            <a:graphicFrameLocks noGrp="1"/>
          </p:cNvGraphicFramePr>
          <p:nvPr/>
        </p:nvGraphicFramePr>
        <p:xfrm>
          <a:off x="560512" y="4192112"/>
          <a:ext cx="8519242" cy="1908218"/>
        </p:xfrm>
        <a:graphic>
          <a:graphicData uri="http://schemas.openxmlformats.org/drawingml/2006/table">
            <a:tbl>
              <a:tblPr>
                <a:tableStyleId>{5C22544A-7EE6-4342-B048-85BDC9FD1C3A}</a:tableStyleId>
              </a:tblPr>
              <a:tblGrid>
                <a:gridCol w="655326"/>
                <a:gridCol w="917457"/>
                <a:gridCol w="720859"/>
                <a:gridCol w="655326"/>
                <a:gridCol w="655326"/>
                <a:gridCol w="720859"/>
                <a:gridCol w="655326"/>
                <a:gridCol w="720859"/>
                <a:gridCol w="655326"/>
                <a:gridCol w="917457"/>
                <a:gridCol w="589795"/>
                <a:gridCol w="655326"/>
              </a:tblGrid>
              <a:tr h="251991">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Parameter ID</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Parameter Name</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Recipe Type</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Machine ID</a:t>
                      </a:r>
                    </a:p>
                    <a:p>
                      <a:pPr algn="l" fontAlgn="ctr"/>
                      <a:r>
                        <a:rPr lang="en-US" sz="800" u="none" strike="noStrike" dirty="0">
                          <a:effectLst/>
                          <a:latin typeface="微软雅黑" panose="020B0503020204020204" pitchFamily="34" charset="-122"/>
                          <a:ea typeface="微软雅黑" panose="020B0503020204020204" pitchFamily="34" charset="-122"/>
                        </a:rPr>
                        <a:t>/Unit ID</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Recipe Step</a:t>
                      </a:r>
                    </a:p>
                    <a:p>
                      <a:pPr algn="l" fontAlgn="ctr"/>
                      <a:r>
                        <a:rPr lang="en-US" sz="800" u="none" strike="noStrike" dirty="0">
                          <a:effectLst/>
                          <a:latin typeface="微软雅黑" panose="020B0503020204020204" pitchFamily="34" charset="-122"/>
                          <a:ea typeface="微软雅黑" panose="020B0503020204020204" pitchFamily="34" charset="-122"/>
                        </a:rPr>
                        <a:t> Number</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Recipe Value</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Min Recipe</a:t>
                      </a:r>
                    </a:p>
                    <a:p>
                      <a:pPr algn="l" fontAlgn="ctr"/>
                      <a:r>
                        <a:rPr lang="en-US" sz="800" u="none" strike="noStrike" dirty="0">
                          <a:effectLst/>
                          <a:latin typeface="微软雅黑" panose="020B0503020204020204" pitchFamily="34" charset="-122"/>
                          <a:ea typeface="微软雅黑" panose="020B0503020204020204" pitchFamily="34" charset="-122"/>
                        </a:rPr>
                        <a:t> Value</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Max Recipe </a:t>
                      </a:r>
                    </a:p>
                    <a:p>
                      <a:pPr algn="l" fontAlgn="ctr"/>
                      <a:r>
                        <a:rPr lang="en-US" sz="800" u="none" strike="noStrike" dirty="0">
                          <a:effectLst/>
                          <a:latin typeface="微软雅黑" panose="020B0503020204020204" pitchFamily="34" charset="-122"/>
                          <a:ea typeface="微软雅黑" panose="020B0503020204020204" pitchFamily="34" charset="-122"/>
                        </a:rPr>
                        <a:t>Value</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Value Unit (SI)</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Format</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Length</a:t>
                      </a:r>
                    </a:p>
                    <a:p>
                      <a:pPr algn="l" fontAlgn="ctr"/>
                      <a:r>
                        <a:rPr lang="en-US" sz="800" u="none" strike="noStrike" dirty="0">
                          <a:effectLst/>
                          <a:latin typeface="微软雅黑" panose="020B0503020204020204" pitchFamily="34" charset="-122"/>
                          <a:ea typeface="微软雅黑" panose="020B0503020204020204" pitchFamily="34" charset="-122"/>
                        </a:rPr>
                        <a:t>(Word)</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Description</a:t>
                      </a:r>
                      <a:endParaRPr 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25774">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ParameterName1</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Machine Recipe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Machine#1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a:effectLst/>
                          <a:latin typeface="微软雅黑" panose="020B0503020204020204" pitchFamily="34" charset="-122"/>
                          <a:ea typeface="微软雅黑" panose="020B0503020204020204" pitchFamily="34" charset="-122"/>
                        </a:rPr>
                        <a:t>35</a:t>
                      </a:r>
                      <a:endParaRPr lang="en-US" altLang="zh-CN"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a:effectLst/>
                          <a:latin typeface="微软雅黑" panose="020B0503020204020204" pitchFamily="34" charset="-122"/>
                          <a:ea typeface="微软雅黑" panose="020B0503020204020204" pitchFamily="34" charset="-122"/>
                        </a:rPr>
                        <a:t>1</a:t>
                      </a:r>
                      <a:endParaRPr lang="en-US" altLang="zh-CN"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a:effectLst/>
                          <a:latin typeface="微软雅黑" panose="020B0503020204020204" pitchFamily="34" charset="-122"/>
                          <a:ea typeface="微软雅黑" panose="020B0503020204020204" pitchFamily="34" charset="-122"/>
                        </a:rPr>
                        <a:t>99</a:t>
                      </a:r>
                      <a:endParaRPr lang="en-US" altLang="zh-CN"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a:effectLst/>
                          <a:latin typeface="微软雅黑" panose="020B0503020204020204" pitchFamily="34" charset="-122"/>
                          <a:ea typeface="微软雅黑" panose="020B0503020204020204" pitchFamily="34" charset="-122"/>
                        </a:rPr>
                        <a:t>°C</a:t>
                      </a:r>
                      <a:endParaRPr 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Unsigned Integer</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2 Word</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Temperature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5774">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ParameterName2</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Machine Recipe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Machine#2</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10</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99</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err="1">
                          <a:effectLst/>
                          <a:latin typeface="微软雅黑" panose="020B0503020204020204" pitchFamily="34" charset="-122"/>
                          <a:ea typeface="微软雅黑" panose="020B0503020204020204" pitchFamily="34" charset="-122"/>
                        </a:rPr>
                        <a:t>MPa</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Float</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2 Word</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Pressure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5774">
                <a:tc>
                  <a:txBody>
                    <a:bodyPr/>
                    <a:lstStyle/>
                    <a:p>
                      <a:pPr algn="ctr" fontAlgn="ctr"/>
                      <a:r>
                        <a:rPr lang="en-US" altLang="zh-CN" sz="800" b="0" i="0" u="none" strike="noStrike" dirty="0">
                          <a:solidFill>
                            <a:schemeClr val="dk1"/>
                          </a:solidFill>
                          <a:effectLst/>
                          <a:latin typeface="微软雅黑" panose="020B0503020204020204" pitchFamily="34" charset="-122"/>
                          <a:ea typeface="微软雅黑" panose="020B0503020204020204" pitchFamily="34" charset="-122"/>
                        </a:rPr>
                        <a:t>3</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a:effectLst/>
                          <a:latin typeface="微软雅黑" panose="020B0503020204020204" pitchFamily="34" charset="-122"/>
                          <a:ea typeface="微软雅黑" panose="020B0503020204020204" pitchFamily="34" charset="-122"/>
                        </a:rPr>
                        <a:t>ParameterName3</a:t>
                      </a:r>
                      <a:endParaRPr 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Unit Recipe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Machine#1-Unit#1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35</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99</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°C</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Signed Integer</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2 Word</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a:effectLst/>
                          <a:latin typeface="微软雅黑" panose="020B0503020204020204" pitchFamily="34" charset="-122"/>
                          <a:ea typeface="微软雅黑" panose="020B0503020204020204" pitchFamily="34" charset="-122"/>
                        </a:rPr>
                        <a:t>Temperature</a:t>
                      </a:r>
                      <a:endParaRPr 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5774">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4</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ParameterName4</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Unit Recipe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b="0" i="0" u="none" strike="noStrike" dirty="0">
                          <a:solidFill>
                            <a:schemeClr val="tx1"/>
                          </a:solidFill>
                          <a:effectLst/>
                          <a:latin typeface="微软雅黑" panose="020B0503020204020204" pitchFamily="34" charset="-122"/>
                          <a:ea typeface="微软雅黑" panose="020B0503020204020204" pitchFamily="34" charset="-122"/>
                        </a:rPr>
                        <a:t>Machine#1-Unit#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10</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99</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err="1">
                          <a:effectLst/>
                          <a:latin typeface="微软雅黑" panose="020B0503020204020204" pitchFamily="34" charset="-122"/>
                          <a:ea typeface="微软雅黑" panose="020B0503020204020204" pitchFamily="34" charset="-122"/>
                        </a:rPr>
                        <a:t>MPa</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ASCII</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2 Word</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Pressure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3187">
                <a:tc>
                  <a:txBody>
                    <a:bodyPr/>
                    <a:lstStyle/>
                    <a:p>
                      <a:pPr algn="ctr" fontAlgn="ctr"/>
                      <a:r>
                        <a:rPr lang="en-US" altLang="zh-CN"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b="0" i="0" u="none" strike="noStrike" dirty="0">
                          <a:solidFill>
                            <a:srgbClr val="FF0000"/>
                          </a:solidFill>
                          <a:effectLst/>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5774">
                <a:tc>
                  <a:txBody>
                    <a:bodyPr/>
                    <a:lstStyle/>
                    <a:p>
                      <a:pPr algn="ctr" fontAlgn="ctr"/>
                      <a:r>
                        <a:rPr lang="en-US" altLang="zh-CN" sz="800" b="0" i="0" u="none" strike="noStrike" dirty="0">
                          <a:solidFill>
                            <a:schemeClr val="tx1"/>
                          </a:solidFill>
                          <a:effectLst/>
                          <a:latin typeface="微软雅黑" panose="020B0503020204020204" pitchFamily="34" charset="-122"/>
                          <a:ea typeface="微软雅黑" panose="020B0503020204020204" pitchFamily="34" charset="-122"/>
                        </a:rPr>
                        <a:t>65534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800" u="none" strike="noStrike" dirty="0" err="1">
                          <a:effectLst/>
                          <a:latin typeface="微软雅黑" panose="020B0503020204020204" pitchFamily="34" charset="-122"/>
                          <a:ea typeface="微软雅黑" panose="020B0503020204020204" pitchFamily="34" charset="-122"/>
                        </a:rPr>
                        <a:t>ParameterName</a:t>
                      </a:r>
                      <a:endParaRPr lang="en-US" altLang="zh-CN" sz="800" u="none" strike="noStrike" dirty="0">
                        <a:effectLst/>
                        <a:latin typeface="微软雅黑" panose="020B0503020204020204" pitchFamily="34" charset="-122"/>
                        <a:ea typeface="微软雅黑" panose="020B0503020204020204" pitchFamily="34" charset="-122"/>
                      </a:endParaRPr>
                    </a:p>
                    <a:p>
                      <a:pPr marL="0" marR="0" indent="0" algn="ctr" defTabSz="914400" rtl="0" eaLnBrk="1" fontAlgn="ctr" latinLnBrk="0" hangingPunct="1">
                        <a:lnSpc>
                          <a:spcPct val="100000"/>
                        </a:lnSpc>
                        <a:spcBef>
                          <a:spcPts val="0"/>
                        </a:spcBef>
                        <a:spcAft>
                          <a:spcPts val="0"/>
                        </a:spcAft>
                        <a:buClrTx/>
                        <a:buSzTx/>
                        <a:buFontTx/>
                        <a:buNone/>
                        <a:defRPr/>
                      </a:pPr>
                      <a:r>
                        <a:rPr lang="en-US" altLang="zh-CN" sz="800" b="0" i="0" u="none" strike="noStrike" dirty="0">
                          <a:solidFill>
                            <a:schemeClr val="dk1"/>
                          </a:solidFill>
                          <a:effectLst/>
                          <a:latin typeface="微软雅黑" panose="020B0503020204020204" pitchFamily="34" charset="-122"/>
                          <a:ea typeface="微软雅黑" panose="020B0503020204020204" pitchFamily="34" charset="-122"/>
                        </a:rPr>
                        <a:t>65534</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Machine Recipe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Machine#1</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10</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99</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err="1">
                          <a:effectLst/>
                          <a:latin typeface="微软雅黑" panose="020B0503020204020204" pitchFamily="34" charset="-122"/>
                          <a:ea typeface="微软雅黑" panose="020B0503020204020204" pitchFamily="34" charset="-122"/>
                        </a:rPr>
                        <a:t>MPa</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Float</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2 Word</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Pressure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5774">
                <a:tc>
                  <a:txBody>
                    <a:bodyPr/>
                    <a:lstStyle/>
                    <a:p>
                      <a:pPr algn="ctr" fontAlgn="ctr"/>
                      <a:r>
                        <a:rPr lang="en-US" altLang="zh-CN" sz="800" b="0" i="0" u="none" strike="noStrike" dirty="0">
                          <a:solidFill>
                            <a:schemeClr val="tx1"/>
                          </a:solidFill>
                          <a:effectLst/>
                          <a:latin typeface="微软雅黑" panose="020B0503020204020204" pitchFamily="34" charset="-122"/>
                          <a:ea typeface="微软雅黑" panose="020B0503020204020204" pitchFamily="34" charset="-122"/>
                        </a:rPr>
                        <a:t>65535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err="1">
                          <a:effectLst/>
                          <a:latin typeface="微软雅黑" panose="020B0503020204020204" pitchFamily="34" charset="-122"/>
                          <a:ea typeface="微软雅黑" panose="020B0503020204020204" pitchFamily="34" charset="-122"/>
                        </a:rPr>
                        <a:t>ParameterName</a:t>
                      </a:r>
                      <a:endParaRPr lang="en-US" sz="800" u="none" strike="noStrike" dirty="0">
                        <a:effectLst/>
                        <a:latin typeface="微软雅黑" panose="020B0503020204020204" pitchFamily="34" charset="-122"/>
                        <a:ea typeface="微软雅黑" panose="020B0503020204020204" pitchFamily="34" charset="-122"/>
                      </a:endParaRPr>
                    </a:p>
                    <a:p>
                      <a:pPr algn="ctr" fontAlgn="ctr"/>
                      <a:r>
                        <a:rPr lang="en-US" sz="800" b="0" i="0" u="none" strike="noStrike" dirty="0">
                          <a:solidFill>
                            <a:schemeClr val="tx1"/>
                          </a:solidFill>
                          <a:effectLst/>
                          <a:latin typeface="微软雅黑" panose="020B0503020204020204" pitchFamily="34" charset="-122"/>
                          <a:ea typeface="微软雅黑" panose="020B0503020204020204" pitchFamily="34" charset="-122"/>
                        </a:rPr>
                        <a:t>65535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a:effectLst/>
                          <a:latin typeface="微软雅黑" panose="020B0503020204020204" pitchFamily="34" charset="-122"/>
                          <a:ea typeface="微软雅黑" panose="020B0503020204020204" pitchFamily="34" charset="-122"/>
                        </a:rPr>
                        <a:t>Unit Recipe</a:t>
                      </a:r>
                      <a:endParaRPr 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Machine#1-Unit#2</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a:effectLst/>
                          <a:latin typeface="微软雅黑" panose="020B0503020204020204" pitchFamily="34" charset="-122"/>
                          <a:ea typeface="微软雅黑" panose="020B0503020204020204" pitchFamily="34" charset="-122"/>
                        </a:rPr>
                        <a:t>3</a:t>
                      </a:r>
                      <a:endParaRPr lang="en-US" altLang="zh-CN"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10</a:t>
                      </a:r>
                      <a:endParaRPr lang="en-US" altLang="zh-CN"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a:effectLst/>
                          <a:latin typeface="微软雅黑" panose="020B0503020204020204" pitchFamily="34" charset="-122"/>
                          <a:ea typeface="微软雅黑" panose="020B0503020204020204" pitchFamily="34" charset="-122"/>
                        </a:rPr>
                        <a:t>1</a:t>
                      </a:r>
                      <a:endParaRPr lang="en-US" altLang="zh-CN"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800" u="none" strike="noStrike">
                          <a:effectLst/>
                          <a:latin typeface="微软雅黑" panose="020B0503020204020204" pitchFamily="34" charset="-122"/>
                          <a:ea typeface="微软雅黑" panose="020B0503020204020204" pitchFamily="34" charset="-122"/>
                        </a:rPr>
                        <a:t>99</a:t>
                      </a:r>
                      <a:endParaRPr lang="en-US" altLang="zh-CN"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a:effectLst/>
                          <a:latin typeface="微软雅黑" panose="020B0503020204020204" pitchFamily="34" charset="-122"/>
                          <a:ea typeface="微软雅黑" panose="020B0503020204020204" pitchFamily="34" charset="-122"/>
                        </a:rPr>
                        <a:t>MPa</a:t>
                      </a:r>
                      <a:endParaRPr 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latin typeface="微软雅黑" panose="020B0503020204020204" pitchFamily="34" charset="-122"/>
                          <a:ea typeface="微软雅黑" panose="020B0503020204020204" pitchFamily="34" charset="-122"/>
                        </a:rPr>
                        <a:t>Unsigned Integer</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2 Word</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800" u="none" strike="noStrike" dirty="0">
                          <a:effectLst/>
                          <a:latin typeface="微软雅黑" panose="020B0503020204020204" pitchFamily="34" charset="-122"/>
                          <a:ea typeface="微软雅黑" panose="020B0503020204020204" pitchFamily="34" charset="-122"/>
                        </a:rPr>
                        <a:t>Pressure</a:t>
                      </a:r>
                      <a:endParaRPr lang="en-US" sz="800" b="0"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a:latin typeface="微软雅黑" panose="020B0503020204020204" pitchFamily="34" charset="-122"/>
              <a:ea typeface="Gulim" panose="020B0600000101010101" pitchFamily="50" charset="-127"/>
            </a:endParaRPr>
          </a:p>
        </p:txBody>
      </p:sp>
      <p:sp>
        <p:nvSpPr>
          <p:cNvPr id="237" name="Rectangle 105"/>
          <p:cNvSpPr>
            <a:spLocks noChangeArrowheads="1"/>
          </p:cNvSpPr>
          <p:nvPr/>
        </p:nvSpPr>
        <p:spPr bwMode="auto">
          <a:xfrm>
            <a:off x="2131120" y="1844823"/>
            <a:ext cx="815876" cy="4104457"/>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238" name="Rectangle 103"/>
          <p:cNvSpPr>
            <a:spLocks noChangeArrowheads="1"/>
          </p:cNvSpPr>
          <p:nvPr/>
        </p:nvSpPr>
        <p:spPr bwMode="auto">
          <a:xfrm>
            <a:off x="2131120" y="1413446"/>
            <a:ext cx="815876" cy="35937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b="1" dirty="0" err="1">
                <a:solidFill>
                  <a:schemeClr val="bg1"/>
                </a:solidFill>
                <a:latin typeface="微软雅黑" panose="020B0503020204020204" pitchFamily="34" charset="-122"/>
                <a:ea typeface="微软雅黑" panose="020B0503020204020204" pitchFamily="34" charset="-122"/>
              </a:rPr>
              <a:t>DownStream</a:t>
            </a: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r>
              <a:rPr lang="en-US" altLang="ko-KR" b="1" dirty="0">
                <a:solidFill>
                  <a:schemeClr val="bg1"/>
                </a:solidFill>
                <a:latin typeface="微软雅黑" panose="020B0503020204020204" pitchFamily="34" charset="-122"/>
                <a:ea typeface="微软雅黑" panose="020B0503020204020204" pitchFamily="34" charset="-122"/>
              </a:rPr>
              <a:t>Machine</a:t>
            </a:r>
          </a:p>
        </p:txBody>
      </p:sp>
      <p:sp>
        <p:nvSpPr>
          <p:cNvPr id="239" name="Rectangle 104"/>
          <p:cNvSpPr>
            <a:spLocks noChangeArrowheads="1"/>
          </p:cNvSpPr>
          <p:nvPr/>
        </p:nvSpPr>
        <p:spPr bwMode="auto">
          <a:xfrm>
            <a:off x="3609082" y="1413446"/>
            <a:ext cx="815876" cy="35937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b="1">
                <a:solidFill>
                  <a:schemeClr val="bg1"/>
                </a:solidFill>
                <a:latin typeface="微软雅黑" panose="020B0503020204020204" pitchFamily="34" charset="-122"/>
                <a:ea typeface="微软雅黑" panose="020B0503020204020204" pitchFamily="34" charset="-122"/>
              </a:rPr>
              <a:t>CIM-PC</a:t>
            </a:r>
          </a:p>
        </p:txBody>
      </p:sp>
      <p:sp>
        <p:nvSpPr>
          <p:cNvPr id="240" name="Rectangle 106"/>
          <p:cNvSpPr>
            <a:spLocks noChangeArrowheads="1"/>
          </p:cNvSpPr>
          <p:nvPr/>
        </p:nvSpPr>
        <p:spPr bwMode="auto">
          <a:xfrm>
            <a:off x="3609082" y="1844823"/>
            <a:ext cx="815876" cy="4104457"/>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r>
              <a:rPr lang="en-US" altLang="ko-KR" sz="1000" b="1">
                <a:solidFill>
                  <a:schemeClr val="bg1"/>
                </a:solidFill>
                <a:latin typeface="微软雅黑" panose="020B0503020204020204" pitchFamily="34" charset="-122"/>
                <a:ea typeface="微软雅黑" panose="020B0503020204020204" pitchFamily="34" charset="-122"/>
              </a:rPr>
              <a:t> </a:t>
            </a:r>
          </a:p>
        </p:txBody>
      </p:sp>
      <p:sp>
        <p:nvSpPr>
          <p:cNvPr id="241" name="Rectangle 107"/>
          <p:cNvSpPr>
            <a:spLocks noChangeArrowheads="1"/>
          </p:cNvSpPr>
          <p:nvPr/>
        </p:nvSpPr>
        <p:spPr bwMode="auto">
          <a:xfrm>
            <a:off x="632520" y="1413446"/>
            <a:ext cx="815876" cy="35937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b="1" dirty="0" err="1">
                <a:solidFill>
                  <a:schemeClr val="bg1"/>
                </a:solidFill>
                <a:latin typeface="微软雅黑" panose="020B0503020204020204" pitchFamily="34" charset="-122"/>
                <a:ea typeface="微软雅黑" panose="020B0503020204020204" pitchFamily="34" charset="-122"/>
              </a:rPr>
              <a:t>UpStream</a:t>
            </a: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r>
              <a:rPr lang="en-US" altLang="ko-KR" b="1" dirty="0">
                <a:solidFill>
                  <a:schemeClr val="bg1"/>
                </a:solidFill>
                <a:latin typeface="微软雅黑" panose="020B0503020204020204" pitchFamily="34" charset="-122"/>
                <a:ea typeface="微软雅黑" panose="020B0503020204020204" pitchFamily="34" charset="-122"/>
              </a:rPr>
              <a:t>Machine</a:t>
            </a:r>
          </a:p>
        </p:txBody>
      </p:sp>
      <p:sp>
        <p:nvSpPr>
          <p:cNvPr id="242" name="Rectangle 108"/>
          <p:cNvSpPr>
            <a:spLocks noChangeArrowheads="1"/>
          </p:cNvSpPr>
          <p:nvPr/>
        </p:nvSpPr>
        <p:spPr bwMode="auto">
          <a:xfrm>
            <a:off x="632520" y="1844823"/>
            <a:ext cx="815876" cy="4104457"/>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endParaRPr lang="en-US" altLang="ko-KR" sz="1000" b="1">
              <a:latin typeface="微软雅黑" panose="020B0503020204020204" pitchFamily="34" charset="-122"/>
              <a:ea typeface="微软雅黑" panose="020B0503020204020204" pitchFamily="34" charset="-122"/>
            </a:endParaRPr>
          </a:p>
        </p:txBody>
      </p:sp>
      <p:sp>
        <p:nvSpPr>
          <p:cNvPr id="244" name="Text Box 109"/>
          <p:cNvSpPr txBox="1">
            <a:spLocks noChangeArrowheads="1"/>
          </p:cNvSpPr>
          <p:nvPr/>
        </p:nvSpPr>
        <p:spPr bwMode="auto">
          <a:xfrm>
            <a:off x="762968" y="2266614"/>
            <a:ext cx="649288" cy="298290"/>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Writing JOB data</a:t>
            </a:r>
          </a:p>
        </p:txBody>
      </p:sp>
      <p:sp>
        <p:nvSpPr>
          <p:cNvPr id="45" name="Rectangle 138"/>
          <p:cNvSpPr>
            <a:spLocks noChangeArrowheads="1"/>
          </p:cNvSpPr>
          <p:nvPr/>
        </p:nvSpPr>
        <p:spPr bwMode="auto">
          <a:xfrm>
            <a:off x="595437" y="90745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Auto Recipe Change Mode</a:t>
            </a:r>
          </a:p>
        </p:txBody>
      </p:sp>
      <p:grpSp>
        <p:nvGrpSpPr>
          <p:cNvPr id="84" name="그룹 34"/>
          <p:cNvGrpSpPr/>
          <p:nvPr/>
        </p:nvGrpSpPr>
        <p:grpSpPr bwMode="auto">
          <a:xfrm flipH="1">
            <a:off x="1915096" y="2852936"/>
            <a:ext cx="288925" cy="288925"/>
            <a:chOff x="11217696" y="3501008"/>
            <a:chExt cx="720080" cy="432048"/>
          </a:xfrm>
        </p:grpSpPr>
        <p:cxnSp>
          <p:nvCxnSpPr>
            <p:cNvPr id="85" name="직선 연결선 30"/>
            <p:cNvCxnSpPr>
              <a:cxnSpLocks noChangeShapeType="1"/>
            </p:cNvCxnSpPr>
            <p:nvPr/>
          </p:nvCxnSpPr>
          <p:spPr bwMode="auto">
            <a:xfrm>
              <a:off x="11217696" y="3501008"/>
              <a:ext cx="720080" cy="0"/>
            </a:xfrm>
            <a:prstGeom prst="line">
              <a:avLst/>
            </a:prstGeom>
            <a:noFill/>
            <a:ln w="15875">
              <a:solidFill>
                <a:srgbClr val="92D050"/>
              </a:solidFill>
              <a:round/>
            </a:ln>
          </p:spPr>
        </p:cxnSp>
        <p:cxnSp>
          <p:nvCxnSpPr>
            <p:cNvPr id="86" name="직선 연결선 31"/>
            <p:cNvCxnSpPr>
              <a:cxnSpLocks noChangeShapeType="1"/>
            </p:cNvCxnSpPr>
            <p:nvPr/>
          </p:nvCxnSpPr>
          <p:spPr bwMode="auto">
            <a:xfrm>
              <a:off x="11937776" y="3501008"/>
              <a:ext cx="0" cy="432048"/>
            </a:xfrm>
            <a:prstGeom prst="line">
              <a:avLst/>
            </a:prstGeom>
            <a:noFill/>
            <a:ln w="15875">
              <a:solidFill>
                <a:srgbClr val="92D050"/>
              </a:solidFill>
              <a:round/>
            </a:ln>
          </p:spPr>
        </p:cxnSp>
        <p:cxnSp>
          <p:nvCxnSpPr>
            <p:cNvPr id="87" name="직선 연결선 32"/>
            <p:cNvCxnSpPr>
              <a:cxnSpLocks noChangeShapeType="1"/>
            </p:cNvCxnSpPr>
            <p:nvPr/>
          </p:nvCxnSpPr>
          <p:spPr bwMode="auto">
            <a:xfrm>
              <a:off x="11217696" y="3933056"/>
              <a:ext cx="720080" cy="0"/>
            </a:xfrm>
            <a:prstGeom prst="line">
              <a:avLst/>
            </a:prstGeom>
            <a:noFill/>
            <a:ln w="15875">
              <a:solidFill>
                <a:srgbClr val="92D050"/>
              </a:solidFill>
              <a:round/>
              <a:headEnd type="arrow" w="med" len="med"/>
            </a:ln>
          </p:spPr>
        </p:cxnSp>
      </p:grpSp>
      <p:sp>
        <p:nvSpPr>
          <p:cNvPr id="92" name="평행 사변형 91"/>
          <p:cNvSpPr/>
          <p:nvPr/>
        </p:nvSpPr>
        <p:spPr bwMode="auto">
          <a:xfrm>
            <a:off x="1627064" y="4653136"/>
            <a:ext cx="360362" cy="288925"/>
          </a:xfrm>
          <a:prstGeom prst="parallelogram">
            <a:avLst/>
          </a:prstGeom>
          <a:gradFill>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dirty="0">
              <a:solidFill>
                <a:prstClr val="white"/>
              </a:solidFill>
              <a:latin typeface="微软雅黑" panose="020B0503020204020204" pitchFamily="34" charset="-122"/>
            </a:endParaRPr>
          </a:p>
        </p:txBody>
      </p:sp>
      <p:sp>
        <p:nvSpPr>
          <p:cNvPr id="100" name="Line 114"/>
          <p:cNvSpPr>
            <a:spLocks noChangeShapeType="1"/>
          </p:cNvSpPr>
          <p:nvPr/>
        </p:nvSpPr>
        <p:spPr bwMode="auto">
          <a:xfrm flipH="1">
            <a:off x="1411040" y="2204864"/>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01" name="Text Box 416"/>
          <p:cNvSpPr txBox="1">
            <a:spLocks noChangeArrowheads="1"/>
          </p:cNvSpPr>
          <p:nvPr/>
        </p:nvSpPr>
        <p:spPr bwMode="auto">
          <a:xfrm>
            <a:off x="1411040" y="2060848"/>
            <a:ext cx="1151632"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err="1">
                <a:latin typeface="微软雅黑" panose="020B0503020204020204" pitchFamily="34" charset="-122"/>
                <a:ea typeface="微软雅黑" panose="020B0503020204020204" pitchFamily="34" charset="-122"/>
              </a:rPr>
              <a:t>ReceiveAble</a:t>
            </a:r>
            <a:r>
              <a:rPr lang="en-US" altLang="ko-KR" b="1" dirty="0">
                <a:latin typeface="微软雅黑" panose="020B0503020204020204" pitchFamily="34" charset="-122"/>
                <a:ea typeface="微软雅黑" panose="020B0503020204020204" pitchFamily="34" charset="-122"/>
              </a:rPr>
              <a:t> On</a:t>
            </a:r>
          </a:p>
        </p:txBody>
      </p:sp>
      <p:sp>
        <p:nvSpPr>
          <p:cNvPr id="102" name="Line 114"/>
          <p:cNvSpPr>
            <a:spLocks noChangeShapeType="1"/>
          </p:cNvSpPr>
          <p:nvPr/>
        </p:nvSpPr>
        <p:spPr bwMode="auto">
          <a:xfrm>
            <a:off x="1339032" y="2708920"/>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03" name="Text Box 416"/>
          <p:cNvSpPr txBox="1">
            <a:spLocks noChangeArrowheads="1"/>
          </p:cNvSpPr>
          <p:nvPr/>
        </p:nvSpPr>
        <p:spPr bwMode="auto">
          <a:xfrm>
            <a:off x="1195016" y="2549130"/>
            <a:ext cx="1080120"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err="1">
                <a:latin typeface="微软雅黑" panose="020B0503020204020204" pitchFamily="34" charset="-122"/>
                <a:ea typeface="微软雅黑" panose="020B0503020204020204" pitchFamily="34" charset="-122"/>
              </a:rPr>
              <a:t>SendAble</a:t>
            </a:r>
            <a:r>
              <a:rPr lang="en-US" altLang="ko-KR" b="1" dirty="0">
                <a:latin typeface="微软雅黑" panose="020B0503020204020204" pitchFamily="34" charset="-122"/>
                <a:ea typeface="微软雅黑" panose="020B0503020204020204" pitchFamily="34" charset="-122"/>
              </a:rPr>
              <a:t> On</a:t>
            </a:r>
          </a:p>
        </p:txBody>
      </p:sp>
      <p:sp>
        <p:nvSpPr>
          <p:cNvPr id="104" name="Text Box 109"/>
          <p:cNvSpPr txBox="1">
            <a:spLocks noChangeArrowheads="1"/>
          </p:cNvSpPr>
          <p:nvPr/>
        </p:nvSpPr>
        <p:spPr bwMode="auto">
          <a:xfrm>
            <a:off x="2201912" y="2852936"/>
            <a:ext cx="649288" cy="367540"/>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Read</a:t>
            </a:r>
          </a:p>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 JOB data</a:t>
            </a:r>
          </a:p>
        </p:txBody>
      </p:sp>
      <p:sp>
        <p:nvSpPr>
          <p:cNvPr id="105" name="Text Box 109"/>
          <p:cNvSpPr txBox="1">
            <a:spLocks noChangeArrowheads="1"/>
          </p:cNvSpPr>
          <p:nvPr/>
        </p:nvSpPr>
        <p:spPr bwMode="auto">
          <a:xfrm>
            <a:off x="2131120" y="3356992"/>
            <a:ext cx="793304" cy="2982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Parsing </a:t>
            </a:r>
            <a:r>
              <a:rPr lang="en-US" altLang="ko-KR" b="1" dirty="0" err="1">
                <a:solidFill>
                  <a:schemeClr val="bg1"/>
                </a:solidFill>
                <a:latin typeface="微软雅黑" panose="020B0503020204020204" pitchFamily="34" charset="-122"/>
                <a:ea typeface="微软雅黑" panose="020B0503020204020204" pitchFamily="34" charset="-122"/>
              </a:rPr>
              <a:t>RecipeID</a:t>
            </a:r>
            <a:endParaRPr lang="en-US" altLang="ko-KR" b="1" dirty="0">
              <a:solidFill>
                <a:schemeClr val="bg1"/>
              </a:solidFill>
              <a:latin typeface="微软雅黑" panose="020B0503020204020204" pitchFamily="34" charset="-122"/>
              <a:ea typeface="微软雅黑" panose="020B0503020204020204" pitchFamily="34" charset="-122"/>
            </a:endParaRPr>
          </a:p>
        </p:txBody>
      </p:sp>
      <p:sp>
        <p:nvSpPr>
          <p:cNvPr id="106" name="Text Box 109"/>
          <p:cNvSpPr txBox="1">
            <a:spLocks noChangeArrowheads="1"/>
          </p:cNvSpPr>
          <p:nvPr/>
        </p:nvSpPr>
        <p:spPr bwMode="auto">
          <a:xfrm>
            <a:off x="2131120" y="3789040"/>
            <a:ext cx="792088" cy="575289"/>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If necessary, Setup the received recipe</a:t>
            </a:r>
          </a:p>
        </p:txBody>
      </p:sp>
      <p:sp>
        <p:nvSpPr>
          <p:cNvPr id="107" name="Line 114"/>
          <p:cNvSpPr>
            <a:spLocks noChangeShapeType="1"/>
          </p:cNvSpPr>
          <p:nvPr/>
        </p:nvSpPr>
        <p:spPr bwMode="auto">
          <a:xfrm>
            <a:off x="2923208" y="4221088"/>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08" name="Text Box 416"/>
          <p:cNvSpPr txBox="1">
            <a:spLocks noChangeArrowheads="1"/>
          </p:cNvSpPr>
          <p:nvPr/>
        </p:nvSpPr>
        <p:spPr bwMode="auto">
          <a:xfrm>
            <a:off x="2851200" y="4066814"/>
            <a:ext cx="1080120" cy="2982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Change Report</a:t>
            </a:r>
          </a:p>
        </p:txBody>
      </p:sp>
      <p:sp>
        <p:nvSpPr>
          <p:cNvPr id="109" name="Line 114"/>
          <p:cNvSpPr>
            <a:spLocks noChangeShapeType="1"/>
          </p:cNvSpPr>
          <p:nvPr/>
        </p:nvSpPr>
        <p:spPr bwMode="auto">
          <a:xfrm flipH="1">
            <a:off x="1411040" y="4509120"/>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10" name="Text Box 416"/>
          <p:cNvSpPr txBox="1">
            <a:spLocks noChangeArrowheads="1"/>
          </p:cNvSpPr>
          <p:nvPr/>
        </p:nvSpPr>
        <p:spPr bwMode="auto">
          <a:xfrm>
            <a:off x="1411040" y="4365104"/>
            <a:ext cx="1151632"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err="1">
                <a:latin typeface="微软雅黑" panose="020B0503020204020204" pitchFamily="34" charset="-122"/>
                <a:ea typeface="微软雅黑" panose="020B0503020204020204" pitchFamily="34" charset="-122"/>
              </a:rPr>
              <a:t>ReceiveStart</a:t>
            </a:r>
            <a:r>
              <a:rPr lang="en-US" altLang="ko-KR" b="1" dirty="0">
                <a:latin typeface="微软雅黑" panose="020B0503020204020204" pitchFamily="34" charset="-122"/>
                <a:ea typeface="微软雅黑" panose="020B0503020204020204" pitchFamily="34" charset="-122"/>
              </a:rPr>
              <a:t> On</a:t>
            </a:r>
          </a:p>
        </p:txBody>
      </p:sp>
      <p:sp>
        <p:nvSpPr>
          <p:cNvPr id="111" name="Line 114"/>
          <p:cNvSpPr>
            <a:spLocks noChangeShapeType="1"/>
          </p:cNvSpPr>
          <p:nvPr/>
        </p:nvSpPr>
        <p:spPr bwMode="auto">
          <a:xfrm>
            <a:off x="1411040" y="5100958"/>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12" name="Text Box 416"/>
          <p:cNvSpPr txBox="1">
            <a:spLocks noChangeArrowheads="1"/>
          </p:cNvSpPr>
          <p:nvPr/>
        </p:nvSpPr>
        <p:spPr bwMode="auto">
          <a:xfrm>
            <a:off x="1267024" y="4941168"/>
            <a:ext cx="1080120"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a:latin typeface="微软雅黑" panose="020B0503020204020204" pitchFamily="34" charset="-122"/>
                <a:ea typeface="微软雅黑" panose="020B0503020204020204" pitchFamily="34" charset="-122"/>
              </a:rPr>
              <a:t>Glass Transfer</a:t>
            </a:r>
          </a:p>
        </p:txBody>
      </p:sp>
      <p:sp>
        <p:nvSpPr>
          <p:cNvPr id="113" name="Line 114"/>
          <p:cNvSpPr>
            <a:spLocks noChangeShapeType="1"/>
          </p:cNvSpPr>
          <p:nvPr/>
        </p:nvSpPr>
        <p:spPr bwMode="auto">
          <a:xfrm flipH="1">
            <a:off x="1411040" y="5301208"/>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14" name="Text Box 416"/>
          <p:cNvSpPr txBox="1">
            <a:spLocks noChangeArrowheads="1"/>
          </p:cNvSpPr>
          <p:nvPr/>
        </p:nvSpPr>
        <p:spPr bwMode="auto">
          <a:xfrm>
            <a:off x="1411040" y="5157192"/>
            <a:ext cx="1296144"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err="1">
                <a:latin typeface="微软雅黑" panose="020B0503020204020204" pitchFamily="34" charset="-122"/>
                <a:ea typeface="微软雅黑" panose="020B0503020204020204" pitchFamily="34" charset="-122"/>
              </a:rPr>
              <a:t>ReceiveComplete</a:t>
            </a:r>
            <a:r>
              <a:rPr lang="en-US" altLang="ko-KR" b="1" dirty="0">
                <a:latin typeface="微软雅黑" panose="020B0503020204020204" pitchFamily="34" charset="-122"/>
                <a:ea typeface="微软雅黑" panose="020B0503020204020204" pitchFamily="34" charset="-122"/>
              </a:rPr>
              <a:t> On</a:t>
            </a:r>
          </a:p>
        </p:txBody>
      </p:sp>
      <p:sp>
        <p:nvSpPr>
          <p:cNvPr id="115" name="Text Box 109"/>
          <p:cNvSpPr txBox="1">
            <a:spLocks noChangeArrowheads="1"/>
          </p:cNvSpPr>
          <p:nvPr/>
        </p:nvSpPr>
        <p:spPr bwMode="auto">
          <a:xfrm>
            <a:off x="2131120" y="5445224"/>
            <a:ext cx="793304"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Process Start</a:t>
            </a:r>
          </a:p>
        </p:txBody>
      </p:sp>
      <p:sp>
        <p:nvSpPr>
          <p:cNvPr id="116" name="Line 114"/>
          <p:cNvSpPr>
            <a:spLocks noChangeShapeType="1"/>
          </p:cNvSpPr>
          <p:nvPr/>
        </p:nvSpPr>
        <p:spPr bwMode="auto">
          <a:xfrm>
            <a:off x="2923208" y="5743514"/>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17" name="Text Box 416"/>
          <p:cNvSpPr txBox="1">
            <a:spLocks noChangeArrowheads="1"/>
          </p:cNvSpPr>
          <p:nvPr/>
        </p:nvSpPr>
        <p:spPr bwMode="auto">
          <a:xfrm>
            <a:off x="2851200" y="5578982"/>
            <a:ext cx="1080120" cy="2982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a:latin typeface="微软雅黑" panose="020B0503020204020204" pitchFamily="34" charset="-122"/>
                <a:ea typeface="微软雅黑" panose="020B0503020204020204" pitchFamily="34" charset="-122"/>
              </a:rPr>
              <a:t>Process Start Report</a:t>
            </a:r>
          </a:p>
        </p:txBody>
      </p:sp>
      <p:sp>
        <p:nvSpPr>
          <p:cNvPr id="118" name="TextBox 41"/>
          <p:cNvSpPr txBox="1">
            <a:spLocks noChangeArrowheads="1"/>
          </p:cNvSpPr>
          <p:nvPr/>
        </p:nvSpPr>
        <p:spPr bwMode="auto">
          <a:xfrm>
            <a:off x="2000672" y="6021288"/>
            <a:ext cx="1080120" cy="230832"/>
          </a:xfrm>
          <a:prstGeom prst="rect">
            <a:avLst/>
          </a:prstGeom>
          <a:noFill/>
          <a:ln w="9525">
            <a:noFill/>
            <a:miter lim="800000"/>
          </a:ln>
        </p:spPr>
        <p:txBody>
          <a:bodyPr wrap="square">
            <a:spAutoFit/>
          </a:bodyPr>
          <a:lstStyle/>
          <a:p>
            <a:pPr>
              <a:buClr>
                <a:srgbClr val="336699"/>
              </a:buClr>
            </a:pPr>
            <a:r>
              <a:rPr lang="en-US" altLang="ko-KR" b="1" dirty="0">
                <a:latin typeface="微软雅黑" panose="020B0503020204020204" pitchFamily="34" charset="-122"/>
                <a:ea typeface="微软雅黑" panose="020B0503020204020204" pitchFamily="34" charset="-122"/>
              </a:rPr>
              <a:t>[Normal Case]</a:t>
            </a:r>
            <a:endParaRPr lang="ko-KR" altLang="en-US" b="1" dirty="0">
              <a:latin typeface="微软雅黑" panose="020B0503020204020204" pitchFamily="34" charset="-122"/>
            </a:endParaRPr>
          </a:p>
        </p:txBody>
      </p:sp>
      <p:sp>
        <p:nvSpPr>
          <p:cNvPr id="119" name="Rectangle 105"/>
          <p:cNvSpPr>
            <a:spLocks noChangeArrowheads="1"/>
          </p:cNvSpPr>
          <p:nvPr/>
        </p:nvSpPr>
        <p:spPr bwMode="auto">
          <a:xfrm>
            <a:off x="6787406" y="1844824"/>
            <a:ext cx="815876" cy="4104457"/>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120" name="Rectangle 103"/>
          <p:cNvSpPr>
            <a:spLocks noChangeArrowheads="1"/>
          </p:cNvSpPr>
          <p:nvPr/>
        </p:nvSpPr>
        <p:spPr bwMode="auto">
          <a:xfrm>
            <a:off x="6787406" y="1413447"/>
            <a:ext cx="815876" cy="35937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b="1" dirty="0" err="1">
                <a:solidFill>
                  <a:schemeClr val="bg1"/>
                </a:solidFill>
                <a:latin typeface="微软雅黑" panose="020B0503020204020204" pitchFamily="34" charset="-122"/>
                <a:ea typeface="微软雅黑" panose="020B0503020204020204" pitchFamily="34" charset="-122"/>
              </a:rPr>
              <a:t>DownStream</a:t>
            </a: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r>
              <a:rPr lang="en-US" altLang="ko-KR" b="1" dirty="0">
                <a:solidFill>
                  <a:schemeClr val="bg1"/>
                </a:solidFill>
                <a:latin typeface="微软雅黑" panose="020B0503020204020204" pitchFamily="34" charset="-122"/>
                <a:ea typeface="微软雅黑" panose="020B0503020204020204" pitchFamily="34" charset="-122"/>
              </a:rPr>
              <a:t>Machine</a:t>
            </a:r>
          </a:p>
        </p:txBody>
      </p:sp>
      <p:sp>
        <p:nvSpPr>
          <p:cNvPr id="121" name="Rectangle 104"/>
          <p:cNvSpPr>
            <a:spLocks noChangeArrowheads="1"/>
          </p:cNvSpPr>
          <p:nvPr/>
        </p:nvSpPr>
        <p:spPr bwMode="auto">
          <a:xfrm>
            <a:off x="8265368" y="1413447"/>
            <a:ext cx="815876" cy="35937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b="1">
                <a:solidFill>
                  <a:schemeClr val="bg1"/>
                </a:solidFill>
                <a:latin typeface="微软雅黑" panose="020B0503020204020204" pitchFamily="34" charset="-122"/>
                <a:ea typeface="微软雅黑" panose="020B0503020204020204" pitchFamily="34" charset="-122"/>
              </a:rPr>
              <a:t>CIM-PC</a:t>
            </a:r>
          </a:p>
        </p:txBody>
      </p:sp>
      <p:sp>
        <p:nvSpPr>
          <p:cNvPr id="122" name="Rectangle 106"/>
          <p:cNvSpPr>
            <a:spLocks noChangeArrowheads="1"/>
          </p:cNvSpPr>
          <p:nvPr/>
        </p:nvSpPr>
        <p:spPr bwMode="auto">
          <a:xfrm>
            <a:off x="8265368" y="1844824"/>
            <a:ext cx="815876" cy="4104457"/>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r>
              <a:rPr lang="en-US" altLang="ko-KR" sz="1000" b="1">
                <a:solidFill>
                  <a:schemeClr val="bg1"/>
                </a:solidFill>
                <a:latin typeface="微软雅黑" panose="020B0503020204020204" pitchFamily="34" charset="-122"/>
                <a:ea typeface="微软雅黑" panose="020B0503020204020204" pitchFamily="34" charset="-122"/>
              </a:rPr>
              <a:t> </a:t>
            </a:r>
          </a:p>
        </p:txBody>
      </p:sp>
      <p:sp>
        <p:nvSpPr>
          <p:cNvPr id="123" name="Rectangle 107"/>
          <p:cNvSpPr>
            <a:spLocks noChangeArrowheads="1"/>
          </p:cNvSpPr>
          <p:nvPr/>
        </p:nvSpPr>
        <p:spPr bwMode="auto">
          <a:xfrm>
            <a:off x="5288806" y="1413447"/>
            <a:ext cx="815876" cy="35937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b="1" dirty="0" err="1">
                <a:solidFill>
                  <a:schemeClr val="bg1"/>
                </a:solidFill>
                <a:latin typeface="微软雅黑" panose="020B0503020204020204" pitchFamily="34" charset="-122"/>
                <a:ea typeface="微软雅黑" panose="020B0503020204020204" pitchFamily="34" charset="-122"/>
              </a:rPr>
              <a:t>UpStream</a:t>
            </a: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r>
              <a:rPr lang="en-US" altLang="ko-KR" b="1" dirty="0">
                <a:solidFill>
                  <a:schemeClr val="bg1"/>
                </a:solidFill>
                <a:latin typeface="微软雅黑" panose="020B0503020204020204" pitchFamily="34" charset="-122"/>
                <a:ea typeface="微软雅黑" panose="020B0503020204020204" pitchFamily="34" charset="-122"/>
              </a:rPr>
              <a:t>Machine</a:t>
            </a:r>
          </a:p>
        </p:txBody>
      </p:sp>
      <p:sp>
        <p:nvSpPr>
          <p:cNvPr id="124" name="Rectangle 108"/>
          <p:cNvSpPr>
            <a:spLocks noChangeArrowheads="1"/>
          </p:cNvSpPr>
          <p:nvPr/>
        </p:nvSpPr>
        <p:spPr bwMode="auto">
          <a:xfrm>
            <a:off x="5288806" y="1844824"/>
            <a:ext cx="815876" cy="4104457"/>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endParaRPr lang="en-US" altLang="ko-KR" sz="1000" b="1">
              <a:latin typeface="微软雅黑" panose="020B0503020204020204" pitchFamily="34" charset="-122"/>
              <a:ea typeface="微软雅黑" panose="020B0503020204020204" pitchFamily="34" charset="-122"/>
            </a:endParaRPr>
          </a:p>
        </p:txBody>
      </p:sp>
      <p:sp>
        <p:nvSpPr>
          <p:cNvPr id="125" name="Text Box 109"/>
          <p:cNvSpPr txBox="1">
            <a:spLocks noChangeArrowheads="1"/>
          </p:cNvSpPr>
          <p:nvPr/>
        </p:nvSpPr>
        <p:spPr bwMode="auto">
          <a:xfrm>
            <a:off x="5419254" y="2266615"/>
            <a:ext cx="649288" cy="298290"/>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Writing JOB data</a:t>
            </a:r>
          </a:p>
        </p:txBody>
      </p:sp>
      <p:grpSp>
        <p:nvGrpSpPr>
          <p:cNvPr id="126" name="그룹 34"/>
          <p:cNvGrpSpPr/>
          <p:nvPr/>
        </p:nvGrpSpPr>
        <p:grpSpPr bwMode="auto">
          <a:xfrm flipH="1">
            <a:off x="6571382" y="2852937"/>
            <a:ext cx="288925" cy="288925"/>
            <a:chOff x="11217696" y="3501008"/>
            <a:chExt cx="720080" cy="432048"/>
          </a:xfrm>
        </p:grpSpPr>
        <p:cxnSp>
          <p:nvCxnSpPr>
            <p:cNvPr id="127" name="직선 연결선 30"/>
            <p:cNvCxnSpPr>
              <a:cxnSpLocks noChangeShapeType="1"/>
            </p:cNvCxnSpPr>
            <p:nvPr/>
          </p:nvCxnSpPr>
          <p:spPr bwMode="auto">
            <a:xfrm>
              <a:off x="11217696" y="3501008"/>
              <a:ext cx="720080" cy="0"/>
            </a:xfrm>
            <a:prstGeom prst="line">
              <a:avLst/>
            </a:prstGeom>
            <a:noFill/>
            <a:ln w="15875">
              <a:solidFill>
                <a:srgbClr val="92D050"/>
              </a:solidFill>
              <a:round/>
            </a:ln>
          </p:spPr>
        </p:cxnSp>
        <p:cxnSp>
          <p:nvCxnSpPr>
            <p:cNvPr id="128" name="직선 연결선 31"/>
            <p:cNvCxnSpPr>
              <a:cxnSpLocks noChangeShapeType="1"/>
            </p:cNvCxnSpPr>
            <p:nvPr/>
          </p:nvCxnSpPr>
          <p:spPr bwMode="auto">
            <a:xfrm>
              <a:off x="11937776" y="3501008"/>
              <a:ext cx="0" cy="432048"/>
            </a:xfrm>
            <a:prstGeom prst="line">
              <a:avLst/>
            </a:prstGeom>
            <a:noFill/>
            <a:ln w="15875">
              <a:solidFill>
                <a:srgbClr val="92D050"/>
              </a:solidFill>
              <a:round/>
            </a:ln>
          </p:spPr>
        </p:cxnSp>
        <p:cxnSp>
          <p:nvCxnSpPr>
            <p:cNvPr id="129" name="직선 연결선 32"/>
            <p:cNvCxnSpPr>
              <a:cxnSpLocks noChangeShapeType="1"/>
            </p:cNvCxnSpPr>
            <p:nvPr/>
          </p:nvCxnSpPr>
          <p:spPr bwMode="auto">
            <a:xfrm>
              <a:off x="11217696" y="3933056"/>
              <a:ext cx="720080" cy="0"/>
            </a:xfrm>
            <a:prstGeom prst="line">
              <a:avLst/>
            </a:prstGeom>
            <a:noFill/>
            <a:ln w="15875">
              <a:solidFill>
                <a:srgbClr val="92D050"/>
              </a:solidFill>
              <a:round/>
              <a:headEnd type="arrow" w="med" len="med"/>
            </a:ln>
          </p:spPr>
        </p:cxnSp>
      </p:grpSp>
      <p:sp>
        <p:nvSpPr>
          <p:cNvPr id="131" name="Line 114"/>
          <p:cNvSpPr>
            <a:spLocks noChangeShapeType="1"/>
          </p:cNvSpPr>
          <p:nvPr/>
        </p:nvSpPr>
        <p:spPr bwMode="auto">
          <a:xfrm flipH="1">
            <a:off x="6067326" y="2204865"/>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32" name="Text Box 416"/>
          <p:cNvSpPr txBox="1">
            <a:spLocks noChangeArrowheads="1"/>
          </p:cNvSpPr>
          <p:nvPr/>
        </p:nvSpPr>
        <p:spPr bwMode="auto">
          <a:xfrm>
            <a:off x="6067326" y="2060849"/>
            <a:ext cx="1151632"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err="1">
                <a:latin typeface="微软雅黑" panose="020B0503020204020204" pitchFamily="34" charset="-122"/>
                <a:ea typeface="微软雅黑" panose="020B0503020204020204" pitchFamily="34" charset="-122"/>
              </a:rPr>
              <a:t>ReceiveAble</a:t>
            </a:r>
            <a:r>
              <a:rPr lang="en-US" altLang="ko-KR" b="1" dirty="0">
                <a:latin typeface="微软雅黑" panose="020B0503020204020204" pitchFamily="34" charset="-122"/>
                <a:ea typeface="微软雅黑" panose="020B0503020204020204" pitchFamily="34" charset="-122"/>
              </a:rPr>
              <a:t> On</a:t>
            </a:r>
          </a:p>
        </p:txBody>
      </p:sp>
      <p:sp>
        <p:nvSpPr>
          <p:cNvPr id="133" name="Line 114"/>
          <p:cNvSpPr>
            <a:spLocks noChangeShapeType="1"/>
          </p:cNvSpPr>
          <p:nvPr/>
        </p:nvSpPr>
        <p:spPr bwMode="auto">
          <a:xfrm>
            <a:off x="5995318" y="2708921"/>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34" name="Text Box 416"/>
          <p:cNvSpPr txBox="1">
            <a:spLocks noChangeArrowheads="1"/>
          </p:cNvSpPr>
          <p:nvPr/>
        </p:nvSpPr>
        <p:spPr bwMode="auto">
          <a:xfrm>
            <a:off x="5851302" y="2549131"/>
            <a:ext cx="1080120"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err="1">
                <a:latin typeface="微软雅黑" panose="020B0503020204020204" pitchFamily="34" charset="-122"/>
                <a:ea typeface="微软雅黑" panose="020B0503020204020204" pitchFamily="34" charset="-122"/>
              </a:rPr>
              <a:t>SendAble</a:t>
            </a:r>
            <a:r>
              <a:rPr lang="en-US" altLang="ko-KR" b="1" dirty="0">
                <a:latin typeface="微软雅黑" panose="020B0503020204020204" pitchFamily="34" charset="-122"/>
                <a:ea typeface="微软雅黑" panose="020B0503020204020204" pitchFamily="34" charset="-122"/>
              </a:rPr>
              <a:t> On</a:t>
            </a:r>
          </a:p>
        </p:txBody>
      </p:sp>
      <p:sp>
        <p:nvSpPr>
          <p:cNvPr id="135" name="Text Box 109"/>
          <p:cNvSpPr txBox="1">
            <a:spLocks noChangeArrowheads="1"/>
          </p:cNvSpPr>
          <p:nvPr/>
        </p:nvSpPr>
        <p:spPr bwMode="auto">
          <a:xfrm>
            <a:off x="6858198" y="2852937"/>
            <a:ext cx="649288" cy="367540"/>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Read</a:t>
            </a:r>
          </a:p>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 JOB data</a:t>
            </a:r>
          </a:p>
        </p:txBody>
      </p:sp>
      <p:sp>
        <p:nvSpPr>
          <p:cNvPr id="136" name="Text Box 109"/>
          <p:cNvSpPr txBox="1">
            <a:spLocks noChangeArrowheads="1"/>
          </p:cNvSpPr>
          <p:nvPr/>
        </p:nvSpPr>
        <p:spPr bwMode="auto">
          <a:xfrm>
            <a:off x="6787406" y="3356993"/>
            <a:ext cx="793304" cy="2982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Recipe Not Registered</a:t>
            </a:r>
          </a:p>
        </p:txBody>
      </p:sp>
      <p:sp>
        <p:nvSpPr>
          <p:cNvPr id="149" name="TextBox 41"/>
          <p:cNvSpPr txBox="1">
            <a:spLocks noChangeArrowheads="1"/>
          </p:cNvSpPr>
          <p:nvPr/>
        </p:nvSpPr>
        <p:spPr bwMode="auto">
          <a:xfrm>
            <a:off x="5601072" y="6021289"/>
            <a:ext cx="3384376" cy="230832"/>
          </a:xfrm>
          <a:prstGeom prst="rect">
            <a:avLst/>
          </a:prstGeom>
          <a:noFill/>
          <a:ln w="9525">
            <a:noFill/>
            <a:miter lim="800000"/>
          </a:ln>
        </p:spPr>
        <p:txBody>
          <a:bodyPr wrap="square">
            <a:spAutoFit/>
          </a:bodyPr>
          <a:lstStyle/>
          <a:p>
            <a:pPr>
              <a:buClr>
                <a:srgbClr val="336699"/>
              </a:buClr>
            </a:pPr>
            <a:r>
              <a:rPr lang="en-US" altLang="ko-KR" b="1" dirty="0">
                <a:latin typeface="微软雅黑" panose="020B0503020204020204" pitchFamily="34" charset="-122"/>
                <a:ea typeface="微软雅黑" panose="020B0503020204020204" pitchFamily="34" charset="-122"/>
              </a:rPr>
              <a:t>[</a:t>
            </a:r>
            <a:r>
              <a:rPr lang="en-US" altLang="ko-KR" b="1" dirty="0" err="1">
                <a:latin typeface="微软雅黑" panose="020B0503020204020204" pitchFamily="34" charset="-122"/>
                <a:ea typeface="微软雅黑" panose="020B0503020204020204" pitchFamily="34" charset="-122"/>
              </a:rPr>
              <a:t>AbNormal</a:t>
            </a:r>
            <a:r>
              <a:rPr lang="en-US" altLang="ko-KR" b="1" dirty="0">
                <a:latin typeface="微软雅黑" panose="020B0503020204020204" pitchFamily="34" charset="-122"/>
                <a:ea typeface="微软雅黑" panose="020B0503020204020204" pitchFamily="34" charset="-122"/>
              </a:rPr>
              <a:t> Case – Recipe Not Registered at Machine]</a:t>
            </a:r>
            <a:endParaRPr lang="ko-KR" altLang="en-US" b="1" dirty="0">
              <a:latin typeface="微软雅黑" panose="020B0503020204020204" pitchFamily="34" charset="-122"/>
            </a:endParaRPr>
          </a:p>
        </p:txBody>
      </p:sp>
      <p:sp>
        <p:nvSpPr>
          <p:cNvPr id="150" name="폭발 1 149"/>
          <p:cNvSpPr/>
          <p:nvPr/>
        </p:nvSpPr>
        <p:spPr>
          <a:xfrm>
            <a:off x="6753200" y="3645024"/>
            <a:ext cx="936104" cy="57606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FF0000"/>
                </a:solidFill>
              </a:rPr>
              <a:t>OPCALL</a:t>
            </a:r>
            <a:endParaRPr lang="ko-KR" altLang="en-US" b="1" dirty="0">
              <a:solidFill>
                <a:srgbClr val="FF0000"/>
              </a:solidFill>
            </a:endParaRPr>
          </a:p>
        </p:txBody>
      </p:sp>
      <p:grpSp>
        <p:nvGrpSpPr>
          <p:cNvPr id="166" name="Group 97"/>
          <p:cNvGrpSpPr/>
          <p:nvPr/>
        </p:nvGrpSpPr>
        <p:grpSpPr bwMode="auto">
          <a:xfrm flipH="1">
            <a:off x="6465168" y="4221088"/>
            <a:ext cx="277812" cy="287338"/>
            <a:chOff x="353" y="2160"/>
            <a:chExt cx="227" cy="235"/>
          </a:xfrm>
        </p:grpSpPr>
        <p:grpSp>
          <p:nvGrpSpPr>
            <p:cNvPr id="167" name="Group 98"/>
            <p:cNvGrpSpPr/>
            <p:nvPr/>
          </p:nvGrpSpPr>
          <p:grpSpPr bwMode="auto">
            <a:xfrm>
              <a:off x="398" y="2150"/>
              <a:ext cx="182" cy="128"/>
              <a:chOff x="1850" y="3294"/>
              <a:chExt cx="953" cy="680"/>
            </a:xfrm>
          </p:grpSpPr>
          <p:grpSp>
            <p:nvGrpSpPr>
              <p:cNvPr id="176" name="Group 99"/>
              <p:cNvGrpSpPr/>
              <p:nvPr/>
            </p:nvGrpSpPr>
            <p:grpSpPr bwMode="auto">
              <a:xfrm>
                <a:off x="1850" y="3294"/>
                <a:ext cx="953" cy="571"/>
                <a:chOff x="1986" y="3566"/>
                <a:chExt cx="227" cy="136"/>
              </a:xfrm>
            </p:grpSpPr>
            <p:sp>
              <p:nvSpPr>
                <p:cNvPr id="179" name="Rectangle 100"/>
                <p:cNvSpPr>
                  <a:spLocks noChangeArrowheads="1"/>
                </p:cNvSpPr>
                <p:nvPr/>
              </p:nvSpPr>
              <p:spPr bwMode="auto">
                <a:xfrm>
                  <a:off x="1986" y="3566"/>
                  <a:ext cx="227" cy="136"/>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180" name="Rectangle 101"/>
                <p:cNvSpPr>
                  <a:spLocks noChangeArrowheads="1"/>
                </p:cNvSpPr>
                <p:nvPr/>
              </p:nvSpPr>
              <p:spPr bwMode="auto">
                <a:xfrm>
                  <a:off x="2009" y="3588"/>
                  <a:ext cx="182" cy="91"/>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grpSp>
          <p:sp>
            <p:nvSpPr>
              <p:cNvPr id="177" name="Rectangle 102"/>
              <p:cNvSpPr>
                <a:spLocks noChangeArrowheads="1"/>
              </p:cNvSpPr>
              <p:nvPr/>
            </p:nvSpPr>
            <p:spPr bwMode="auto">
              <a:xfrm>
                <a:off x="2213" y="3866"/>
                <a:ext cx="227" cy="90"/>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178" name="AutoShape 103"/>
              <p:cNvSpPr>
                <a:spLocks noChangeArrowheads="1"/>
              </p:cNvSpPr>
              <p:nvPr/>
            </p:nvSpPr>
            <p:spPr bwMode="auto">
              <a:xfrm flipV="1">
                <a:off x="2031" y="3929"/>
                <a:ext cx="590" cy="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3 w 21600"/>
                  <a:gd name="T13" fmla="*/ 4320 h 21600"/>
                  <a:gd name="T14" fmla="*/ 17097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lgn="ctr">
                <a:solidFill>
                  <a:schemeClr val="accent2"/>
                </a:solidFill>
                <a:miter lim="800000"/>
              </a:ln>
            </p:spPr>
            <p:txBody>
              <a:bodyPr wrap="none" anchor="ctr"/>
              <a:lstStyle/>
              <a:p>
                <a:endParaRPr lang="ko-KR" altLang="en-US"/>
              </a:p>
            </p:txBody>
          </p:sp>
        </p:grpSp>
        <p:sp>
          <p:nvSpPr>
            <p:cNvPr id="168" name="Oval 104"/>
            <p:cNvSpPr>
              <a:spLocks noChangeArrowheads="1"/>
            </p:cNvSpPr>
            <p:nvPr/>
          </p:nvSpPr>
          <p:spPr bwMode="auto">
            <a:xfrm rot="5839394" flipH="1">
              <a:off x="444" y="2345"/>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69" name="Oval 105"/>
            <p:cNvSpPr>
              <a:spLocks noChangeArrowheads="1"/>
            </p:cNvSpPr>
            <p:nvPr/>
          </p:nvSpPr>
          <p:spPr bwMode="auto">
            <a:xfrm>
              <a:off x="468" y="2304"/>
              <a:ext cx="19"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70" name="Oval 106"/>
            <p:cNvSpPr>
              <a:spLocks noChangeArrowheads="1"/>
            </p:cNvSpPr>
            <p:nvPr/>
          </p:nvSpPr>
          <p:spPr bwMode="auto">
            <a:xfrm>
              <a:off x="445" y="2338"/>
              <a:ext cx="20"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71" name="Oval 107"/>
            <p:cNvSpPr>
              <a:spLocks noChangeArrowheads="1"/>
            </p:cNvSpPr>
            <p:nvPr/>
          </p:nvSpPr>
          <p:spPr bwMode="auto">
            <a:xfrm rot="20445491" flipH="1">
              <a:off x="383" y="2356"/>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72" name="Oval 108"/>
            <p:cNvSpPr>
              <a:spLocks noChangeArrowheads="1"/>
            </p:cNvSpPr>
            <p:nvPr/>
          </p:nvSpPr>
          <p:spPr bwMode="auto">
            <a:xfrm rot="4298105">
              <a:off x="3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73" name="Oval 109"/>
            <p:cNvSpPr>
              <a:spLocks noChangeArrowheads="1"/>
            </p:cNvSpPr>
            <p:nvPr/>
          </p:nvSpPr>
          <p:spPr bwMode="auto">
            <a:xfrm>
              <a:off x="357" y="2205"/>
              <a:ext cx="96" cy="96"/>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74" name="Rectangle 110"/>
            <p:cNvSpPr>
              <a:spLocks noChangeArrowheads="1"/>
            </p:cNvSpPr>
            <p:nvPr/>
          </p:nvSpPr>
          <p:spPr bwMode="auto">
            <a:xfrm>
              <a:off x="367" y="2298"/>
              <a:ext cx="77" cy="89"/>
            </a:xfrm>
            <a:prstGeom prst="rect">
              <a:avLst/>
            </a:prstGeom>
            <a:solidFill>
              <a:srgbClr val="FFFFFF"/>
            </a:solidFill>
            <a:ln w="9525" algn="ctr">
              <a:solidFill>
                <a:schemeClr val="accent2"/>
              </a:solidFill>
              <a:miter lim="800000"/>
            </a:ln>
          </p:spPr>
          <p:txBody>
            <a:bodyPr wrap="none" anchor="ctr"/>
            <a:lstStyle/>
            <a:p>
              <a:pPr algn="ctr" defTabSz="899795">
                <a:buClr>
                  <a:srgbClr val="336699"/>
                </a:buClr>
              </a:pPr>
              <a:endParaRPr lang="en-US" altLang="ko-KR">
                <a:latin typeface="微软雅黑" panose="020B0503020204020204" pitchFamily="34" charset="-122"/>
                <a:ea typeface="微软雅黑" panose="020B0503020204020204" pitchFamily="34" charset="-122"/>
              </a:endParaRPr>
            </a:p>
          </p:txBody>
        </p:sp>
        <p:sp>
          <p:nvSpPr>
            <p:cNvPr id="175" name="Oval 111"/>
            <p:cNvSpPr>
              <a:spLocks noChangeArrowheads="1"/>
            </p:cNvSpPr>
            <p:nvPr/>
          </p:nvSpPr>
          <p:spPr bwMode="auto">
            <a:xfrm rot="4298105">
              <a:off x="4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grpSp>
      <p:sp>
        <p:nvSpPr>
          <p:cNvPr id="181" name="Text Box 109"/>
          <p:cNvSpPr txBox="1">
            <a:spLocks noChangeArrowheads="1"/>
          </p:cNvSpPr>
          <p:nvPr/>
        </p:nvSpPr>
        <p:spPr bwMode="auto">
          <a:xfrm>
            <a:off x="6697234" y="4293096"/>
            <a:ext cx="1008112" cy="329067"/>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pPr>
            <a:r>
              <a:rPr lang="en-US" altLang="ko-KR" sz="800" b="1" dirty="0">
                <a:solidFill>
                  <a:schemeClr val="bg1"/>
                </a:solidFill>
                <a:latin typeface="微软雅黑" panose="020B0503020204020204" pitchFamily="34" charset="-122"/>
                <a:ea typeface="微软雅黑" panose="020B0503020204020204" pitchFamily="34" charset="-122"/>
              </a:rPr>
              <a:t>Register Recipe</a:t>
            </a:r>
          </a:p>
          <a:p>
            <a:pPr algn="ctr" defTabSz="899795" eaLnBrk="1" latinLnBrk="1" hangingPunct="1">
              <a:spcBef>
                <a:spcPct val="50000"/>
              </a:spcBef>
            </a:pPr>
            <a:r>
              <a:rPr lang="en-US" altLang="ko-KR" sz="800" b="1" dirty="0">
                <a:solidFill>
                  <a:schemeClr val="bg1"/>
                </a:solidFill>
                <a:latin typeface="微软雅黑" panose="020B0503020204020204" pitchFamily="34" charset="-122"/>
                <a:ea typeface="微软雅黑" panose="020B0503020204020204" pitchFamily="34" charset="-122"/>
              </a:rPr>
              <a:t>OPCALL Clear</a:t>
            </a:r>
          </a:p>
        </p:txBody>
      </p:sp>
      <p:sp>
        <p:nvSpPr>
          <p:cNvPr id="183" name="Text Box 109"/>
          <p:cNvSpPr txBox="1">
            <a:spLocks noChangeArrowheads="1"/>
          </p:cNvSpPr>
          <p:nvPr/>
        </p:nvSpPr>
        <p:spPr bwMode="auto">
          <a:xfrm>
            <a:off x="5313040" y="4797152"/>
            <a:ext cx="649288" cy="298290"/>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Writing JOB data</a:t>
            </a:r>
          </a:p>
        </p:txBody>
      </p:sp>
      <p:grpSp>
        <p:nvGrpSpPr>
          <p:cNvPr id="184" name="그룹 34"/>
          <p:cNvGrpSpPr/>
          <p:nvPr/>
        </p:nvGrpSpPr>
        <p:grpSpPr bwMode="auto">
          <a:xfrm flipH="1">
            <a:off x="6608291" y="5301208"/>
            <a:ext cx="288925" cy="288925"/>
            <a:chOff x="11217696" y="3501008"/>
            <a:chExt cx="720080" cy="432048"/>
          </a:xfrm>
        </p:grpSpPr>
        <p:cxnSp>
          <p:nvCxnSpPr>
            <p:cNvPr id="185" name="직선 연결선 30"/>
            <p:cNvCxnSpPr>
              <a:cxnSpLocks noChangeShapeType="1"/>
            </p:cNvCxnSpPr>
            <p:nvPr/>
          </p:nvCxnSpPr>
          <p:spPr bwMode="auto">
            <a:xfrm>
              <a:off x="11217696" y="3501008"/>
              <a:ext cx="720080" cy="0"/>
            </a:xfrm>
            <a:prstGeom prst="line">
              <a:avLst/>
            </a:prstGeom>
            <a:noFill/>
            <a:ln w="15875">
              <a:solidFill>
                <a:srgbClr val="92D050"/>
              </a:solidFill>
              <a:round/>
            </a:ln>
          </p:spPr>
        </p:cxnSp>
        <p:cxnSp>
          <p:nvCxnSpPr>
            <p:cNvPr id="186" name="직선 연결선 31"/>
            <p:cNvCxnSpPr>
              <a:cxnSpLocks noChangeShapeType="1"/>
            </p:cNvCxnSpPr>
            <p:nvPr/>
          </p:nvCxnSpPr>
          <p:spPr bwMode="auto">
            <a:xfrm>
              <a:off x="11937776" y="3501008"/>
              <a:ext cx="0" cy="432048"/>
            </a:xfrm>
            <a:prstGeom prst="line">
              <a:avLst/>
            </a:prstGeom>
            <a:noFill/>
            <a:ln w="15875">
              <a:solidFill>
                <a:srgbClr val="92D050"/>
              </a:solidFill>
              <a:round/>
            </a:ln>
          </p:spPr>
        </p:cxnSp>
        <p:cxnSp>
          <p:nvCxnSpPr>
            <p:cNvPr id="187" name="직선 연결선 32"/>
            <p:cNvCxnSpPr>
              <a:cxnSpLocks noChangeShapeType="1"/>
            </p:cNvCxnSpPr>
            <p:nvPr/>
          </p:nvCxnSpPr>
          <p:spPr bwMode="auto">
            <a:xfrm>
              <a:off x="11217696" y="3933056"/>
              <a:ext cx="720080" cy="0"/>
            </a:xfrm>
            <a:prstGeom prst="line">
              <a:avLst/>
            </a:prstGeom>
            <a:noFill/>
            <a:ln w="15875">
              <a:solidFill>
                <a:srgbClr val="92D050"/>
              </a:solidFill>
              <a:round/>
              <a:headEnd type="arrow" w="med" len="med"/>
            </a:ln>
          </p:spPr>
        </p:cxnSp>
      </p:grpSp>
      <p:sp>
        <p:nvSpPr>
          <p:cNvPr id="188" name="Line 114"/>
          <p:cNvSpPr>
            <a:spLocks noChangeShapeType="1"/>
          </p:cNvSpPr>
          <p:nvPr/>
        </p:nvSpPr>
        <p:spPr bwMode="auto">
          <a:xfrm flipH="1">
            <a:off x="5961112" y="4797152"/>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89" name="Text Box 416"/>
          <p:cNvSpPr txBox="1">
            <a:spLocks noChangeArrowheads="1"/>
          </p:cNvSpPr>
          <p:nvPr/>
        </p:nvSpPr>
        <p:spPr bwMode="auto">
          <a:xfrm>
            <a:off x="5961112" y="4653136"/>
            <a:ext cx="1151632"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err="1">
                <a:latin typeface="微软雅黑" panose="020B0503020204020204" pitchFamily="34" charset="-122"/>
                <a:ea typeface="微软雅黑" panose="020B0503020204020204" pitchFamily="34" charset="-122"/>
              </a:rPr>
              <a:t>ReceiveAble</a:t>
            </a:r>
            <a:r>
              <a:rPr lang="en-US" altLang="ko-KR" b="1" dirty="0">
                <a:latin typeface="微软雅黑" panose="020B0503020204020204" pitchFamily="34" charset="-122"/>
                <a:ea typeface="微软雅黑" panose="020B0503020204020204" pitchFamily="34" charset="-122"/>
              </a:rPr>
              <a:t> On</a:t>
            </a:r>
          </a:p>
        </p:txBody>
      </p:sp>
      <p:sp>
        <p:nvSpPr>
          <p:cNvPr id="190" name="Line 114"/>
          <p:cNvSpPr>
            <a:spLocks noChangeShapeType="1"/>
          </p:cNvSpPr>
          <p:nvPr/>
        </p:nvSpPr>
        <p:spPr bwMode="auto">
          <a:xfrm>
            <a:off x="5961112" y="5172966"/>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191" name="Text Box 416"/>
          <p:cNvSpPr txBox="1">
            <a:spLocks noChangeArrowheads="1"/>
          </p:cNvSpPr>
          <p:nvPr/>
        </p:nvSpPr>
        <p:spPr bwMode="auto">
          <a:xfrm>
            <a:off x="5817096" y="5013176"/>
            <a:ext cx="1080120"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err="1">
                <a:latin typeface="微软雅黑" panose="020B0503020204020204" pitchFamily="34" charset="-122"/>
                <a:ea typeface="微软雅黑" panose="020B0503020204020204" pitchFamily="34" charset="-122"/>
              </a:rPr>
              <a:t>SendAble</a:t>
            </a:r>
            <a:r>
              <a:rPr lang="en-US" altLang="ko-KR" b="1" dirty="0">
                <a:latin typeface="微软雅黑" panose="020B0503020204020204" pitchFamily="34" charset="-122"/>
                <a:ea typeface="微软雅黑" panose="020B0503020204020204" pitchFamily="34" charset="-122"/>
              </a:rPr>
              <a:t> On</a:t>
            </a:r>
          </a:p>
        </p:txBody>
      </p:sp>
      <p:sp>
        <p:nvSpPr>
          <p:cNvPr id="192" name="Text Box 109"/>
          <p:cNvSpPr txBox="1">
            <a:spLocks noChangeArrowheads="1"/>
          </p:cNvSpPr>
          <p:nvPr/>
        </p:nvSpPr>
        <p:spPr bwMode="auto">
          <a:xfrm>
            <a:off x="6823992" y="5293708"/>
            <a:ext cx="649288" cy="367540"/>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Read</a:t>
            </a:r>
          </a:p>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 JOB data</a:t>
            </a:r>
          </a:p>
        </p:txBody>
      </p:sp>
      <p:sp>
        <p:nvSpPr>
          <p:cNvPr id="193" name="Text Box 109"/>
          <p:cNvSpPr txBox="1">
            <a:spLocks noChangeArrowheads="1"/>
          </p:cNvSpPr>
          <p:nvPr/>
        </p:nvSpPr>
        <p:spPr bwMode="auto">
          <a:xfrm>
            <a:off x="6777082" y="5685130"/>
            <a:ext cx="864096" cy="2982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pPr>
            <a:r>
              <a:rPr lang="en-US" altLang="ko-KR" b="1" dirty="0">
                <a:solidFill>
                  <a:srgbClr val="002060"/>
                </a:solidFill>
                <a:latin typeface="微软雅黑" panose="020B0503020204020204" pitchFamily="34" charset="-122"/>
                <a:ea typeface="微软雅黑" panose="020B0503020204020204" pitchFamily="34" charset="-122"/>
              </a:rPr>
              <a:t>Continue Normal Case</a:t>
            </a:r>
          </a:p>
        </p:txBody>
      </p:sp>
      <p:cxnSp>
        <p:nvCxnSpPr>
          <p:cNvPr id="195" name="직선 연결선 194"/>
          <p:cNvCxnSpPr/>
          <p:nvPr/>
        </p:nvCxnSpPr>
        <p:spPr>
          <a:xfrm>
            <a:off x="4808984" y="1196752"/>
            <a:ext cx="0" cy="4968552"/>
          </a:xfrm>
          <a:prstGeom prst="line">
            <a:avLst/>
          </a:prstGeom>
          <a:ln w="15875">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Recipe Register Validation</a:t>
            </a:r>
          </a:p>
        </p:txBody>
      </p:sp>
      <p:sp>
        <p:nvSpPr>
          <p:cNvPr id="237" name="Rectangle 105"/>
          <p:cNvSpPr>
            <a:spLocks noChangeArrowheads="1"/>
          </p:cNvSpPr>
          <p:nvPr/>
        </p:nvSpPr>
        <p:spPr bwMode="auto">
          <a:xfrm>
            <a:off x="2509838" y="1628775"/>
            <a:ext cx="666750" cy="4679950"/>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238" name="Rectangle 103"/>
          <p:cNvSpPr>
            <a:spLocks noChangeArrowheads="1"/>
          </p:cNvSpPr>
          <p:nvPr/>
        </p:nvSpPr>
        <p:spPr bwMode="auto">
          <a:xfrm>
            <a:off x="2509838" y="1341438"/>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sz="1000" b="1" dirty="0">
                <a:solidFill>
                  <a:schemeClr val="bg1"/>
                </a:solidFill>
                <a:latin typeface="微软雅黑" panose="020B0503020204020204" pitchFamily="34" charset="-122"/>
                <a:ea typeface="微软雅黑" panose="020B0503020204020204" pitchFamily="34" charset="-122"/>
              </a:rPr>
              <a:t>Machine</a:t>
            </a:r>
          </a:p>
        </p:txBody>
      </p:sp>
      <p:sp>
        <p:nvSpPr>
          <p:cNvPr id="239" name="Rectangle 104"/>
          <p:cNvSpPr>
            <a:spLocks noChangeArrowheads="1"/>
          </p:cNvSpPr>
          <p:nvPr/>
        </p:nvSpPr>
        <p:spPr bwMode="auto">
          <a:xfrm>
            <a:off x="3987800" y="1341438"/>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sz="1000" b="1">
                <a:solidFill>
                  <a:schemeClr val="bg1"/>
                </a:solidFill>
                <a:latin typeface="微软雅黑" panose="020B0503020204020204" pitchFamily="34" charset="-122"/>
                <a:ea typeface="微软雅黑" panose="020B0503020204020204" pitchFamily="34" charset="-122"/>
              </a:rPr>
              <a:t>CIM-PC</a:t>
            </a:r>
          </a:p>
        </p:txBody>
      </p:sp>
      <p:sp>
        <p:nvSpPr>
          <p:cNvPr id="240" name="Rectangle 106"/>
          <p:cNvSpPr>
            <a:spLocks noChangeArrowheads="1"/>
          </p:cNvSpPr>
          <p:nvPr/>
        </p:nvSpPr>
        <p:spPr bwMode="auto">
          <a:xfrm>
            <a:off x="3987800" y="1628775"/>
            <a:ext cx="666750" cy="4679950"/>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r>
              <a:rPr lang="en-US" altLang="ko-KR" sz="1000" b="1">
                <a:solidFill>
                  <a:schemeClr val="bg1"/>
                </a:solidFill>
                <a:latin typeface="微软雅黑" panose="020B0503020204020204" pitchFamily="34" charset="-122"/>
                <a:ea typeface="微软雅黑" panose="020B0503020204020204" pitchFamily="34" charset="-122"/>
              </a:rPr>
              <a:t> </a:t>
            </a:r>
          </a:p>
        </p:txBody>
      </p:sp>
      <p:sp>
        <p:nvSpPr>
          <p:cNvPr id="241" name="Rectangle 107"/>
          <p:cNvSpPr>
            <a:spLocks noChangeArrowheads="1"/>
          </p:cNvSpPr>
          <p:nvPr/>
        </p:nvSpPr>
        <p:spPr bwMode="auto">
          <a:xfrm>
            <a:off x="1011238" y="1341438"/>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sz="1000" b="1">
                <a:solidFill>
                  <a:schemeClr val="bg1"/>
                </a:solidFill>
                <a:latin typeface="微软雅黑" panose="020B0503020204020204" pitchFamily="34" charset="-122"/>
                <a:ea typeface="微软雅黑" panose="020B0503020204020204" pitchFamily="34" charset="-122"/>
              </a:rPr>
              <a:t>Indexer</a:t>
            </a:r>
          </a:p>
        </p:txBody>
      </p:sp>
      <p:sp>
        <p:nvSpPr>
          <p:cNvPr id="242" name="Rectangle 108"/>
          <p:cNvSpPr>
            <a:spLocks noChangeArrowheads="1"/>
          </p:cNvSpPr>
          <p:nvPr/>
        </p:nvSpPr>
        <p:spPr bwMode="auto">
          <a:xfrm>
            <a:off x="1011238" y="1628775"/>
            <a:ext cx="666750" cy="4679950"/>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endParaRPr lang="en-US" altLang="ko-KR" sz="1000" b="1">
              <a:latin typeface="微软雅黑" panose="020B0503020204020204" pitchFamily="34" charset="-122"/>
              <a:ea typeface="微软雅黑" panose="020B0503020204020204" pitchFamily="34" charset="-122"/>
            </a:endParaRPr>
          </a:p>
        </p:txBody>
      </p:sp>
      <p:sp>
        <p:nvSpPr>
          <p:cNvPr id="243" name="Line 114"/>
          <p:cNvSpPr>
            <a:spLocks noChangeShapeType="1"/>
          </p:cNvSpPr>
          <p:nvPr/>
        </p:nvSpPr>
        <p:spPr bwMode="auto">
          <a:xfrm>
            <a:off x="1639888" y="1916981"/>
            <a:ext cx="2347912"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244" name="Text Box 109"/>
          <p:cNvSpPr txBox="1">
            <a:spLocks noChangeArrowheads="1"/>
          </p:cNvSpPr>
          <p:nvPr/>
        </p:nvSpPr>
        <p:spPr bwMode="auto">
          <a:xfrm>
            <a:off x="1035050" y="1700808"/>
            <a:ext cx="649288" cy="436563"/>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a:solidFill>
                  <a:schemeClr val="bg1"/>
                </a:solidFill>
                <a:latin typeface="微软雅黑" panose="020B0503020204020204" pitchFamily="34" charset="-122"/>
                <a:ea typeface="微软雅黑" panose="020B0503020204020204" pitchFamily="34" charset="-122"/>
              </a:rPr>
              <a:t>Cassette Load Complete</a:t>
            </a:r>
          </a:p>
        </p:txBody>
      </p:sp>
      <p:sp>
        <p:nvSpPr>
          <p:cNvPr id="245" name="Rectangle 104"/>
          <p:cNvSpPr>
            <a:spLocks noChangeArrowheads="1"/>
          </p:cNvSpPr>
          <p:nvPr/>
        </p:nvSpPr>
        <p:spPr bwMode="auto">
          <a:xfrm>
            <a:off x="5499100" y="1341438"/>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eaLnBrk="1" latinLnBrk="1" hangingPunct="1"/>
            <a:r>
              <a:rPr lang="en-US" altLang="ko-KR" sz="1000" b="1" dirty="0" smtClean="0">
                <a:solidFill>
                  <a:schemeClr val="bg1"/>
                </a:solidFill>
                <a:latin typeface="微软雅黑" panose="020B0503020204020204" pitchFamily="34" charset="-122"/>
                <a:ea typeface="微软雅黑" panose="020B0503020204020204" pitchFamily="34" charset="-122"/>
              </a:rPr>
              <a:t>RMS</a:t>
            </a:r>
            <a:endParaRPr lang="en-US" altLang="ko-KR" sz="1000" b="1" dirty="0">
              <a:solidFill>
                <a:schemeClr val="bg1"/>
              </a:solidFill>
              <a:latin typeface="微软雅黑" panose="020B0503020204020204" pitchFamily="34" charset="-122"/>
              <a:ea typeface="微软雅黑" panose="020B0503020204020204" pitchFamily="34" charset="-122"/>
            </a:endParaRPr>
          </a:p>
        </p:txBody>
      </p:sp>
      <p:sp>
        <p:nvSpPr>
          <p:cNvPr id="246" name="Rectangle 106"/>
          <p:cNvSpPr>
            <a:spLocks noChangeArrowheads="1"/>
          </p:cNvSpPr>
          <p:nvPr/>
        </p:nvSpPr>
        <p:spPr bwMode="auto">
          <a:xfrm>
            <a:off x="5499100" y="1628775"/>
            <a:ext cx="666750" cy="4679950"/>
          </a:xfrm>
          <a:prstGeom prst="rect">
            <a:avLst/>
          </a:prstGeom>
          <a:solidFill>
            <a:srgbClr val="969696"/>
          </a:solidFill>
          <a:ln w="9525">
            <a:noFill/>
            <a:miter lim="800000"/>
          </a:ln>
        </p:spPr>
        <p:txBody>
          <a:bodyPr wrap="none" lIns="17141" tIns="10800" rIns="17141" bIns="10285" anchor="ctr"/>
          <a:lstStyle/>
          <a:p>
            <a:pPr algn="ctr" defTabSz="899795" eaLnBrk="1" latinLnBrk="1" hangingPunct="1"/>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247" name="Text Box 109"/>
          <p:cNvSpPr txBox="1">
            <a:spLocks noChangeArrowheads="1"/>
          </p:cNvSpPr>
          <p:nvPr/>
        </p:nvSpPr>
        <p:spPr bwMode="auto">
          <a:xfrm>
            <a:off x="3963988" y="1916981"/>
            <a:ext cx="703262" cy="436562"/>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Cassette Info. Request</a:t>
            </a:r>
          </a:p>
        </p:txBody>
      </p:sp>
      <p:sp>
        <p:nvSpPr>
          <p:cNvPr id="248" name="Line 114"/>
          <p:cNvSpPr>
            <a:spLocks noChangeShapeType="1"/>
          </p:cNvSpPr>
          <p:nvPr/>
        </p:nvSpPr>
        <p:spPr bwMode="auto">
          <a:xfrm>
            <a:off x="4664075" y="2277021"/>
            <a:ext cx="863600"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249" name="Text Box 109"/>
          <p:cNvSpPr txBox="1">
            <a:spLocks noChangeArrowheads="1"/>
          </p:cNvSpPr>
          <p:nvPr/>
        </p:nvSpPr>
        <p:spPr bwMode="auto">
          <a:xfrm>
            <a:off x="5475288" y="2277021"/>
            <a:ext cx="703262" cy="298450"/>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a:solidFill>
                  <a:schemeClr val="bg1"/>
                </a:solidFill>
                <a:latin typeface="微软雅黑" panose="020B0503020204020204" pitchFamily="34" charset="-122"/>
                <a:ea typeface="微软雅黑" panose="020B0503020204020204" pitchFamily="34" charset="-122"/>
              </a:rPr>
              <a:t>Validation Check</a:t>
            </a:r>
          </a:p>
        </p:txBody>
      </p:sp>
      <p:sp>
        <p:nvSpPr>
          <p:cNvPr id="250" name="Line 114"/>
          <p:cNvSpPr>
            <a:spLocks noChangeShapeType="1"/>
          </p:cNvSpPr>
          <p:nvPr/>
        </p:nvSpPr>
        <p:spPr bwMode="auto">
          <a:xfrm flipH="1">
            <a:off x="4640263" y="2516014"/>
            <a:ext cx="863600"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251" name="Line 114"/>
          <p:cNvSpPr>
            <a:spLocks noChangeShapeType="1"/>
          </p:cNvSpPr>
          <p:nvPr/>
        </p:nvSpPr>
        <p:spPr bwMode="auto">
          <a:xfrm flipH="1">
            <a:off x="1658938" y="2851671"/>
            <a:ext cx="2324100"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252" name="Text Box 109"/>
          <p:cNvSpPr txBox="1">
            <a:spLocks noChangeArrowheads="1"/>
          </p:cNvSpPr>
          <p:nvPr/>
        </p:nvSpPr>
        <p:spPr bwMode="auto">
          <a:xfrm>
            <a:off x="3963988" y="2492896"/>
            <a:ext cx="703262" cy="436563"/>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a:solidFill>
                  <a:schemeClr val="bg1"/>
                </a:solidFill>
                <a:latin typeface="微软雅黑" panose="020B0503020204020204" pitchFamily="34" charset="-122"/>
                <a:ea typeface="微软雅黑" panose="020B0503020204020204" pitchFamily="34" charset="-122"/>
              </a:rPr>
              <a:t>Cassette Info. Update</a:t>
            </a:r>
          </a:p>
        </p:txBody>
      </p:sp>
      <p:sp>
        <p:nvSpPr>
          <p:cNvPr id="253" name="Text Box 111"/>
          <p:cNvSpPr txBox="1">
            <a:spLocks noChangeArrowheads="1"/>
          </p:cNvSpPr>
          <p:nvPr/>
        </p:nvSpPr>
        <p:spPr bwMode="auto">
          <a:xfrm flipH="1">
            <a:off x="2648744" y="2693146"/>
            <a:ext cx="1339056" cy="1597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pPr>
            <a:r>
              <a:rPr lang="en-US" altLang="ko-KR" b="1" dirty="0">
                <a:latin typeface="微软雅黑" panose="020B0503020204020204" pitchFamily="34" charset="-122"/>
                <a:ea typeface="微软雅黑" panose="020B0503020204020204" pitchFamily="34" charset="-122"/>
              </a:rPr>
              <a:t>Cassette Info. Send</a:t>
            </a:r>
          </a:p>
        </p:txBody>
      </p:sp>
      <p:sp>
        <p:nvSpPr>
          <p:cNvPr id="255" name="Line 114"/>
          <p:cNvSpPr>
            <a:spLocks noChangeShapeType="1"/>
          </p:cNvSpPr>
          <p:nvPr/>
        </p:nvSpPr>
        <p:spPr bwMode="auto">
          <a:xfrm flipH="1">
            <a:off x="3152775" y="4797152"/>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257" name="Text Box 109"/>
          <p:cNvSpPr txBox="1">
            <a:spLocks noChangeArrowheads="1"/>
          </p:cNvSpPr>
          <p:nvPr/>
        </p:nvSpPr>
        <p:spPr bwMode="auto">
          <a:xfrm>
            <a:off x="3987800" y="5728741"/>
            <a:ext cx="703263" cy="436563"/>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Job Start Command Send</a:t>
            </a:r>
          </a:p>
        </p:txBody>
      </p:sp>
      <p:sp>
        <p:nvSpPr>
          <p:cNvPr id="258" name="Line 114"/>
          <p:cNvSpPr>
            <a:spLocks noChangeShapeType="1"/>
          </p:cNvSpPr>
          <p:nvPr/>
        </p:nvSpPr>
        <p:spPr bwMode="auto">
          <a:xfrm flipH="1">
            <a:off x="1677988" y="6010275"/>
            <a:ext cx="2324100"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259" name="Text Box 111"/>
          <p:cNvSpPr txBox="1">
            <a:spLocks noChangeArrowheads="1"/>
          </p:cNvSpPr>
          <p:nvPr/>
        </p:nvSpPr>
        <p:spPr bwMode="auto">
          <a:xfrm flipH="1">
            <a:off x="3214688" y="5722938"/>
            <a:ext cx="792162" cy="298450"/>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latin typeface="微软雅黑" panose="020B0503020204020204" pitchFamily="34" charset="-122"/>
                <a:ea typeface="微软雅黑" panose="020B0503020204020204" pitchFamily="34" charset="-122"/>
              </a:rPr>
              <a:t>Job Start Command</a:t>
            </a:r>
          </a:p>
        </p:txBody>
      </p:sp>
      <p:sp>
        <p:nvSpPr>
          <p:cNvPr id="260" name="Text Box 416"/>
          <p:cNvSpPr txBox="1">
            <a:spLocks noChangeArrowheads="1"/>
          </p:cNvSpPr>
          <p:nvPr/>
        </p:nvSpPr>
        <p:spPr bwMode="auto">
          <a:xfrm>
            <a:off x="3008784" y="4509120"/>
            <a:ext cx="1079599" cy="2982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Register Check Command</a:t>
            </a:r>
          </a:p>
        </p:txBody>
      </p:sp>
      <p:sp>
        <p:nvSpPr>
          <p:cNvPr id="262" name="Text Box 109"/>
          <p:cNvSpPr txBox="1">
            <a:spLocks noChangeArrowheads="1"/>
          </p:cNvSpPr>
          <p:nvPr/>
        </p:nvSpPr>
        <p:spPr bwMode="auto">
          <a:xfrm>
            <a:off x="2432720" y="3761940"/>
            <a:ext cx="773112" cy="1683284"/>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Recipe Register Check</a:t>
            </a:r>
          </a:p>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(Machine)</a:t>
            </a:r>
          </a:p>
          <a:p>
            <a:pPr algn="ctr" defTabSz="899795" eaLnBrk="1" latinLnBrk="1" hangingPunct="1">
              <a:spcBef>
                <a:spcPct val="50000"/>
              </a:spcBef>
            </a:pP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spcBef>
                <a:spcPct val="50000"/>
              </a:spcBef>
            </a:pPr>
            <a:r>
              <a:rPr lang="en-US" altLang="ko-KR" b="1" dirty="0" smtClean="0">
                <a:solidFill>
                  <a:schemeClr val="bg1"/>
                </a:solidFill>
                <a:latin typeface="微软雅黑" panose="020B0503020204020204" pitchFamily="34" charset="-122"/>
                <a:ea typeface="微软雅黑" panose="020B0503020204020204" pitchFamily="34" charset="-122"/>
              </a:rPr>
              <a:t>(</a:t>
            </a:r>
            <a:r>
              <a:rPr lang="en-US" altLang="ko-KR" b="1" dirty="0">
                <a:solidFill>
                  <a:schemeClr val="bg1"/>
                </a:solidFill>
                <a:latin typeface="微软雅黑" panose="020B0503020204020204" pitchFamily="34" charset="-122"/>
                <a:ea typeface="微软雅黑" panose="020B0503020204020204" pitchFamily="34" charset="-122"/>
              </a:rPr>
              <a:t>Unit)</a:t>
            </a:r>
          </a:p>
          <a:p>
            <a:pPr algn="ctr" defTabSz="899795" eaLnBrk="1" latinLnBrk="1" hangingPunct="1">
              <a:spcBef>
                <a:spcPct val="50000"/>
              </a:spcBef>
            </a:pP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spcBef>
                <a:spcPct val="50000"/>
              </a:spcBef>
            </a:pPr>
            <a:endParaRPr lang="en-US" altLang="ko-KR" b="1" dirty="0" smtClean="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spcBef>
                <a:spcPct val="50000"/>
              </a:spcBef>
            </a:pPr>
            <a:r>
              <a:rPr lang="en-US" altLang="ko-KR" b="1" dirty="0" smtClean="0">
                <a:solidFill>
                  <a:schemeClr val="bg1"/>
                </a:solidFill>
                <a:latin typeface="微软雅黑" panose="020B0503020204020204" pitchFamily="34" charset="-122"/>
                <a:ea typeface="微软雅黑" panose="020B0503020204020204" pitchFamily="34" charset="-122"/>
              </a:rPr>
              <a:t>…</a:t>
            </a:r>
            <a:endParaRPr lang="en-US" altLang="ko-KR" b="1" dirty="0">
              <a:solidFill>
                <a:schemeClr val="bg1"/>
              </a:solidFill>
              <a:latin typeface="微软雅黑" panose="020B0503020204020204" pitchFamily="34" charset="-122"/>
              <a:ea typeface="微软雅黑" panose="020B0503020204020204" pitchFamily="34" charset="-122"/>
            </a:endParaRPr>
          </a:p>
        </p:txBody>
      </p:sp>
      <p:sp>
        <p:nvSpPr>
          <p:cNvPr id="263" name="Text Box 1131"/>
          <p:cNvSpPr txBox="1">
            <a:spLocks noChangeArrowheads="1"/>
          </p:cNvSpPr>
          <p:nvPr/>
        </p:nvSpPr>
        <p:spPr bwMode="auto">
          <a:xfrm>
            <a:off x="6393160" y="1628800"/>
            <a:ext cx="3168352" cy="1477328"/>
          </a:xfrm>
          <a:prstGeom prst="rect">
            <a:avLst/>
          </a:prstGeom>
          <a:noFill/>
          <a:ln w="9525" algn="ctr">
            <a:noFill/>
            <a:miter lim="800000"/>
          </a:ln>
        </p:spPr>
        <p:txBody>
          <a:bodyPr wrap="square" anchor="ctr">
            <a:spAutoFit/>
          </a:bodyPr>
          <a:lstStyle/>
          <a:p>
            <a:pPr defTabSz="993775" eaLnBrk="1" latinLnBrk="1" hangingPunct="1">
              <a:buFont typeface="Wingdings" panose="05000000000000000000" pitchFamily="2" charset="2"/>
              <a:buChar char="l"/>
            </a:pPr>
            <a:r>
              <a:rPr lang="en-US" altLang="ko-KR" sz="1000" b="1" dirty="0">
                <a:latin typeface="微软雅黑" panose="020B0503020204020204" pitchFamily="34" charset="-122"/>
                <a:ea typeface="微软雅黑" panose="020B0503020204020204" pitchFamily="34" charset="-122"/>
              </a:rPr>
              <a:t> Recipe ID Check timing : CST on Port</a:t>
            </a:r>
          </a:p>
          <a:p>
            <a:pPr defTabSz="993775" eaLnBrk="1" latinLnBrk="1" hangingPunct="1">
              <a:buFont typeface="Wingdings" panose="05000000000000000000" pitchFamily="2" charset="2"/>
              <a:buChar char="l"/>
            </a:pPr>
            <a:r>
              <a:rPr lang="en-US" altLang="ko-KR" sz="1000" b="1" dirty="0">
                <a:latin typeface="微软雅黑" panose="020B0503020204020204" pitchFamily="34" charset="-122"/>
                <a:ea typeface="微软雅黑" panose="020B0503020204020204" pitchFamily="34" charset="-122"/>
              </a:rPr>
              <a:t> CIM PC Request “Recipe Register Validation” to EQ</a:t>
            </a:r>
          </a:p>
          <a:p>
            <a:pPr defTabSz="993775" eaLnBrk="1" latinLnBrk="1" hangingPunct="1">
              <a:buFont typeface="Wingdings" panose="05000000000000000000" pitchFamily="2" charset="2"/>
              <a:buChar char="l"/>
            </a:pPr>
            <a:r>
              <a:rPr lang="en-US" altLang="ko-KR" sz="1000" b="1" dirty="0">
                <a:latin typeface="微软雅黑" panose="020B0503020204020204" pitchFamily="34" charset="-122"/>
                <a:ea typeface="微软雅黑" panose="020B0503020204020204" pitchFamily="34" charset="-122"/>
              </a:rPr>
              <a:t> EQ compare EQ’s registered Recipe and download Recipe from CIM PC</a:t>
            </a:r>
          </a:p>
          <a:p>
            <a:pPr defTabSz="993775" eaLnBrk="1" latinLnBrk="1" hangingPunct="1">
              <a:buFont typeface="Wingdings" panose="05000000000000000000" pitchFamily="2" charset="2"/>
              <a:buChar char="l"/>
            </a:pPr>
            <a:r>
              <a:rPr lang="en-US" altLang="ko-KR" sz="1000" b="1" dirty="0">
                <a:latin typeface="微软雅黑" panose="020B0503020204020204" pitchFamily="34" charset="-122"/>
                <a:ea typeface="微软雅黑" panose="020B0503020204020204" pitchFamily="34" charset="-122"/>
              </a:rPr>
              <a:t> EQ reply to CIMPC</a:t>
            </a:r>
          </a:p>
          <a:p>
            <a:pPr defTabSz="993775" eaLnBrk="1" latinLnBrk="1" hangingPunct="1"/>
            <a:r>
              <a:rPr lang="en-US" altLang="ko-KR" sz="1000" b="1" dirty="0">
                <a:latin typeface="微软雅黑" panose="020B0503020204020204" pitchFamily="34" charset="-122"/>
                <a:ea typeface="微软雅黑" panose="020B0503020204020204" pitchFamily="34" charset="-122"/>
              </a:rPr>
              <a:t>     - ACK : All exist (can process)</a:t>
            </a:r>
          </a:p>
          <a:p>
            <a:pPr defTabSz="993775" eaLnBrk="1" latinLnBrk="1" hangingPunct="1"/>
            <a:r>
              <a:rPr lang="en-US" altLang="ko-KR" sz="1000" b="1" dirty="0">
                <a:latin typeface="微软雅黑" panose="020B0503020204020204" pitchFamily="34" charset="-122"/>
                <a:ea typeface="微软雅黑" panose="020B0503020204020204" pitchFamily="34" charset="-122"/>
              </a:rPr>
              <a:t>     - NACK : not matched at least one</a:t>
            </a:r>
          </a:p>
          <a:p>
            <a:pPr defTabSz="993775" eaLnBrk="1" latinLnBrk="1" hangingPunct="1"/>
            <a:r>
              <a:rPr lang="en-US" altLang="ko-KR" sz="1000" b="1" dirty="0">
                <a:latin typeface="微软雅黑" panose="020B0503020204020204" pitchFamily="34" charset="-122"/>
                <a:ea typeface="微软雅黑" panose="020B0503020204020204" pitchFamily="34" charset="-122"/>
              </a:rPr>
              <a:t>                   (cannot Process)</a:t>
            </a:r>
          </a:p>
        </p:txBody>
      </p:sp>
      <p:sp>
        <p:nvSpPr>
          <p:cNvPr id="33" name="Text Box 416"/>
          <p:cNvSpPr txBox="1">
            <a:spLocks noChangeArrowheads="1"/>
          </p:cNvSpPr>
          <p:nvPr/>
        </p:nvSpPr>
        <p:spPr bwMode="auto">
          <a:xfrm>
            <a:off x="3152800" y="4821215"/>
            <a:ext cx="864096" cy="144016"/>
          </a:xfrm>
          <a:prstGeom prst="rect">
            <a:avLst/>
          </a:prstGeom>
          <a:solidFill>
            <a:srgbClr val="FFFF00"/>
          </a:solid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sz="800" b="1" dirty="0">
                <a:solidFill>
                  <a:srgbClr val="FF0000"/>
                </a:solidFill>
                <a:latin typeface="微软雅黑" panose="020B0503020204020204" pitchFamily="34" charset="-122"/>
                <a:ea typeface="微软雅黑" panose="020B0503020204020204" pitchFamily="34" charset="-122"/>
              </a:rPr>
              <a:t>Unit Number≠0</a:t>
            </a:r>
          </a:p>
        </p:txBody>
      </p:sp>
      <p:graphicFrame>
        <p:nvGraphicFramePr>
          <p:cNvPr id="34" name="표 33"/>
          <p:cNvGraphicFramePr>
            <a:graphicFrameLocks noGrp="1"/>
          </p:cNvGraphicFramePr>
          <p:nvPr/>
        </p:nvGraphicFramePr>
        <p:xfrm>
          <a:off x="6400917" y="3140968"/>
          <a:ext cx="3232603" cy="979308"/>
        </p:xfrm>
        <a:graphic>
          <a:graphicData uri="http://schemas.openxmlformats.org/drawingml/2006/table">
            <a:tbl>
              <a:tblPr/>
              <a:tblGrid>
                <a:gridCol w="1006221"/>
                <a:gridCol w="1148633"/>
                <a:gridCol w="540533"/>
                <a:gridCol w="537216"/>
              </a:tblGrid>
              <a:tr h="244827">
                <a:tc>
                  <a:txBody>
                    <a:bodyPr/>
                    <a:lstStyle/>
                    <a:p>
                      <a:pPr algn="ctr" latinLnBrk="0">
                        <a:spcAft>
                          <a:spcPts val="0"/>
                        </a:spcAft>
                      </a:pPr>
                      <a:r>
                        <a:rPr lang="en-US" altLang="ko-KR" sz="1000" kern="100" dirty="0">
                          <a:latin typeface="Times New Roman" panose="02020603050405020304"/>
                          <a:ea typeface="Times New Roman" panose="02020603050405020304"/>
                          <a:cs typeface="Times New Roman" panose="02020603050405020304"/>
                        </a:rPr>
                        <a:t>Block</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latinLnBrk="0">
                        <a:spcAft>
                          <a:spcPts val="0"/>
                        </a:spcAft>
                      </a:pPr>
                      <a:r>
                        <a:rPr lang="en-US" altLang="ko-KR" sz="1000" kern="100" dirty="0">
                          <a:latin typeface="Times New Roman" panose="02020603050405020304"/>
                          <a:ea typeface="Times New Roman" panose="02020603050405020304"/>
                          <a:cs typeface="Times New Roman" panose="02020603050405020304"/>
                        </a:rPr>
                        <a:t>Item Name</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latinLnBrk="1">
                        <a:spcAft>
                          <a:spcPts val="0"/>
                        </a:spcAft>
                      </a:pPr>
                      <a:r>
                        <a:rPr lang="en-US" altLang="ko-KR" sz="1000" kern="100" dirty="0">
                          <a:latin typeface="Times New Roman" panose="02020603050405020304"/>
                          <a:ea typeface="Times New Roman" panose="02020603050405020304"/>
                          <a:cs typeface="Times New Roman" panose="02020603050405020304"/>
                        </a:rPr>
                        <a:t>Type</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latinLnBrk="1">
                        <a:spcAft>
                          <a:spcPts val="0"/>
                        </a:spcAft>
                      </a:pPr>
                      <a:r>
                        <a:rPr lang="en-US" altLang="ko-KR" sz="1000" kern="100" dirty="0">
                          <a:latin typeface="Times New Roman" panose="02020603050405020304"/>
                          <a:ea typeface="Times New Roman" panose="02020603050405020304"/>
                          <a:cs typeface="Times New Roman" panose="02020603050405020304"/>
                        </a:rPr>
                        <a:t>Length</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44827">
                <a:tc rowSpan="3">
                  <a:txBody>
                    <a:bodyPr/>
                    <a:lstStyle/>
                    <a:p>
                      <a:pPr algn="l" latinLnBrk="0">
                        <a:spcAft>
                          <a:spcPts val="0"/>
                        </a:spcAft>
                      </a:pPr>
                      <a:r>
                        <a:rPr lang="en-US" sz="1000" kern="100" dirty="0">
                          <a:latin typeface="Times New Roman" panose="02020603050405020304"/>
                          <a:ea typeface="Malgun Gothic" panose="020B0503020000020004" pitchFamily="50" charset="-127"/>
                          <a:cs typeface="Times New Roman" panose="02020603050405020304"/>
                        </a:rPr>
                        <a:t>Recipe Register Check Command </a:t>
                      </a:r>
                      <a:r>
                        <a:rPr lang="en-US" sz="1000" kern="100" dirty="0" smtClean="0">
                          <a:latin typeface="Times New Roman" panose="02020603050405020304"/>
                          <a:ea typeface="Malgun Gothic" panose="020B0503020000020004" pitchFamily="50" charset="-127"/>
                          <a:cs typeface="Times New Roman" panose="02020603050405020304"/>
                        </a:rPr>
                        <a:t>Send Block</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latinLnBrk="0">
                        <a:spcAft>
                          <a:spcPts val="0"/>
                        </a:spcAft>
                      </a:pPr>
                      <a:r>
                        <a:rPr lang="en-US" altLang="ko-KR" sz="1000" kern="100" dirty="0" smtClean="0">
                          <a:latin typeface="Times New Roman" panose="02020603050405020304"/>
                          <a:ea typeface="Times New Roman" panose="02020603050405020304"/>
                          <a:cs typeface="Times New Roman" panose="02020603050405020304"/>
                        </a:rPr>
                        <a:t>Recipe Text</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1">
                        <a:spcAft>
                          <a:spcPts val="0"/>
                        </a:spcAft>
                      </a:pPr>
                      <a:r>
                        <a:rPr lang="en-US" altLang="ko-KR" sz="1000" kern="100" dirty="0" smtClean="0">
                          <a:latin typeface="Times New Roman" panose="02020603050405020304"/>
                          <a:ea typeface="Times New Roman" panose="02020603050405020304"/>
                          <a:cs typeface="Times New Roman" panose="02020603050405020304"/>
                        </a:rPr>
                        <a:t>ASCII</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1">
                        <a:spcAft>
                          <a:spcPts val="0"/>
                        </a:spcAft>
                      </a:pPr>
                      <a:r>
                        <a:rPr lang="en-US" altLang="ko-KR" sz="1000" kern="100" dirty="0" smtClean="0">
                          <a:latin typeface="Times New Roman" panose="02020603050405020304"/>
                          <a:ea typeface="Times New Roman" panose="02020603050405020304"/>
                          <a:cs typeface="Times New Roman" panose="02020603050405020304"/>
                        </a:rPr>
                        <a:t>1</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4827">
                <a:tc vMerge="1">
                  <a:txBody>
                    <a:bodyPr/>
                    <a:lstStyle/>
                    <a:p>
                      <a:endParaRPr lang="ko-K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latinLnBrk="0">
                        <a:spcAft>
                          <a:spcPts val="0"/>
                        </a:spcAft>
                      </a:pPr>
                      <a:r>
                        <a:rPr lang="en-US" sz="1000" kern="100" dirty="0">
                          <a:latin typeface="Times New Roman" panose="02020603050405020304"/>
                          <a:ea typeface="Malgun Gothic" panose="020B0503020000020004" pitchFamily="50" charset="-127"/>
                          <a:cs typeface="Times New Roman" panose="02020603050405020304"/>
                        </a:rPr>
                        <a:t>Recipe Number</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1">
                        <a:spcAft>
                          <a:spcPts val="0"/>
                        </a:spcAft>
                      </a:pPr>
                      <a:r>
                        <a:rPr lang="en-US" sz="1000" kern="0" dirty="0">
                          <a:latin typeface="Times New Roman" panose="02020603050405020304"/>
                          <a:ea typeface="GulimChe" panose="020B0609000101010101" charset="-127"/>
                          <a:cs typeface="Times New Roman" panose="02020603050405020304"/>
                        </a:rPr>
                        <a:t>INT</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1">
                        <a:spcAft>
                          <a:spcPts val="0"/>
                        </a:spcAft>
                      </a:pPr>
                      <a:r>
                        <a:rPr lang="en-US" sz="1000" kern="0" dirty="0">
                          <a:latin typeface="Times New Roman" panose="02020603050405020304"/>
                          <a:ea typeface="GulimChe" panose="020B0609000101010101" charset="-127"/>
                          <a:cs typeface="Times New Roman" panose="02020603050405020304"/>
                        </a:rPr>
                        <a:t>1</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4827">
                <a:tc vMerge="1">
                  <a:txBody>
                    <a:bodyPr/>
                    <a:lstStyle/>
                    <a:p>
                      <a:endParaRPr lang="ko-KR"/>
                    </a:p>
                  </a:txBody>
                  <a:tcPr/>
                </a:tc>
                <a:tc>
                  <a:txBody>
                    <a:bodyPr/>
                    <a:lstStyle/>
                    <a:p>
                      <a:pPr algn="l" latinLnBrk="0">
                        <a:spcAft>
                          <a:spcPts val="0"/>
                        </a:spcAft>
                      </a:pPr>
                      <a:r>
                        <a:rPr lang="en-US" sz="1000" kern="100" dirty="0">
                          <a:latin typeface="Times New Roman" panose="02020603050405020304"/>
                          <a:ea typeface="Malgun Gothic" panose="020B0503020000020004" pitchFamily="50" charset="-127"/>
                          <a:cs typeface="Times New Roman" panose="02020603050405020304"/>
                        </a:rPr>
                        <a:t>Unit Number</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latinLnBrk="1">
                        <a:spcAft>
                          <a:spcPts val="0"/>
                        </a:spcAft>
                      </a:pPr>
                      <a:r>
                        <a:rPr lang="en-US" sz="1000" kern="0" dirty="0">
                          <a:latin typeface="Times New Roman" panose="02020603050405020304"/>
                          <a:ea typeface="GulimChe" panose="020B0609000101010101" charset="-127"/>
                          <a:cs typeface="Times New Roman" panose="02020603050405020304"/>
                        </a:rPr>
                        <a:t>INT</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latinLnBrk="1">
                        <a:spcAft>
                          <a:spcPts val="0"/>
                        </a:spcAft>
                      </a:pPr>
                      <a:r>
                        <a:rPr lang="en-US" sz="1000" kern="0" dirty="0">
                          <a:latin typeface="Times New Roman" panose="02020603050405020304"/>
                          <a:ea typeface="GulimChe" panose="020B0609000101010101" charset="-127"/>
                          <a:cs typeface="Times New Roman" panose="02020603050405020304"/>
                        </a:rPr>
                        <a:t>1</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35" name="Text Box 1131"/>
          <p:cNvSpPr txBox="1">
            <a:spLocks noChangeArrowheads="1"/>
          </p:cNvSpPr>
          <p:nvPr/>
        </p:nvSpPr>
        <p:spPr bwMode="auto">
          <a:xfrm>
            <a:off x="6400917" y="4216152"/>
            <a:ext cx="3505083" cy="553998"/>
          </a:xfrm>
          <a:prstGeom prst="rect">
            <a:avLst/>
          </a:prstGeom>
          <a:noFill/>
          <a:ln w="9525" algn="ctr">
            <a:noFill/>
            <a:miter lim="800000"/>
          </a:ln>
        </p:spPr>
        <p:txBody>
          <a:bodyPr wrap="square" anchor="ctr">
            <a:spAutoFit/>
          </a:bodyPr>
          <a:lstStyle/>
          <a:p>
            <a:pPr marL="228600" indent="-228600" latinLnBrk="1">
              <a:buAutoNum type="arabicPeriod"/>
            </a:pPr>
            <a:r>
              <a:rPr lang="en-US" altLang="ko-KR" sz="1000" dirty="0" smtClean="0"/>
              <a:t>Recipe Text: 2 characters (If not use, Fill Space(H20))</a:t>
            </a:r>
          </a:p>
          <a:p>
            <a:pPr marL="228600" indent="-228600" latinLnBrk="1">
              <a:buAutoNum type="arabicPeriod"/>
            </a:pPr>
            <a:r>
              <a:rPr lang="en-US" altLang="ko-KR" sz="1000" dirty="0" smtClean="0"/>
              <a:t>Recipe </a:t>
            </a:r>
            <a:r>
              <a:rPr lang="en-US" altLang="ko-KR" sz="1000" dirty="0"/>
              <a:t>Number: 1~9999 (0 is default Cold Run</a:t>
            </a:r>
            <a:r>
              <a:rPr lang="en-US" altLang="ko-KR" sz="1000" dirty="0" smtClean="0"/>
              <a:t>)</a:t>
            </a:r>
          </a:p>
          <a:p>
            <a:pPr marL="228600" indent="-228600" latinLnBrk="1">
              <a:buFontTx/>
              <a:buAutoNum type="arabicPeriod"/>
            </a:pPr>
            <a:r>
              <a:rPr lang="en-US" altLang="ko-KR" sz="1000" dirty="0" smtClean="0"/>
              <a:t>Unit Number : If there is no Unit Recipe then 0</a:t>
            </a:r>
            <a:endParaRPr lang="ko-KR" altLang="ko-KR" sz="1000"/>
          </a:p>
        </p:txBody>
      </p:sp>
      <p:sp>
        <p:nvSpPr>
          <p:cNvPr id="36" name="Text Box 109"/>
          <p:cNvSpPr txBox="1">
            <a:spLocks noChangeArrowheads="1"/>
          </p:cNvSpPr>
          <p:nvPr/>
        </p:nvSpPr>
        <p:spPr bwMode="auto">
          <a:xfrm>
            <a:off x="3961706" y="3130417"/>
            <a:ext cx="703262" cy="2306532"/>
          </a:xfrm>
          <a:prstGeom prst="rect">
            <a:avLst/>
          </a:prstGeom>
          <a:noFill/>
          <a:ln w="9525">
            <a:noFill/>
            <a:miter lim="800000"/>
          </a:ln>
        </p:spPr>
        <p:txBody>
          <a:bodyPr lIns="17141" tIns="10800" rIns="17141" bIns="10285">
            <a:spAutoFit/>
          </a:bodyPr>
          <a:lstStyle/>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Recipe Register Check</a:t>
            </a:r>
          </a:p>
          <a:p>
            <a:pPr algn="ctr" defTabSz="899795" eaLnBrk="1" latinLnBrk="1" hangingPunct="1">
              <a:spcBef>
                <a:spcPct val="50000"/>
              </a:spcBef>
            </a:pP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spcBef>
                <a:spcPct val="50000"/>
              </a:spcBef>
            </a:pPr>
            <a:endParaRPr lang="en-US" altLang="ko-KR" b="1" dirty="0" smtClean="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spcBef>
                <a:spcPct val="50000"/>
              </a:spcBef>
            </a:pPr>
            <a:r>
              <a:rPr lang="en-US" altLang="ko-KR" b="1" dirty="0" smtClean="0">
                <a:solidFill>
                  <a:schemeClr val="bg1"/>
                </a:solidFill>
                <a:latin typeface="微软雅黑" panose="020B0503020204020204" pitchFamily="34" charset="-122"/>
                <a:ea typeface="微软雅黑" panose="020B0503020204020204" pitchFamily="34" charset="-122"/>
              </a:rPr>
              <a:t>(</a:t>
            </a:r>
            <a:r>
              <a:rPr lang="en-US" altLang="ko-KR" b="1" dirty="0">
                <a:solidFill>
                  <a:schemeClr val="bg1"/>
                </a:solidFill>
                <a:latin typeface="微软雅黑" panose="020B0503020204020204" pitchFamily="34" charset="-122"/>
                <a:ea typeface="微软雅黑" panose="020B0503020204020204" pitchFamily="34" charset="-122"/>
              </a:rPr>
              <a:t>Machine)</a:t>
            </a:r>
          </a:p>
          <a:p>
            <a:pPr algn="ctr" defTabSz="899795" eaLnBrk="1" latinLnBrk="1" hangingPunct="1">
              <a:spcBef>
                <a:spcPct val="50000"/>
              </a:spcBef>
            </a:pP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spcBef>
                <a:spcPct val="50000"/>
              </a:spcBef>
            </a:pP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spcBef>
                <a:spcPct val="50000"/>
              </a:spcBef>
            </a:pP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(Unit)</a:t>
            </a:r>
          </a:p>
          <a:p>
            <a:pPr algn="ctr" defTabSz="899795" eaLnBrk="1" latinLnBrk="1" hangingPunct="1">
              <a:spcBef>
                <a:spcPct val="50000"/>
              </a:spcBef>
            </a:pPr>
            <a:endParaRPr lang="en-US" altLang="ko-KR" b="1" dirty="0">
              <a:solidFill>
                <a:schemeClr val="bg1"/>
              </a:solidFill>
              <a:latin typeface="微软雅黑" panose="020B0503020204020204" pitchFamily="34" charset="-122"/>
              <a:ea typeface="微软雅黑" panose="020B0503020204020204" pitchFamily="34" charset="-122"/>
            </a:endParaRPr>
          </a:p>
          <a:p>
            <a:pPr algn="ctr" defTabSz="899795" eaLnBrk="1" latinLnBrk="1" hangingPunct="1">
              <a:spcBef>
                <a:spcPct val="50000"/>
              </a:spcBef>
            </a:pPr>
            <a:r>
              <a:rPr lang="en-US" altLang="ko-KR" b="1" dirty="0">
                <a:solidFill>
                  <a:schemeClr val="bg1"/>
                </a:solidFill>
                <a:latin typeface="微软雅黑" panose="020B0503020204020204" pitchFamily="34" charset="-122"/>
                <a:ea typeface="微软雅黑" panose="020B0503020204020204" pitchFamily="34" charset="-122"/>
              </a:rPr>
              <a:t>…</a:t>
            </a:r>
          </a:p>
        </p:txBody>
      </p:sp>
      <p:sp>
        <p:nvSpPr>
          <p:cNvPr id="37" name="Line 114"/>
          <p:cNvSpPr>
            <a:spLocks noChangeShapeType="1"/>
          </p:cNvSpPr>
          <p:nvPr/>
        </p:nvSpPr>
        <p:spPr bwMode="auto">
          <a:xfrm flipH="1">
            <a:off x="3080792" y="3356992"/>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38" name="Text Box 416"/>
          <p:cNvSpPr txBox="1">
            <a:spLocks noChangeArrowheads="1"/>
          </p:cNvSpPr>
          <p:nvPr/>
        </p:nvSpPr>
        <p:spPr bwMode="auto">
          <a:xfrm>
            <a:off x="2937272" y="3068960"/>
            <a:ext cx="1151632" cy="298290"/>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Register Check Command</a:t>
            </a:r>
          </a:p>
        </p:txBody>
      </p:sp>
      <p:sp>
        <p:nvSpPr>
          <p:cNvPr id="40" name="Line 114"/>
          <p:cNvSpPr>
            <a:spLocks noChangeShapeType="1"/>
          </p:cNvSpPr>
          <p:nvPr/>
        </p:nvSpPr>
        <p:spPr bwMode="auto">
          <a:xfrm>
            <a:off x="3152800" y="4289816"/>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41" name="Text Box 416"/>
          <p:cNvSpPr txBox="1">
            <a:spLocks noChangeArrowheads="1"/>
          </p:cNvSpPr>
          <p:nvPr/>
        </p:nvSpPr>
        <p:spPr bwMode="auto">
          <a:xfrm>
            <a:off x="3080792" y="3861048"/>
            <a:ext cx="1080120" cy="436789"/>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Register Check Command </a:t>
            </a:r>
            <a:r>
              <a:rPr lang="en-US" altLang="ko-KR" b="1" dirty="0" smtClean="0">
                <a:latin typeface="微软雅黑" panose="020B0503020204020204" pitchFamily="34" charset="-122"/>
                <a:ea typeface="微软雅黑" panose="020B0503020204020204" pitchFamily="34" charset="-122"/>
              </a:rPr>
              <a:t>Reply Pass</a:t>
            </a:r>
            <a:endParaRPr lang="en-US" altLang="ko-KR" b="1" dirty="0">
              <a:latin typeface="微软雅黑" panose="020B0503020204020204" pitchFamily="34" charset="-122"/>
              <a:ea typeface="微软雅黑" panose="020B0503020204020204" pitchFamily="34" charset="-122"/>
            </a:endParaRPr>
          </a:p>
        </p:txBody>
      </p:sp>
      <p:sp>
        <p:nvSpPr>
          <p:cNvPr id="42" name="Line 114"/>
          <p:cNvSpPr>
            <a:spLocks noChangeShapeType="1"/>
          </p:cNvSpPr>
          <p:nvPr/>
        </p:nvSpPr>
        <p:spPr bwMode="auto">
          <a:xfrm>
            <a:off x="3152800" y="5520302"/>
            <a:ext cx="887413" cy="0"/>
          </a:xfrm>
          <a:prstGeom prst="line">
            <a:avLst/>
          </a:prstGeom>
          <a:noFill/>
          <a:ln w="15875">
            <a:solidFill>
              <a:srgbClr val="92D050"/>
            </a:solidFill>
            <a:round/>
            <a:tailEnd type="triangle" w="med" len="med"/>
          </a:ln>
        </p:spPr>
        <p:txBody>
          <a:bodyPr wrap="none" lIns="17141" tIns="10800" rIns="17141" bIns="10285" anchor="ctr"/>
          <a:lstStyle/>
          <a:p>
            <a:endParaRPr lang="ko-KR" altLang="en-US"/>
          </a:p>
        </p:txBody>
      </p:sp>
      <p:sp>
        <p:nvSpPr>
          <p:cNvPr id="43" name="Text Box 416"/>
          <p:cNvSpPr txBox="1">
            <a:spLocks noChangeArrowheads="1"/>
          </p:cNvSpPr>
          <p:nvPr/>
        </p:nvSpPr>
        <p:spPr bwMode="auto">
          <a:xfrm>
            <a:off x="3080792" y="5091534"/>
            <a:ext cx="1080120" cy="436789"/>
          </a:xfrm>
          <a:prstGeom prst="rect">
            <a:avLst/>
          </a:prstGeom>
          <a:no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Register Check Command Reply Pass</a:t>
            </a:r>
          </a:p>
        </p:txBody>
      </p:sp>
      <p:sp>
        <p:nvSpPr>
          <p:cNvPr id="44" name="Text Box 416"/>
          <p:cNvSpPr txBox="1">
            <a:spLocks noChangeArrowheads="1"/>
          </p:cNvSpPr>
          <p:nvPr/>
        </p:nvSpPr>
        <p:spPr bwMode="auto">
          <a:xfrm>
            <a:off x="3152800" y="3380874"/>
            <a:ext cx="864096" cy="144016"/>
          </a:xfrm>
          <a:prstGeom prst="rect">
            <a:avLst/>
          </a:prstGeom>
          <a:solidFill>
            <a:srgbClr val="FFFF00"/>
          </a:solidFill>
          <a:ln w="9525">
            <a:noFill/>
            <a:miter lim="800000"/>
          </a:ln>
        </p:spPr>
        <p:txBody>
          <a:bodyPr wrap="square" lIns="17141" tIns="10800" rIns="17141" bIns="10285">
            <a:spAutoFit/>
          </a:bodyPr>
          <a:lstStyle/>
          <a:p>
            <a:pPr algn="ctr" defTabSz="899795" eaLnBrk="1" latinLnBrk="1" hangingPunct="1">
              <a:spcBef>
                <a:spcPct val="50000"/>
              </a:spcBef>
              <a:buClr>
                <a:srgbClr val="336699"/>
              </a:buClr>
            </a:pPr>
            <a:r>
              <a:rPr lang="en-US" altLang="ko-KR" sz="800" b="1" dirty="0">
                <a:solidFill>
                  <a:srgbClr val="FF0000"/>
                </a:solidFill>
                <a:latin typeface="微软雅黑" panose="020B0503020204020204" pitchFamily="34" charset="-122"/>
                <a:ea typeface="微软雅黑" panose="020B0503020204020204" pitchFamily="34" charset="-122"/>
              </a:rPr>
              <a:t>Unit </a:t>
            </a:r>
            <a:r>
              <a:rPr lang="en-US" altLang="ko-KR" sz="800" b="1" dirty="0" smtClean="0">
                <a:solidFill>
                  <a:srgbClr val="FF0000"/>
                </a:solidFill>
                <a:latin typeface="微软雅黑" panose="020B0503020204020204" pitchFamily="34" charset="-122"/>
                <a:ea typeface="微软雅黑" panose="020B0503020204020204" pitchFamily="34" charset="-122"/>
              </a:rPr>
              <a:t>Number=0</a:t>
            </a:r>
            <a:endParaRPr lang="en-US" altLang="ko-KR" sz="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Recipe Change Report</a:t>
            </a:r>
          </a:p>
        </p:txBody>
      </p:sp>
      <p:sp>
        <p:nvSpPr>
          <p:cNvPr id="251" name="Text Box 181"/>
          <p:cNvSpPr txBox="1">
            <a:spLocks noChangeArrowheads="1"/>
          </p:cNvSpPr>
          <p:nvPr/>
        </p:nvSpPr>
        <p:spPr bwMode="auto">
          <a:xfrm>
            <a:off x="415875" y="1268760"/>
            <a:ext cx="8137525" cy="205957"/>
          </a:xfrm>
          <a:prstGeom prst="rect">
            <a:avLst/>
          </a:prstGeom>
          <a:noFill/>
          <a:ln w="15875" algn="ctr">
            <a:noFill/>
            <a:miter lim="800000"/>
          </a:ln>
        </p:spPr>
        <p:txBody>
          <a:bodyPr lIns="17141" tIns="10800" rIns="17141" bIns="10285">
            <a:spAutoFit/>
          </a:bodyPr>
          <a:lstStyle/>
          <a:p>
            <a:pPr defTabSz="899795">
              <a:spcBef>
                <a:spcPct val="50000"/>
              </a:spcBef>
              <a:buClr>
                <a:srgbClr val="336699"/>
              </a:buClr>
            </a:pPr>
            <a:r>
              <a:rPr lang="en-US" altLang="ko-KR" sz="1200" dirty="0">
                <a:solidFill>
                  <a:schemeClr val="tx1"/>
                </a:solidFill>
                <a:latin typeface="微软雅黑" panose="020B0503020204020204" pitchFamily="34" charset="-122"/>
                <a:ea typeface="微软雅黑" panose="020B0503020204020204" pitchFamily="34" charset="-122"/>
              </a:rPr>
              <a:t>Machines report ‘Recipe Change Report’ when it occurs.</a:t>
            </a:r>
          </a:p>
        </p:txBody>
      </p:sp>
      <p:sp>
        <p:nvSpPr>
          <p:cNvPr id="41" name="Rectangle 3"/>
          <p:cNvSpPr>
            <a:spLocks noChangeArrowheads="1"/>
          </p:cNvSpPr>
          <p:nvPr/>
        </p:nvSpPr>
        <p:spPr bwMode="auto">
          <a:xfrm>
            <a:off x="6999288"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a:solidFill>
                  <a:schemeClr val="bg1"/>
                </a:solidFill>
                <a:latin typeface="微软雅黑" panose="020B0503020204020204" pitchFamily="34" charset="-122"/>
                <a:ea typeface="微软雅黑" panose="020B0503020204020204" pitchFamily="34" charset="-122"/>
              </a:rPr>
              <a:t>CIM-PC</a:t>
            </a:r>
          </a:p>
        </p:txBody>
      </p:sp>
      <p:sp>
        <p:nvSpPr>
          <p:cNvPr id="42" name="Rectangle 4"/>
          <p:cNvSpPr>
            <a:spLocks noChangeArrowheads="1"/>
          </p:cNvSpPr>
          <p:nvPr/>
        </p:nvSpPr>
        <p:spPr bwMode="auto">
          <a:xfrm>
            <a:off x="8482013"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dirty="0" smtClean="0">
                <a:solidFill>
                  <a:schemeClr val="bg1"/>
                </a:solidFill>
                <a:latin typeface="微软雅黑" panose="020B0503020204020204" pitchFamily="34" charset="-122"/>
                <a:ea typeface="微软雅黑" panose="020B0503020204020204" pitchFamily="34" charset="-122"/>
              </a:rPr>
              <a:t>RMS</a:t>
            </a:r>
            <a:endParaRPr lang="en-US" altLang="ko-KR" sz="1000" b="1" dirty="0">
              <a:solidFill>
                <a:schemeClr val="bg1"/>
              </a:solidFill>
              <a:latin typeface="微软雅黑" panose="020B0503020204020204" pitchFamily="34" charset="-122"/>
              <a:ea typeface="微软雅黑" panose="020B0503020204020204" pitchFamily="34" charset="-122"/>
            </a:endParaRPr>
          </a:p>
        </p:txBody>
      </p:sp>
      <p:sp>
        <p:nvSpPr>
          <p:cNvPr id="43" name="Rectangle 5"/>
          <p:cNvSpPr>
            <a:spLocks noChangeArrowheads="1"/>
          </p:cNvSpPr>
          <p:nvPr/>
        </p:nvSpPr>
        <p:spPr bwMode="auto">
          <a:xfrm>
            <a:off x="6999288"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44" name="Rectangle 6"/>
          <p:cNvSpPr>
            <a:spLocks noChangeArrowheads="1"/>
          </p:cNvSpPr>
          <p:nvPr/>
        </p:nvSpPr>
        <p:spPr bwMode="auto">
          <a:xfrm>
            <a:off x="8482013"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45" name="Rectangle 7"/>
          <p:cNvSpPr>
            <a:spLocks noChangeArrowheads="1"/>
          </p:cNvSpPr>
          <p:nvPr/>
        </p:nvSpPr>
        <p:spPr bwMode="auto">
          <a:xfrm>
            <a:off x="5505450"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a:solidFill>
                  <a:schemeClr val="bg1"/>
                </a:solidFill>
                <a:latin typeface="微软雅黑" panose="020B0503020204020204" pitchFamily="34" charset="-122"/>
                <a:ea typeface="微软雅黑" panose="020B0503020204020204" pitchFamily="34" charset="-122"/>
              </a:rPr>
              <a:t>Machine</a:t>
            </a:r>
          </a:p>
        </p:txBody>
      </p:sp>
      <p:sp>
        <p:nvSpPr>
          <p:cNvPr id="46" name="Rectangle 8"/>
          <p:cNvSpPr>
            <a:spLocks noChangeArrowheads="1"/>
          </p:cNvSpPr>
          <p:nvPr/>
        </p:nvSpPr>
        <p:spPr bwMode="auto">
          <a:xfrm>
            <a:off x="5505450"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latin typeface="微软雅黑" panose="020B0503020204020204" pitchFamily="34" charset="-122"/>
              <a:ea typeface="微软雅黑" panose="020B0503020204020204" pitchFamily="34" charset="-122"/>
            </a:endParaRPr>
          </a:p>
        </p:txBody>
      </p:sp>
      <p:sp>
        <p:nvSpPr>
          <p:cNvPr id="57" name="Text Box 10"/>
          <p:cNvSpPr txBox="1">
            <a:spLocks noChangeArrowheads="1"/>
          </p:cNvSpPr>
          <p:nvPr/>
        </p:nvSpPr>
        <p:spPr bwMode="auto">
          <a:xfrm>
            <a:off x="6122062" y="2410630"/>
            <a:ext cx="895747" cy="298290"/>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Change Report</a:t>
            </a:r>
          </a:p>
        </p:txBody>
      </p:sp>
      <p:sp>
        <p:nvSpPr>
          <p:cNvPr id="59" name="Line 57"/>
          <p:cNvSpPr>
            <a:spLocks noChangeShapeType="1"/>
          </p:cNvSpPr>
          <p:nvPr/>
        </p:nvSpPr>
        <p:spPr bwMode="auto">
          <a:xfrm flipH="1" flipV="1">
            <a:off x="4577379" y="2140772"/>
            <a:ext cx="1527749" cy="424132"/>
          </a:xfrm>
          <a:prstGeom prst="line">
            <a:avLst/>
          </a:prstGeom>
          <a:noFill/>
          <a:ln w="9525">
            <a:solidFill>
              <a:srgbClr val="FF0000"/>
            </a:solidFill>
            <a:round/>
            <a:headEnd type="oval" w="lg" len="lg"/>
            <a:tailEnd type="none" w="lg" len="lg"/>
          </a:ln>
        </p:spPr>
        <p:txBody>
          <a:bodyPr/>
          <a:lstStyle/>
          <a:p>
            <a:endParaRPr lang="ko-KR" altLang="en-US"/>
          </a:p>
        </p:txBody>
      </p:sp>
      <p:grpSp>
        <p:nvGrpSpPr>
          <p:cNvPr id="2" name="Group 97"/>
          <p:cNvGrpSpPr/>
          <p:nvPr/>
        </p:nvGrpSpPr>
        <p:grpSpPr bwMode="auto">
          <a:xfrm flipH="1">
            <a:off x="9024938" y="2000250"/>
            <a:ext cx="277812" cy="287338"/>
            <a:chOff x="353" y="2160"/>
            <a:chExt cx="227" cy="235"/>
          </a:xfrm>
        </p:grpSpPr>
        <p:grpSp>
          <p:nvGrpSpPr>
            <p:cNvPr id="3" name="Group 98"/>
            <p:cNvGrpSpPr/>
            <p:nvPr/>
          </p:nvGrpSpPr>
          <p:grpSpPr bwMode="auto">
            <a:xfrm>
              <a:off x="398" y="2145"/>
              <a:ext cx="182" cy="127"/>
              <a:chOff x="1850" y="3294"/>
              <a:chExt cx="953" cy="680"/>
            </a:xfrm>
          </p:grpSpPr>
          <p:grpSp>
            <p:nvGrpSpPr>
              <p:cNvPr id="4" name="Group 99"/>
              <p:cNvGrpSpPr/>
              <p:nvPr/>
            </p:nvGrpSpPr>
            <p:grpSpPr bwMode="auto">
              <a:xfrm>
                <a:off x="1850" y="3294"/>
                <a:ext cx="953" cy="571"/>
                <a:chOff x="1986" y="3566"/>
                <a:chExt cx="227" cy="136"/>
              </a:xfrm>
            </p:grpSpPr>
            <p:sp>
              <p:nvSpPr>
                <p:cNvPr id="73" name="Rectangle 100"/>
                <p:cNvSpPr>
                  <a:spLocks noChangeArrowheads="1"/>
                </p:cNvSpPr>
                <p:nvPr/>
              </p:nvSpPr>
              <p:spPr bwMode="auto">
                <a:xfrm>
                  <a:off x="1986" y="3566"/>
                  <a:ext cx="227" cy="136"/>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74" name="Rectangle 101"/>
                <p:cNvSpPr>
                  <a:spLocks noChangeArrowheads="1"/>
                </p:cNvSpPr>
                <p:nvPr/>
              </p:nvSpPr>
              <p:spPr bwMode="auto">
                <a:xfrm>
                  <a:off x="2009" y="3588"/>
                  <a:ext cx="182" cy="91"/>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grpSp>
          <p:sp>
            <p:nvSpPr>
              <p:cNvPr id="71" name="Rectangle 102"/>
              <p:cNvSpPr>
                <a:spLocks noChangeArrowheads="1"/>
              </p:cNvSpPr>
              <p:nvPr/>
            </p:nvSpPr>
            <p:spPr bwMode="auto">
              <a:xfrm>
                <a:off x="2213" y="3866"/>
                <a:ext cx="227" cy="90"/>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72" name="AutoShape 103"/>
              <p:cNvSpPr>
                <a:spLocks noChangeArrowheads="1"/>
              </p:cNvSpPr>
              <p:nvPr/>
            </p:nvSpPr>
            <p:spPr bwMode="auto">
              <a:xfrm flipV="1">
                <a:off x="2031" y="3929"/>
                <a:ext cx="590" cy="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3 w 21600"/>
                  <a:gd name="T13" fmla="*/ 4320 h 21600"/>
                  <a:gd name="T14" fmla="*/ 17097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lgn="ctr">
                <a:solidFill>
                  <a:schemeClr val="accent2"/>
                </a:solidFill>
                <a:miter lim="800000"/>
              </a:ln>
            </p:spPr>
            <p:txBody>
              <a:bodyPr wrap="none" anchor="ctr"/>
              <a:lstStyle/>
              <a:p>
                <a:endParaRPr lang="ko-KR" altLang="en-US"/>
              </a:p>
            </p:txBody>
          </p:sp>
        </p:grpSp>
        <p:sp>
          <p:nvSpPr>
            <p:cNvPr id="62" name="Oval 104"/>
            <p:cNvSpPr>
              <a:spLocks noChangeArrowheads="1"/>
            </p:cNvSpPr>
            <p:nvPr/>
          </p:nvSpPr>
          <p:spPr bwMode="auto">
            <a:xfrm rot="5839394" flipH="1">
              <a:off x="444" y="2345"/>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3" name="Oval 105"/>
            <p:cNvSpPr>
              <a:spLocks noChangeArrowheads="1"/>
            </p:cNvSpPr>
            <p:nvPr/>
          </p:nvSpPr>
          <p:spPr bwMode="auto">
            <a:xfrm>
              <a:off x="468" y="2304"/>
              <a:ext cx="19"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4" name="Oval 106"/>
            <p:cNvSpPr>
              <a:spLocks noChangeArrowheads="1"/>
            </p:cNvSpPr>
            <p:nvPr/>
          </p:nvSpPr>
          <p:spPr bwMode="auto">
            <a:xfrm>
              <a:off x="445" y="2338"/>
              <a:ext cx="20"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5" name="Oval 107"/>
            <p:cNvSpPr>
              <a:spLocks noChangeArrowheads="1"/>
            </p:cNvSpPr>
            <p:nvPr/>
          </p:nvSpPr>
          <p:spPr bwMode="auto">
            <a:xfrm rot="20445491" flipH="1">
              <a:off x="383" y="2356"/>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6" name="Oval 108"/>
            <p:cNvSpPr>
              <a:spLocks noChangeArrowheads="1"/>
            </p:cNvSpPr>
            <p:nvPr/>
          </p:nvSpPr>
          <p:spPr bwMode="auto">
            <a:xfrm rot="4298105">
              <a:off x="3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7" name="Oval 109"/>
            <p:cNvSpPr>
              <a:spLocks noChangeArrowheads="1"/>
            </p:cNvSpPr>
            <p:nvPr/>
          </p:nvSpPr>
          <p:spPr bwMode="auto">
            <a:xfrm>
              <a:off x="357" y="2205"/>
              <a:ext cx="96" cy="96"/>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8" name="Rectangle 110"/>
            <p:cNvSpPr>
              <a:spLocks noChangeArrowheads="1"/>
            </p:cNvSpPr>
            <p:nvPr/>
          </p:nvSpPr>
          <p:spPr bwMode="auto">
            <a:xfrm>
              <a:off x="367" y="2298"/>
              <a:ext cx="77" cy="89"/>
            </a:xfrm>
            <a:prstGeom prst="rect">
              <a:avLst/>
            </a:prstGeom>
            <a:solidFill>
              <a:srgbClr val="FFFFFF"/>
            </a:solidFill>
            <a:ln w="9525" algn="ctr">
              <a:solidFill>
                <a:schemeClr val="accent2"/>
              </a:solidFill>
              <a:miter lim="800000"/>
            </a:ln>
          </p:spPr>
          <p:txBody>
            <a:bodyPr wrap="none" anchor="ctr"/>
            <a:lstStyle/>
            <a:p>
              <a:pPr algn="ctr" defTabSz="899795">
                <a:buClr>
                  <a:srgbClr val="336699"/>
                </a:buClr>
              </a:pPr>
              <a:endParaRPr lang="en-US" altLang="ko-KR">
                <a:latin typeface="微软雅黑" panose="020B0503020204020204" pitchFamily="34" charset="-122"/>
                <a:ea typeface="微软雅黑" panose="020B0503020204020204" pitchFamily="34" charset="-122"/>
              </a:endParaRPr>
            </a:p>
          </p:txBody>
        </p:sp>
        <p:sp>
          <p:nvSpPr>
            <p:cNvPr id="69" name="Oval 111"/>
            <p:cNvSpPr>
              <a:spLocks noChangeArrowheads="1"/>
            </p:cNvSpPr>
            <p:nvPr/>
          </p:nvSpPr>
          <p:spPr bwMode="auto">
            <a:xfrm rot="4298105">
              <a:off x="4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grpSp>
      <p:sp>
        <p:nvSpPr>
          <p:cNvPr id="86" name="TextBox 50"/>
          <p:cNvSpPr txBox="1">
            <a:spLocks noChangeArrowheads="1"/>
          </p:cNvSpPr>
          <p:nvPr/>
        </p:nvSpPr>
        <p:spPr bwMode="auto">
          <a:xfrm>
            <a:off x="272480" y="1484784"/>
            <a:ext cx="4073525" cy="230187"/>
          </a:xfrm>
          <a:prstGeom prst="rect">
            <a:avLst/>
          </a:prstGeom>
          <a:noFill/>
          <a:ln w="9525">
            <a:noFill/>
            <a:miter lim="800000"/>
          </a:ln>
        </p:spPr>
        <p:txBody>
          <a:bodyPr>
            <a:spAutoFit/>
          </a:bodyPr>
          <a:lstStyle/>
          <a:p>
            <a:pPr>
              <a:buClr>
                <a:srgbClr val="336699"/>
              </a:buClr>
            </a:pPr>
            <a:r>
              <a:rPr lang="en-US" altLang="ko-KR" b="1" dirty="0">
                <a:latin typeface="微软雅黑" panose="020B0503020204020204" pitchFamily="34" charset="-122"/>
                <a:ea typeface="微软雅黑" panose="020B0503020204020204" pitchFamily="34" charset="-122"/>
              </a:rPr>
              <a:t>[Machine</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CIM-PC : </a:t>
            </a:r>
            <a:r>
              <a:rPr lang="en-US" altLang="ko-KR" b="1" dirty="0">
                <a:latin typeface="微软雅黑" panose="020B0503020204020204" pitchFamily="34" charset="-122"/>
                <a:ea typeface="微软雅黑" panose="020B0503020204020204" pitchFamily="34" charset="-122"/>
              </a:rPr>
              <a:t>Recipe Change Report]</a:t>
            </a:r>
            <a:endParaRPr lang="ko-KR" altLang="en-US" b="1" dirty="0">
              <a:latin typeface="微软雅黑" panose="020B0503020204020204" pitchFamily="34" charset="-122"/>
            </a:endParaRPr>
          </a:p>
        </p:txBody>
      </p:sp>
      <p:graphicFrame>
        <p:nvGraphicFramePr>
          <p:cNvPr id="87" name="표 86"/>
          <p:cNvGraphicFramePr>
            <a:graphicFrameLocks noGrp="1"/>
          </p:cNvGraphicFramePr>
          <p:nvPr/>
        </p:nvGraphicFramePr>
        <p:xfrm>
          <a:off x="344491" y="1700809"/>
          <a:ext cx="4241682" cy="975360"/>
        </p:xfrm>
        <a:graphic>
          <a:graphicData uri="http://schemas.openxmlformats.org/drawingml/2006/table">
            <a:tbl>
              <a:tblPr/>
              <a:tblGrid>
                <a:gridCol w="1006500"/>
                <a:gridCol w="1297753"/>
                <a:gridCol w="787142"/>
                <a:gridCol w="647036"/>
                <a:gridCol w="503251"/>
              </a:tblGrid>
              <a:tr h="0">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Type</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Name</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Data Type</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0">
                        <a:spcAft>
                          <a:spcPts val="0"/>
                        </a:spcAft>
                      </a:pPr>
                      <a:r>
                        <a:rPr lang="en-US" sz="800" kern="0">
                          <a:latin typeface="Times New Roman" panose="02020603050405020304"/>
                          <a:ea typeface="Malgun Gothic" panose="020B0503020000020004" pitchFamily="50" charset="-127"/>
                          <a:cs typeface="Times New Roman" panose="02020603050405020304"/>
                        </a:rPr>
                        <a:t>Value Type</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0">
                        <a:spcAft>
                          <a:spcPts val="0"/>
                        </a:spcAft>
                      </a:pPr>
                      <a:r>
                        <a:rPr lang="en-US" sz="800" kern="0">
                          <a:latin typeface="Times New Roman" panose="02020603050405020304"/>
                          <a:ea typeface="Malgun Gothic" panose="020B0503020000020004" pitchFamily="50" charset="-127"/>
                          <a:cs typeface="Times New Roman" panose="02020603050405020304"/>
                        </a:rPr>
                        <a:t>Length</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0">
                <a:tc rowSpan="6">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Change Report Block</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Change Type</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vMerge="1">
                  <a:txBody>
                    <a:bodyPr/>
                    <a:lstStyle/>
                    <a:p>
                      <a:endParaRPr lang="ko-KR"/>
                    </a:p>
                  </a:txBody>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a:t>
                      </a:r>
                      <a:r>
                        <a:rPr lang="en-US" sz="800" kern="100" dirty="0" smtClean="0">
                          <a:latin typeface="Times New Roman" panose="02020603050405020304"/>
                          <a:ea typeface="Malgun Gothic" panose="020B0503020000020004" pitchFamily="50" charset="-127"/>
                          <a:cs typeface="Times New Roman" panose="02020603050405020304"/>
                        </a:rPr>
                        <a:t>Version Sequence Number</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zh-CN" sz="800" kern="100" dirty="0">
                          <a:latin typeface="Times New Roman" panose="02020603050405020304"/>
                          <a:ea typeface="Times New Roman" panose="02020603050405020304"/>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0" dirty="0" smtClean="0">
                          <a:latin typeface="Times New Roman" panose="02020603050405020304"/>
                          <a:ea typeface="Malgun Gothic" panose="020B0503020000020004" pitchFamily="50"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vMerge="1">
                  <a:txBody>
                    <a:bodyPr/>
                    <a:lstStyle/>
                    <a:p>
                      <a:endParaRPr lang="ko-KR"/>
                    </a:p>
                  </a:txBody>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Operator ID</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10</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vMerge="1">
                  <a:txBody>
                    <a:bodyPr/>
                    <a:lstStyle/>
                    <a:p>
                      <a:endParaRPr lang="ko-KR"/>
                    </a:p>
                  </a:txBody>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Unit Number</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vMerge="1">
                  <a:txBody>
                    <a:bodyPr/>
                    <a:lstStyle/>
                    <a:p>
                      <a:endParaRPr lang="ko-KR"/>
                    </a:p>
                  </a:txBody>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a:t>
                      </a:r>
                      <a:r>
                        <a:rPr lang="en-US" sz="800" kern="100" dirty="0" smtClean="0">
                          <a:latin typeface="Times New Roman" panose="02020603050405020304"/>
                          <a:ea typeface="Malgun Gothic" panose="020B0503020000020004" pitchFamily="50" charset="-127"/>
                          <a:cs typeface="Times New Roman" panose="02020603050405020304"/>
                        </a:rPr>
                        <a:t>Text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smtClean="0">
                          <a:latin typeface="Times New Roman" panose="02020603050405020304"/>
                          <a:ea typeface="GulimChe" panose="020B0609000101010101" charset="-127"/>
                          <a:cs typeface="Times New Roman" panose="02020603050405020304"/>
                        </a:rPr>
                        <a:t>ASCII</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vMerge="1">
                  <a:txBody>
                    <a:bodyPr/>
                    <a:lstStyle/>
                    <a:p>
                      <a:endParaRPr lang="ko-K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Number</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88" name="Text Box 1131"/>
          <p:cNvSpPr txBox="1">
            <a:spLocks noChangeArrowheads="1"/>
          </p:cNvSpPr>
          <p:nvPr/>
        </p:nvSpPr>
        <p:spPr bwMode="auto">
          <a:xfrm>
            <a:off x="344488" y="2708920"/>
            <a:ext cx="4221549" cy="215444"/>
          </a:xfrm>
          <a:prstGeom prst="rect">
            <a:avLst/>
          </a:prstGeom>
          <a:noFill/>
          <a:ln w="9525" algn="ctr">
            <a:noFill/>
            <a:miter lim="800000"/>
          </a:ln>
        </p:spPr>
        <p:txBody>
          <a:bodyPr wrap="square" anchor="ctr">
            <a:spAutoFit/>
          </a:bodyPr>
          <a:lstStyle/>
          <a:p>
            <a:pPr latinLnBrk="1">
              <a:buFont typeface="Wingdings" panose="05000000000000000000" pitchFamily="2" charset="2"/>
              <a:buChar char="l"/>
            </a:pPr>
            <a:r>
              <a:rPr lang="en-US" altLang="ko-KR" sz="800" b="1" dirty="0"/>
              <a:t> Recipe Change Type : 1-Generate, </a:t>
            </a:r>
            <a:r>
              <a:rPr lang="en-US" altLang="ko-KR" sz="800" b="1" dirty="0" smtClean="0"/>
              <a:t>2-Edit, </a:t>
            </a:r>
            <a:r>
              <a:rPr lang="en-US" altLang="ko-KR" sz="800" b="1" dirty="0"/>
              <a:t>3-Delete</a:t>
            </a:r>
            <a:endParaRPr lang="ko-KR" altLang="ko-KR" sz="800" b="1" dirty="0"/>
          </a:p>
        </p:txBody>
      </p:sp>
      <p:sp>
        <p:nvSpPr>
          <p:cNvPr id="89" name="Text Box 28"/>
          <p:cNvSpPr txBox="1">
            <a:spLocks noChangeArrowheads="1"/>
          </p:cNvSpPr>
          <p:nvPr/>
        </p:nvSpPr>
        <p:spPr bwMode="auto">
          <a:xfrm>
            <a:off x="5499100" y="1988840"/>
            <a:ext cx="692150" cy="436562"/>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Recipe Parameter Change</a:t>
            </a:r>
          </a:p>
        </p:txBody>
      </p:sp>
      <p:sp>
        <p:nvSpPr>
          <p:cNvPr id="90" name="Line 9"/>
          <p:cNvSpPr>
            <a:spLocks noChangeShapeType="1"/>
          </p:cNvSpPr>
          <p:nvPr/>
        </p:nvSpPr>
        <p:spPr bwMode="auto">
          <a:xfrm>
            <a:off x="6185530" y="2564904"/>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91" name="Text Box 10"/>
          <p:cNvSpPr txBox="1">
            <a:spLocks noChangeArrowheads="1"/>
          </p:cNvSpPr>
          <p:nvPr/>
        </p:nvSpPr>
        <p:spPr bwMode="auto">
          <a:xfrm>
            <a:off x="6160202" y="2679246"/>
            <a:ext cx="1097054" cy="144402"/>
          </a:xfrm>
          <a:prstGeom prst="rect">
            <a:avLst/>
          </a:prstGeom>
          <a:solidFill>
            <a:srgbClr val="FFFF00"/>
          </a:solidFill>
          <a:ln w="15875" algn="ctr">
            <a:noFill/>
            <a:miter lim="800000"/>
          </a:ln>
        </p:spPr>
        <p:txBody>
          <a:bodyPr wrap="square" lIns="17141" tIns="10800" rIns="17141" bIns="10285">
            <a:spAutoFit/>
          </a:bodyPr>
          <a:lstStyle/>
          <a:p>
            <a:pPr defTabSz="899795">
              <a:spcBef>
                <a:spcPct val="50000"/>
              </a:spcBef>
              <a:buClr>
                <a:srgbClr val="336699"/>
              </a:buClr>
            </a:pPr>
            <a:r>
              <a:rPr lang="en-US" altLang="ko-KR" sz="800" b="1" dirty="0">
                <a:solidFill>
                  <a:srgbClr val="FF0000"/>
                </a:solidFill>
                <a:latin typeface="微软雅黑" panose="020B0503020204020204" pitchFamily="34" charset="-122"/>
                <a:ea typeface="微软雅黑" panose="020B0503020204020204" pitchFamily="34" charset="-122"/>
              </a:rPr>
              <a:t>Recipe Change Type</a:t>
            </a:r>
          </a:p>
        </p:txBody>
      </p:sp>
      <p:sp>
        <p:nvSpPr>
          <p:cNvPr id="92" name="Line 9"/>
          <p:cNvSpPr>
            <a:spLocks noChangeShapeType="1"/>
          </p:cNvSpPr>
          <p:nvPr/>
        </p:nvSpPr>
        <p:spPr bwMode="auto">
          <a:xfrm flipH="1">
            <a:off x="6135861" y="3152527"/>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93" name="Text Box 10"/>
          <p:cNvSpPr txBox="1">
            <a:spLocks noChangeArrowheads="1"/>
          </p:cNvSpPr>
          <p:nvPr/>
        </p:nvSpPr>
        <p:spPr bwMode="auto">
          <a:xfrm>
            <a:off x="6054326" y="2996952"/>
            <a:ext cx="1224136" cy="436789"/>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a:t>
            </a:r>
            <a:r>
              <a:rPr lang="en-US" altLang="ko-KR" b="1" dirty="0" smtClean="0">
                <a:latin typeface="微软雅黑" panose="020B0503020204020204" pitchFamily="34" charset="-122"/>
                <a:ea typeface="微软雅黑" panose="020B0503020204020204" pitchFamily="34" charset="-122"/>
              </a:rPr>
              <a:t>Request Command Send</a:t>
            </a:r>
            <a:endParaRPr lang="en-US" altLang="ko-KR" b="1" dirty="0">
              <a:latin typeface="微软雅黑" panose="020B0503020204020204" pitchFamily="34" charset="-122"/>
              <a:ea typeface="微软雅黑" panose="020B0503020204020204" pitchFamily="34" charset="-122"/>
            </a:endParaRPr>
          </a:p>
        </p:txBody>
      </p:sp>
      <p:sp>
        <p:nvSpPr>
          <p:cNvPr id="94" name="Line 9"/>
          <p:cNvSpPr>
            <a:spLocks noChangeShapeType="1"/>
          </p:cNvSpPr>
          <p:nvPr/>
        </p:nvSpPr>
        <p:spPr bwMode="auto">
          <a:xfrm>
            <a:off x="6174978" y="3870325"/>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95" name="Text Box 10"/>
          <p:cNvSpPr txBox="1">
            <a:spLocks noChangeArrowheads="1"/>
          </p:cNvSpPr>
          <p:nvPr/>
        </p:nvSpPr>
        <p:spPr bwMode="auto">
          <a:xfrm flipH="1">
            <a:off x="6033120" y="3568275"/>
            <a:ext cx="1296144" cy="436789"/>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a:t>
            </a:r>
            <a:r>
              <a:rPr lang="en-US" altLang="ko-KR" b="1" dirty="0" smtClean="0">
                <a:latin typeface="微软雅黑" panose="020B0503020204020204" pitchFamily="34" charset="-122"/>
                <a:ea typeface="微软雅黑" panose="020B0503020204020204" pitchFamily="34" charset="-122"/>
              </a:rPr>
              <a:t>Request Command Send </a:t>
            </a:r>
            <a:r>
              <a:rPr lang="en-US" altLang="ko-KR" b="1" dirty="0">
                <a:latin typeface="微软雅黑" panose="020B0503020204020204" pitchFamily="34" charset="-122"/>
                <a:ea typeface="微软雅黑" panose="020B0503020204020204" pitchFamily="34" charset="-122"/>
              </a:rPr>
              <a:t>Reply</a:t>
            </a:r>
          </a:p>
        </p:txBody>
      </p:sp>
      <p:sp>
        <p:nvSpPr>
          <p:cNvPr id="96" name="Text Box 10"/>
          <p:cNvSpPr txBox="1">
            <a:spLocks noChangeArrowheads="1"/>
          </p:cNvSpPr>
          <p:nvPr/>
        </p:nvSpPr>
        <p:spPr bwMode="auto">
          <a:xfrm>
            <a:off x="6177136" y="3295242"/>
            <a:ext cx="864096" cy="144402"/>
          </a:xfrm>
          <a:prstGeom prst="rect">
            <a:avLst/>
          </a:prstGeom>
          <a:solidFill>
            <a:srgbClr val="FFFF00"/>
          </a:solidFill>
          <a:ln w="15875" algn="ctr">
            <a:noFill/>
            <a:miter lim="800000"/>
          </a:ln>
        </p:spPr>
        <p:txBody>
          <a:bodyPr wrap="square" lIns="17141" tIns="10800" rIns="17141" bIns="10285">
            <a:spAutoFit/>
          </a:bodyPr>
          <a:lstStyle/>
          <a:p>
            <a:pPr defTabSz="899795">
              <a:spcBef>
                <a:spcPct val="50000"/>
              </a:spcBef>
              <a:buClr>
                <a:srgbClr val="336699"/>
              </a:buClr>
            </a:pPr>
            <a:r>
              <a:rPr lang="en-US" altLang="ko-KR" sz="800" b="1" dirty="0">
                <a:solidFill>
                  <a:srgbClr val="FF0000"/>
                </a:solidFill>
                <a:latin typeface="微软雅黑" panose="020B0503020204020204" pitchFamily="34" charset="-122"/>
                <a:ea typeface="微软雅黑" panose="020B0503020204020204" pitchFamily="34" charset="-122"/>
              </a:rPr>
              <a:t>Unit Number</a:t>
            </a:r>
          </a:p>
        </p:txBody>
      </p:sp>
      <p:sp>
        <p:nvSpPr>
          <p:cNvPr id="97" name="TextBox 41"/>
          <p:cNvSpPr txBox="1">
            <a:spLocks noChangeArrowheads="1"/>
          </p:cNvSpPr>
          <p:nvPr/>
        </p:nvSpPr>
        <p:spPr bwMode="auto">
          <a:xfrm>
            <a:off x="272480" y="2948236"/>
            <a:ext cx="3888432" cy="230832"/>
          </a:xfrm>
          <a:prstGeom prst="rect">
            <a:avLst/>
          </a:prstGeom>
          <a:noFill/>
          <a:ln w="9525">
            <a:noFill/>
            <a:miter lim="800000"/>
          </a:ln>
        </p:spPr>
        <p:txBody>
          <a:bodyPr wrap="square">
            <a:spAutoFit/>
          </a:bodyPr>
          <a:lstStyle/>
          <a:p>
            <a:pPr>
              <a:buClr>
                <a:srgbClr val="336699"/>
              </a:buClr>
            </a:pPr>
            <a:r>
              <a:rPr lang="en-US" altLang="ko-KR" b="1" dirty="0">
                <a:latin typeface="微软雅黑" panose="020B0503020204020204" pitchFamily="34" charset="-122"/>
                <a:ea typeface="微软雅黑" panose="020B0503020204020204" pitchFamily="34" charset="-122"/>
              </a:rPr>
              <a:t>[CIM-PC </a:t>
            </a:r>
            <a:r>
              <a:rPr lang="en-US" altLang="ko-KR" b="1" dirty="0">
                <a:latin typeface="Malgun Gothic" panose="020B0503020000020004" pitchFamily="50" charset="-127"/>
                <a:ea typeface="Malgun Gothic" panose="020B0503020000020004" pitchFamily="50" charset="-127"/>
                <a:sym typeface="Wingdings" panose="05000000000000000000" pitchFamily="2" charset="2"/>
              </a:rPr>
              <a:t>→</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Machine </a:t>
            </a:r>
            <a:r>
              <a:rPr lang="en-US" altLang="ko-KR" b="1" dirty="0">
                <a:latin typeface="微软雅黑" panose="020B0503020204020204" pitchFamily="34" charset="-122"/>
                <a:ea typeface="微软雅黑" panose="020B0503020204020204" pitchFamily="34" charset="-122"/>
              </a:rPr>
              <a:t>: Recipe parameter Request]</a:t>
            </a:r>
            <a:endParaRPr lang="ko-KR" altLang="en-US" b="1" dirty="0">
              <a:latin typeface="微软雅黑" panose="020B0503020204020204" pitchFamily="34" charset="-122"/>
            </a:endParaRPr>
          </a:p>
        </p:txBody>
      </p:sp>
      <p:graphicFrame>
        <p:nvGraphicFramePr>
          <p:cNvPr id="98" name="표 97"/>
          <p:cNvGraphicFramePr>
            <a:graphicFrameLocks noGrp="1"/>
          </p:cNvGraphicFramePr>
          <p:nvPr/>
        </p:nvGraphicFramePr>
        <p:xfrm>
          <a:off x="344490" y="3153172"/>
          <a:ext cx="4221547" cy="715457"/>
        </p:xfrm>
        <a:graphic>
          <a:graphicData uri="http://schemas.openxmlformats.org/drawingml/2006/table">
            <a:tbl>
              <a:tblPr/>
              <a:tblGrid>
                <a:gridCol w="1041166"/>
                <a:gridCol w="1220378"/>
                <a:gridCol w="753847"/>
                <a:gridCol w="678463"/>
                <a:gridCol w="527693"/>
              </a:tblGrid>
              <a:tr h="174245">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Type</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Name</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Data Type</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a:latin typeface="Times New Roman" panose="02020603050405020304"/>
                          <a:ea typeface="Malgun Gothic" panose="020B0503020000020004" pitchFamily="50" charset="-127"/>
                          <a:cs typeface="Times New Roman" panose="02020603050405020304"/>
                        </a:rPr>
                        <a:t>Value Type</a:t>
                      </a:r>
                      <a:endParaRPr lang="ko-KR" sz="10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Length</a:t>
                      </a:r>
                      <a:endParaRPr lang="ko-KR" sz="10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135303">
                <a:tc rowSpan="4">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Parameter </a:t>
                      </a:r>
                      <a:r>
                        <a:rPr lang="en-US" sz="800" kern="100" dirty="0" smtClean="0">
                          <a:latin typeface="Times New Roman" panose="02020603050405020304"/>
                          <a:ea typeface="Malgun Gothic" panose="020B0503020000020004" pitchFamily="50" charset="-127"/>
                          <a:cs typeface="Times New Roman" panose="02020603050405020304"/>
                        </a:rPr>
                        <a:t>Request </a:t>
                      </a:r>
                      <a:r>
                        <a:rPr lang="en-US" sz="800" kern="100" dirty="0">
                          <a:latin typeface="Times New Roman" panose="02020603050405020304"/>
                          <a:ea typeface="Malgun Gothic" panose="020B0503020000020004" pitchFamily="50" charset="-127"/>
                          <a:cs typeface="Times New Roman" panose="02020603050405020304"/>
                        </a:rPr>
                        <a:t>Block</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ko-KR" sz="800" kern="100" dirty="0" smtClean="0">
                          <a:latin typeface="Times New Roman" panose="02020603050405020304"/>
                          <a:ea typeface="Malgun Gothic" panose="020B0503020000020004" pitchFamily="50" charset="-127"/>
                          <a:cs typeface="Times New Roman" panose="02020603050405020304"/>
                        </a:rPr>
                        <a:t>Recipe Text</a:t>
                      </a:r>
                      <a:endParaRPr lang="ko-KR" altLang="ko-KR" sz="800" kern="100" smtClean="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0" dirty="0" smtClean="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ASCII</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135303">
                <a:tc vMerge="1">
                  <a:txBody>
                    <a:bodyPr/>
                    <a:lstStyle/>
                    <a:p>
                      <a:endParaRPr lang="ko-K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Number</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135303">
                <a:tc vMerge="1">
                  <a:txBody>
                    <a:bodyPr/>
                    <a:lstStyle/>
                    <a:p>
                      <a:endParaRPr lang="ko-KR"/>
                    </a:p>
                  </a:txBody>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Unit Number</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宋体" panose="02010600030101010101" pitchFamily="2" charset="-122"/>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135303">
                <a:tc vMerge="1">
                  <a:txBody>
                    <a:bodyPr/>
                    <a:lstStyle/>
                    <a:p>
                      <a:endParaRPr lang="ko-K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altLang="ko-KR" sz="800" kern="100" dirty="0" smtClean="0">
                          <a:latin typeface="Times New Roman" panose="02020603050405020304"/>
                          <a:ea typeface="Times New Roman" panose="02020603050405020304"/>
                          <a:cs typeface="Times New Roman" panose="02020603050405020304"/>
                        </a:rPr>
                        <a:t>Recipe Step Number</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a:latin typeface="Times New Roman" panose="02020603050405020304"/>
                          <a:ea typeface="Times New Roman" panose="02020603050405020304"/>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宋体" panose="02010600030101010101" pitchFamily="2" charset="-122"/>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9" name="표 98"/>
          <p:cNvGraphicFramePr>
            <a:graphicFrameLocks noGrp="1"/>
          </p:cNvGraphicFramePr>
          <p:nvPr/>
        </p:nvGraphicFramePr>
        <p:xfrm>
          <a:off x="344488" y="4452124"/>
          <a:ext cx="4235888" cy="1341120"/>
        </p:xfrm>
        <a:graphic>
          <a:graphicData uri="http://schemas.openxmlformats.org/drawingml/2006/table">
            <a:tbl>
              <a:tblPr/>
              <a:tblGrid>
                <a:gridCol w="1005126"/>
                <a:gridCol w="1299130"/>
                <a:gridCol w="782917"/>
                <a:gridCol w="646152"/>
                <a:gridCol w="502563"/>
              </a:tblGrid>
              <a:tr h="0">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Type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Name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Data Type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Value Type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Length</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0">
                <a:tc rowSpan="9">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Parameter </a:t>
                      </a:r>
                      <a:r>
                        <a:rPr lang="en-US" sz="800" kern="100" dirty="0" smtClean="0">
                          <a:latin typeface="Times New Roman" panose="02020603050405020304"/>
                          <a:ea typeface="Malgun Gothic" panose="020B0503020000020004" pitchFamily="50" charset="-127"/>
                          <a:cs typeface="Times New Roman" panose="02020603050405020304"/>
                        </a:rPr>
                        <a:t>Request </a:t>
                      </a:r>
                      <a:r>
                        <a:rPr lang="en-US" sz="800" kern="100" dirty="0">
                          <a:latin typeface="Times New Roman" panose="02020603050405020304"/>
                          <a:ea typeface="Malgun Gothic" panose="020B0503020000020004" pitchFamily="50" charset="-127"/>
                          <a:cs typeface="Times New Roman" panose="02020603050405020304"/>
                        </a:rPr>
                        <a:t>Reply </a:t>
                      </a:r>
                      <a:r>
                        <a:rPr lang="en-US" sz="800" kern="100" dirty="0" smtClean="0">
                          <a:latin typeface="Times New Roman" panose="02020603050405020304"/>
                          <a:ea typeface="Malgun Gothic" panose="020B0503020000020004" pitchFamily="50" charset="-127"/>
                          <a:cs typeface="Times New Roman" panose="02020603050405020304"/>
                        </a:rPr>
                        <a:t>Block</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ko-KR" sz="800" kern="100" dirty="0" smtClean="0">
                          <a:latin typeface="Times New Roman" panose="02020603050405020304"/>
                          <a:ea typeface="Malgun Gothic" panose="020B0503020000020004" pitchFamily="50" charset="-127"/>
                          <a:cs typeface="Times New Roman" panose="02020603050405020304"/>
                        </a:rPr>
                        <a:t>Recipe Text</a:t>
                      </a:r>
                      <a:endParaRPr lang="ko-KR" altLang="ko-KR" sz="800" kern="100" smtClean="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0" dirty="0" smtClean="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ASCII</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Number</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1</a:t>
                      </a:r>
                      <a:endParaRPr lang="ko-KR" sz="800" kern="10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a:tc>
                <a:tc>
                  <a:txBody>
                    <a:bodyPr/>
                    <a:lstStyle/>
                    <a:p>
                      <a:pPr algn="l" latinLnBrk="0">
                        <a:spcAft>
                          <a:spcPts val="0"/>
                        </a:spcAft>
                      </a:pPr>
                      <a:r>
                        <a:rPr lang="en-US" altLang="ko-KR" sz="800" kern="100" dirty="0" smtClean="0">
                          <a:latin typeface="Times New Roman" panose="02020603050405020304"/>
                          <a:ea typeface="Malgun Gothic" panose="020B0503020000020004" pitchFamily="50" charset="-127"/>
                          <a:cs typeface="Times New Roman" panose="02020603050405020304"/>
                        </a:rPr>
                        <a:t>Recipe Version Sequence Number</a:t>
                      </a:r>
                      <a:endParaRPr lang="ko-KR" alt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0" dirty="0" smtClean="0">
                          <a:latin typeface="Times New Roman" panose="02020603050405020304"/>
                          <a:ea typeface="Malgun Gothic" panose="020B0503020000020004" pitchFamily="50"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Unit Number</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altLang="ko-KR" sz="800" kern="100" dirty="0" smtClean="0">
                          <a:latin typeface="Times New Roman" panose="02020603050405020304"/>
                          <a:ea typeface="Times New Roman" panose="02020603050405020304"/>
                          <a:cs typeface="Times New Roman" panose="02020603050405020304"/>
                        </a:rPr>
                        <a:t>Recipe Step Number</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a:latin typeface="Times New Roman" panose="02020603050405020304"/>
                          <a:ea typeface="Times New Roman" panose="02020603050405020304"/>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a:tc>
                <a:tc>
                  <a:txBody>
                    <a:bodyPr/>
                    <a:lstStyle/>
                    <a:p>
                      <a:pPr algn="l" latinLnBrk="0">
                        <a:spcAft>
                          <a:spcPts val="0"/>
                        </a:spcAft>
                      </a:pPr>
                      <a:r>
                        <a:rPr lang="en-US" altLang="ko-KR" sz="800" kern="100" dirty="0" smtClean="0">
                          <a:latin typeface="Times New Roman" panose="02020603050405020304"/>
                          <a:ea typeface="Times New Roman" panose="02020603050405020304"/>
                          <a:cs typeface="Times New Roman" panose="02020603050405020304"/>
                        </a:rPr>
                        <a:t>Result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latinLnBrk="1">
                        <a:spcAft>
                          <a:spcPts val="0"/>
                        </a:spcAft>
                      </a:pPr>
                      <a:r>
                        <a:rPr lang="en-US" sz="800" kern="100" dirty="0">
                          <a:latin typeface="Times New Roman" panose="02020603050405020304"/>
                          <a:ea typeface="Malgun Gothic" panose="020B0503020000020004" pitchFamily="50" charset="-127"/>
                          <a:cs typeface="Times New Roman" panose="02020603050405020304"/>
                        </a:rPr>
                        <a:t>Parameter </a:t>
                      </a:r>
                      <a:r>
                        <a:rPr lang="en-US" sz="800" kern="100" dirty="0" smtClean="0">
                          <a:latin typeface="Times New Roman" panose="02020603050405020304"/>
                          <a:ea typeface="Malgun Gothic" panose="020B0503020000020004" pitchFamily="50" charset="-127"/>
                          <a:cs typeface="Times New Roman" panose="02020603050405020304"/>
                        </a:rPr>
                        <a:t>Value </a:t>
                      </a:r>
                      <a:r>
                        <a:rPr lang="en-US" sz="800" kern="100" dirty="0" smtClean="0">
                          <a:solidFill>
                            <a:srgbClr val="000000"/>
                          </a:solidFill>
                          <a:latin typeface="Times New Roman" panose="02020603050405020304"/>
                          <a:ea typeface="Gulim" panose="020B0600000101010101" pitchFamily="50" charset="-127"/>
                          <a:cs typeface="Times New Roman" panose="02020603050405020304"/>
                        </a:rPr>
                        <a:t>#1</a:t>
                      </a:r>
                      <a:endParaRPr lang="ko-KR" sz="800" kern="10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Malgun Gothic" panose="020B0503020000020004" pitchFamily="50" charset="-127"/>
                          <a:cs typeface="Times New Roman" panose="02020603050405020304"/>
                        </a:rPr>
                        <a:t>TBD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GulimChe" panose="020B0609000101010101" charset="-127"/>
                          <a:cs typeface="Times New Roman" panose="02020603050405020304"/>
                        </a:rPr>
                        <a:t>TBD</a:t>
                      </a:r>
                      <a:endParaRPr lang="ko-KR" sz="800" kern="10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0">
                <a:tc vMerge="1">
                  <a:txBody>
                    <a:bodyPr/>
                    <a:lstStyle/>
                    <a:p>
                      <a:endParaRPr lang="ko-KR"/>
                    </a:p>
                  </a:txBody>
                  <a:tcPr/>
                </a:tc>
                <a:tc gridSpan="4">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c hMerge="1">
                  <a:txBody>
                    <a:bodyPr/>
                    <a:lstStyle/>
                    <a:p>
                      <a:endParaRPr lang="ko-KR"/>
                    </a:p>
                  </a:txBody>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latinLnBrk="1">
                        <a:spcAft>
                          <a:spcPts val="0"/>
                        </a:spcAft>
                      </a:pPr>
                      <a:r>
                        <a:rPr lang="en-US" sz="800" kern="100" dirty="0">
                          <a:latin typeface="Times New Roman" panose="02020603050405020304"/>
                          <a:ea typeface="Malgun Gothic" panose="020B0503020000020004" pitchFamily="50" charset="-127"/>
                          <a:cs typeface="Times New Roman" panose="02020603050405020304"/>
                        </a:rPr>
                        <a:t>Parameter </a:t>
                      </a:r>
                      <a:r>
                        <a:rPr lang="en-US" sz="800" kern="100" dirty="0" smtClean="0">
                          <a:latin typeface="Times New Roman" panose="02020603050405020304"/>
                          <a:ea typeface="Malgun Gothic" panose="020B0503020000020004" pitchFamily="50" charset="-127"/>
                          <a:cs typeface="Times New Roman" panose="02020603050405020304"/>
                        </a:rPr>
                        <a:t>Value </a:t>
                      </a:r>
                      <a:r>
                        <a:rPr lang="en-US" sz="800" kern="100" dirty="0" smtClean="0">
                          <a:solidFill>
                            <a:srgbClr val="000000"/>
                          </a:solidFill>
                          <a:latin typeface="Times New Roman" panose="02020603050405020304"/>
                          <a:ea typeface="Gulim" panose="020B0600000101010101" pitchFamily="50" charset="-127"/>
                          <a:cs typeface="Times New Roman" panose="02020603050405020304"/>
                        </a:rPr>
                        <a:t>#N</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Malgun Gothic" panose="020B0503020000020004" pitchFamily="50" charset="-127"/>
                          <a:cs typeface="Times New Roman" panose="02020603050405020304"/>
                        </a:rPr>
                        <a:t>TBD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GulimChe" panose="020B0609000101010101" charset="-127"/>
                          <a:cs typeface="Times New Roman" panose="02020603050405020304"/>
                        </a:rPr>
                        <a:t>TBD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bl>
          </a:graphicData>
        </a:graphic>
      </p:graphicFrame>
      <p:sp>
        <p:nvSpPr>
          <p:cNvPr id="100" name="TextBox 41"/>
          <p:cNvSpPr txBox="1">
            <a:spLocks noChangeArrowheads="1"/>
          </p:cNvSpPr>
          <p:nvPr/>
        </p:nvSpPr>
        <p:spPr bwMode="auto">
          <a:xfrm>
            <a:off x="272480" y="4220508"/>
            <a:ext cx="2928938" cy="230832"/>
          </a:xfrm>
          <a:prstGeom prst="rect">
            <a:avLst/>
          </a:prstGeom>
          <a:noFill/>
          <a:ln w="9525">
            <a:noFill/>
            <a:miter lim="800000"/>
          </a:ln>
        </p:spPr>
        <p:txBody>
          <a:bodyPr>
            <a:spAutoFit/>
          </a:bodyPr>
          <a:lstStyle/>
          <a:p>
            <a:pPr>
              <a:buClr>
                <a:srgbClr val="336699"/>
              </a:buClr>
            </a:pPr>
            <a:r>
              <a:rPr lang="en-US" altLang="ko-KR" b="1" dirty="0">
                <a:latin typeface="微软雅黑" panose="020B0503020204020204" pitchFamily="34" charset="-122"/>
                <a:ea typeface="微软雅黑" panose="020B0503020204020204" pitchFamily="34" charset="-122"/>
              </a:rPr>
              <a:t>[CIM-PC </a:t>
            </a:r>
            <a:r>
              <a:rPr lang="en-US" altLang="ko-KR" b="1" dirty="0">
                <a:latin typeface="Malgun Gothic" panose="020B0503020000020004" pitchFamily="50" charset="-127"/>
                <a:ea typeface="Malgun Gothic" panose="020B0503020000020004" pitchFamily="50" charset="-127"/>
                <a:sym typeface="Wingdings" panose="05000000000000000000" pitchFamily="2" charset="2"/>
              </a:rPr>
              <a:t>←</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Machine </a:t>
            </a:r>
            <a:r>
              <a:rPr lang="en-US" altLang="ko-KR" b="1" dirty="0">
                <a:latin typeface="微软雅黑" panose="020B0503020204020204" pitchFamily="34" charset="-122"/>
                <a:ea typeface="微软雅黑" panose="020B0503020204020204" pitchFamily="34" charset="-122"/>
              </a:rPr>
              <a:t>: Recipe parameter reply]</a:t>
            </a:r>
            <a:endParaRPr lang="ko-KR" altLang="en-US" b="1" dirty="0">
              <a:latin typeface="微软雅黑" panose="020B0503020204020204" pitchFamily="34" charset="-122"/>
            </a:endParaRPr>
          </a:p>
        </p:txBody>
      </p:sp>
      <p:sp>
        <p:nvSpPr>
          <p:cNvPr id="101" name="Text Box 1131"/>
          <p:cNvSpPr txBox="1">
            <a:spLocks noChangeArrowheads="1"/>
          </p:cNvSpPr>
          <p:nvPr/>
        </p:nvSpPr>
        <p:spPr bwMode="auto">
          <a:xfrm>
            <a:off x="344488" y="3933056"/>
            <a:ext cx="4379739" cy="215444"/>
          </a:xfrm>
          <a:prstGeom prst="rect">
            <a:avLst/>
          </a:prstGeom>
          <a:noFill/>
          <a:ln w="9525" algn="ctr">
            <a:noFill/>
            <a:miter lim="800000"/>
          </a:ln>
        </p:spPr>
        <p:txBody>
          <a:bodyPr wrap="square" anchor="ctr">
            <a:spAutoFit/>
          </a:bodyPr>
          <a:lstStyle/>
          <a:p>
            <a:pPr latinLnBrk="1">
              <a:buFont typeface="Wingdings" panose="05000000000000000000" pitchFamily="2" charset="2"/>
              <a:buChar char="l"/>
            </a:pPr>
            <a:r>
              <a:rPr lang="en-US" altLang="ko-KR" sz="800" b="1" dirty="0"/>
              <a:t> Unit Number: Number of Unit recipe, if not Unit recipe, set 0 (0 means Machine)</a:t>
            </a:r>
            <a:endParaRPr lang="ko-KR" altLang="ko-KR" sz="800" b="1" dirty="0"/>
          </a:p>
        </p:txBody>
      </p:sp>
      <p:sp>
        <p:nvSpPr>
          <p:cNvPr id="102" name="Line 57"/>
          <p:cNvSpPr>
            <a:spLocks noChangeShapeType="1"/>
          </p:cNvSpPr>
          <p:nvPr/>
        </p:nvSpPr>
        <p:spPr bwMode="auto">
          <a:xfrm flipH="1">
            <a:off x="4572000" y="3140968"/>
            <a:ext cx="1461120" cy="48674"/>
          </a:xfrm>
          <a:prstGeom prst="line">
            <a:avLst/>
          </a:prstGeom>
          <a:noFill/>
          <a:ln w="9525">
            <a:solidFill>
              <a:srgbClr val="FF0000"/>
            </a:solidFill>
            <a:round/>
            <a:headEnd type="oval" w="lg" len="lg"/>
            <a:tailEnd type="none" w="lg" len="lg"/>
          </a:ln>
        </p:spPr>
        <p:txBody>
          <a:bodyPr/>
          <a:lstStyle/>
          <a:p>
            <a:endParaRPr lang="ko-KR" altLang="en-US"/>
          </a:p>
        </p:txBody>
      </p:sp>
      <p:sp>
        <p:nvSpPr>
          <p:cNvPr id="103" name="Line 57"/>
          <p:cNvSpPr>
            <a:spLocks noChangeShapeType="1"/>
          </p:cNvSpPr>
          <p:nvPr/>
        </p:nvSpPr>
        <p:spPr bwMode="auto">
          <a:xfrm flipH="1">
            <a:off x="4577379" y="3861048"/>
            <a:ext cx="1455741" cy="1065954"/>
          </a:xfrm>
          <a:prstGeom prst="line">
            <a:avLst/>
          </a:prstGeom>
          <a:noFill/>
          <a:ln w="9525">
            <a:solidFill>
              <a:srgbClr val="FF0000"/>
            </a:solidFill>
            <a:round/>
            <a:headEnd type="oval" w="lg" len="lg"/>
            <a:tailEnd type="none" w="lg" len="lg"/>
          </a:ln>
        </p:spPr>
        <p:txBody>
          <a:bodyPr/>
          <a:lstStyle/>
          <a:p>
            <a:endParaRPr lang="ko-KR" altLang="en-US"/>
          </a:p>
        </p:txBody>
      </p:sp>
      <p:sp>
        <p:nvSpPr>
          <p:cNvPr id="104" name="Text Box 10"/>
          <p:cNvSpPr txBox="1">
            <a:spLocks noChangeArrowheads="1"/>
          </p:cNvSpPr>
          <p:nvPr/>
        </p:nvSpPr>
        <p:spPr bwMode="auto">
          <a:xfrm>
            <a:off x="7689304" y="4149080"/>
            <a:ext cx="792163" cy="575289"/>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Change Report</a:t>
            </a:r>
          </a:p>
        </p:txBody>
      </p:sp>
      <p:sp>
        <p:nvSpPr>
          <p:cNvPr id="105" name="Line 9"/>
          <p:cNvSpPr>
            <a:spLocks noChangeShapeType="1"/>
          </p:cNvSpPr>
          <p:nvPr/>
        </p:nvSpPr>
        <p:spPr bwMode="auto">
          <a:xfrm>
            <a:off x="7689304" y="4291955"/>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106" name="Text Box 11"/>
          <p:cNvSpPr txBox="1">
            <a:spLocks noChangeArrowheads="1"/>
          </p:cNvSpPr>
          <p:nvPr/>
        </p:nvSpPr>
        <p:spPr bwMode="auto">
          <a:xfrm>
            <a:off x="7024688" y="3856533"/>
            <a:ext cx="649287" cy="436563"/>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Recipe Parameter Change</a:t>
            </a:r>
          </a:p>
        </p:txBody>
      </p:sp>
      <p:sp>
        <p:nvSpPr>
          <p:cNvPr id="107" name="직사각형 106"/>
          <p:cNvSpPr/>
          <p:nvPr/>
        </p:nvSpPr>
        <p:spPr>
          <a:xfrm>
            <a:off x="7329264" y="2276872"/>
            <a:ext cx="1800200" cy="576064"/>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buFont typeface="Wingdings" panose="05000000000000000000" pitchFamily="2" charset="2"/>
              <a:buChar char="l"/>
            </a:pPr>
            <a:r>
              <a:rPr lang="en-US" altLang="ko-KR" b="1" dirty="0"/>
              <a:t> Recipe Change Type : </a:t>
            </a:r>
          </a:p>
          <a:p>
            <a:r>
              <a:rPr lang="en-US" altLang="ko-KR" b="1" dirty="0"/>
              <a:t>1-Generate</a:t>
            </a:r>
          </a:p>
          <a:p>
            <a:r>
              <a:rPr lang="en-US" altLang="ko-KR" b="1" dirty="0" smtClean="0"/>
              <a:t>2-Edit</a:t>
            </a:r>
            <a:endParaRPr lang="en-US" altLang="ko-KR" b="1" dirty="0"/>
          </a:p>
          <a:p>
            <a:r>
              <a:rPr lang="en-US" altLang="ko-KR" b="1" dirty="0"/>
              <a:t>3-Delete</a:t>
            </a:r>
            <a:endParaRPr lang="ko-KR" altLang="en-US" dirty="0">
              <a:solidFill>
                <a:schemeClr val="tx1"/>
              </a:solidFill>
            </a:endParaRPr>
          </a:p>
        </p:txBody>
      </p:sp>
      <p:sp>
        <p:nvSpPr>
          <p:cNvPr id="108" name="직사각형 107"/>
          <p:cNvSpPr/>
          <p:nvPr/>
        </p:nvSpPr>
        <p:spPr>
          <a:xfrm>
            <a:off x="7329264" y="2996952"/>
            <a:ext cx="1800200" cy="720080"/>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buFont typeface="Wingdings" panose="05000000000000000000" pitchFamily="2" charset="2"/>
              <a:buChar char="l"/>
            </a:pPr>
            <a:r>
              <a:rPr lang="en-US" altLang="ko-KR" b="1" dirty="0"/>
              <a:t> Unit Number: </a:t>
            </a:r>
          </a:p>
          <a:p>
            <a:r>
              <a:rPr lang="en-US" altLang="ko-KR" b="1" dirty="0"/>
              <a:t>0-Machine</a:t>
            </a:r>
          </a:p>
          <a:p>
            <a:r>
              <a:rPr lang="en-US" altLang="ko-KR" b="1" dirty="0"/>
              <a:t>1-Unit#1</a:t>
            </a:r>
          </a:p>
          <a:p>
            <a:r>
              <a:rPr lang="en-US" altLang="ko-KR" b="1" dirty="0"/>
              <a:t>2-Unit#2</a:t>
            </a:r>
          </a:p>
          <a:p>
            <a:r>
              <a:rPr lang="en-US" altLang="ko-KR" b="1" dirty="0">
                <a:solidFill>
                  <a:schemeClr val="tx1"/>
                </a:solidFill>
              </a:rPr>
              <a:t>      ⁞</a:t>
            </a:r>
            <a:endParaRPr lang="ko-KR" altLang="en-US" dirty="0">
              <a:solidFill>
                <a:schemeClr val="tx1"/>
              </a:solidFill>
            </a:endParaRPr>
          </a:p>
        </p:txBody>
      </p:sp>
      <p:sp>
        <p:nvSpPr>
          <p:cNvPr id="109" name="TextBox 49"/>
          <p:cNvSpPr txBox="1">
            <a:spLocks noChangeArrowheads="1"/>
          </p:cNvSpPr>
          <p:nvPr/>
        </p:nvSpPr>
        <p:spPr bwMode="auto">
          <a:xfrm>
            <a:off x="5476876" y="1340768"/>
            <a:ext cx="3338512" cy="230188"/>
          </a:xfrm>
          <a:prstGeom prst="rect">
            <a:avLst/>
          </a:prstGeom>
          <a:noFill/>
          <a:ln w="9525">
            <a:noFill/>
            <a:miter lim="800000"/>
          </a:ln>
        </p:spPr>
        <p:txBody>
          <a:bodyPr>
            <a:spAutoFit/>
          </a:bodyPr>
          <a:lstStyle/>
          <a:p>
            <a:pPr>
              <a:buClr>
                <a:srgbClr val="336699"/>
              </a:buClr>
            </a:pPr>
            <a:r>
              <a:rPr lang="en-US" altLang="ko-KR" b="1" dirty="0">
                <a:latin typeface="微软雅黑" panose="020B0503020204020204" pitchFamily="34" charset="-122"/>
                <a:ea typeface="微软雅黑" panose="020B0503020204020204" pitchFamily="34" charset="-122"/>
              </a:rPr>
              <a:t>Case1 :When Machine is CIM On</a:t>
            </a:r>
            <a:endParaRPr lang="ko-KR" altLang="en-US" b="1"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Recipe Change Report</a:t>
            </a:r>
          </a:p>
        </p:txBody>
      </p:sp>
      <p:sp>
        <p:nvSpPr>
          <p:cNvPr id="251" name="Text Box 181"/>
          <p:cNvSpPr txBox="1">
            <a:spLocks noChangeArrowheads="1"/>
          </p:cNvSpPr>
          <p:nvPr/>
        </p:nvSpPr>
        <p:spPr bwMode="auto">
          <a:xfrm>
            <a:off x="415875" y="1268760"/>
            <a:ext cx="8137525" cy="236537"/>
          </a:xfrm>
          <a:prstGeom prst="rect">
            <a:avLst/>
          </a:prstGeom>
          <a:noFill/>
          <a:ln w="15875" algn="ctr">
            <a:noFill/>
            <a:miter lim="800000"/>
          </a:ln>
        </p:spPr>
        <p:txBody>
          <a:bodyPr lIns="17141" tIns="10800" rIns="17141" bIns="10285">
            <a:spAutoFit/>
          </a:bodyPr>
          <a:lstStyle/>
          <a:p>
            <a:pPr defTabSz="899795">
              <a:spcBef>
                <a:spcPct val="50000"/>
              </a:spcBef>
              <a:buClr>
                <a:srgbClr val="336699"/>
              </a:buClr>
            </a:pPr>
            <a:r>
              <a:rPr lang="en-US" altLang="ko-KR" sz="1400" dirty="0">
                <a:solidFill>
                  <a:schemeClr val="tx1"/>
                </a:solidFill>
                <a:latin typeface="微软雅黑" panose="020B0503020204020204" pitchFamily="34" charset="-122"/>
                <a:ea typeface="微软雅黑" panose="020B0503020204020204" pitchFamily="34" charset="-122"/>
              </a:rPr>
              <a:t>Machines report ‘Recipe Change Report’ when it occurs.</a:t>
            </a:r>
          </a:p>
        </p:txBody>
      </p:sp>
      <p:sp>
        <p:nvSpPr>
          <p:cNvPr id="41" name="Rectangle 3"/>
          <p:cNvSpPr>
            <a:spLocks noChangeArrowheads="1"/>
          </p:cNvSpPr>
          <p:nvPr/>
        </p:nvSpPr>
        <p:spPr bwMode="auto">
          <a:xfrm>
            <a:off x="6999288"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a:solidFill>
                  <a:schemeClr val="bg1"/>
                </a:solidFill>
                <a:latin typeface="微软雅黑" panose="020B0503020204020204" pitchFamily="34" charset="-122"/>
                <a:ea typeface="微软雅黑" panose="020B0503020204020204" pitchFamily="34" charset="-122"/>
              </a:rPr>
              <a:t>CIM-PC</a:t>
            </a:r>
          </a:p>
        </p:txBody>
      </p:sp>
      <p:sp>
        <p:nvSpPr>
          <p:cNvPr id="42" name="Rectangle 4"/>
          <p:cNvSpPr>
            <a:spLocks noChangeArrowheads="1"/>
          </p:cNvSpPr>
          <p:nvPr/>
        </p:nvSpPr>
        <p:spPr bwMode="auto">
          <a:xfrm>
            <a:off x="8482013"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dirty="0" smtClean="0">
                <a:solidFill>
                  <a:schemeClr val="bg1"/>
                </a:solidFill>
                <a:latin typeface="微软雅黑" panose="020B0503020204020204" pitchFamily="34" charset="-122"/>
                <a:ea typeface="微软雅黑" panose="020B0503020204020204" pitchFamily="34" charset="-122"/>
              </a:rPr>
              <a:t>RMS</a:t>
            </a:r>
            <a:endParaRPr lang="en-US" altLang="ko-KR" sz="1000" b="1" dirty="0">
              <a:solidFill>
                <a:schemeClr val="bg1"/>
              </a:solidFill>
              <a:latin typeface="微软雅黑" panose="020B0503020204020204" pitchFamily="34" charset="-122"/>
              <a:ea typeface="微软雅黑" panose="020B0503020204020204" pitchFamily="34" charset="-122"/>
            </a:endParaRPr>
          </a:p>
        </p:txBody>
      </p:sp>
      <p:sp>
        <p:nvSpPr>
          <p:cNvPr id="43" name="Rectangle 5"/>
          <p:cNvSpPr>
            <a:spLocks noChangeArrowheads="1"/>
          </p:cNvSpPr>
          <p:nvPr/>
        </p:nvSpPr>
        <p:spPr bwMode="auto">
          <a:xfrm>
            <a:off x="6999288"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44" name="Rectangle 6"/>
          <p:cNvSpPr>
            <a:spLocks noChangeArrowheads="1"/>
          </p:cNvSpPr>
          <p:nvPr/>
        </p:nvSpPr>
        <p:spPr bwMode="auto">
          <a:xfrm>
            <a:off x="8482013"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45" name="Rectangle 7"/>
          <p:cNvSpPr>
            <a:spLocks noChangeArrowheads="1"/>
          </p:cNvSpPr>
          <p:nvPr/>
        </p:nvSpPr>
        <p:spPr bwMode="auto">
          <a:xfrm>
            <a:off x="5369555" y="1603375"/>
            <a:ext cx="802645"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dirty="0">
                <a:solidFill>
                  <a:schemeClr val="bg1"/>
                </a:solidFill>
                <a:latin typeface="微软雅黑" panose="020B0503020204020204" pitchFamily="34" charset="-122"/>
                <a:ea typeface="微软雅黑" panose="020B0503020204020204" pitchFamily="34" charset="-122"/>
              </a:rPr>
              <a:t>Machine</a:t>
            </a:r>
          </a:p>
        </p:txBody>
      </p:sp>
      <p:sp>
        <p:nvSpPr>
          <p:cNvPr id="46" name="Rectangle 8"/>
          <p:cNvSpPr>
            <a:spLocks noChangeArrowheads="1"/>
          </p:cNvSpPr>
          <p:nvPr/>
        </p:nvSpPr>
        <p:spPr bwMode="auto">
          <a:xfrm>
            <a:off x="5369555" y="1863725"/>
            <a:ext cx="802645"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latin typeface="微软雅黑" panose="020B0503020204020204" pitchFamily="34" charset="-122"/>
              <a:ea typeface="微软雅黑" panose="020B0503020204020204" pitchFamily="34" charset="-122"/>
            </a:endParaRPr>
          </a:p>
        </p:txBody>
      </p:sp>
      <p:sp>
        <p:nvSpPr>
          <p:cNvPr id="57" name="Text Box 10"/>
          <p:cNvSpPr txBox="1">
            <a:spLocks noChangeArrowheads="1"/>
          </p:cNvSpPr>
          <p:nvPr/>
        </p:nvSpPr>
        <p:spPr bwMode="auto">
          <a:xfrm>
            <a:off x="6122062" y="2996952"/>
            <a:ext cx="895747" cy="298290"/>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Recipe1 Change Report</a:t>
            </a:r>
          </a:p>
        </p:txBody>
      </p:sp>
      <p:grpSp>
        <p:nvGrpSpPr>
          <p:cNvPr id="2" name="Group 97"/>
          <p:cNvGrpSpPr/>
          <p:nvPr/>
        </p:nvGrpSpPr>
        <p:grpSpPr bwMode="auto">
          <a:xfrm flipH="1">
            <a:off x="9024938" y="2000250"/>
            <a:ext cx="277812" cy="287338"/>
            <a:chOff x="353" y="2160"/>
            <a:chExt cx="227" cy="235"/>
          </a:xfrm>
        </p:grpSpPr>
        <p:grpSp>
          <p:nvGrpSpPr>
            <p:cNvPr id="3" name="Group 98"/>
            <p:cNvGrpSpPr/>
            <p:nvPr/>
          </p:nvGrpSpPr>
          <p:grpSpPr bwMode="auto">
            <a:xfrm>
              <a:off x="398" y="2145"/>
              <a:ext cx="182" cy="127"/>
              <a:chOff x="1850" y="3294"/>
              <a:chExt cx="953" cy="680"/>
            </a:xfrm>
          </p:grpSpPr>
          <p:grpSp>
            <p:nvGrpSpPr>
              <p:cNvPr id="4" name="Group 99"/>
              <p:cNvGrpSpPr/>
              <p:nvPr/>
            </p:nvGrpSpPr>
            <p:grpSpPr bwMode="auto">
              <a:xfrm>
                <a:off x="1850" y="3294"/>
                <a:ext cx="953" cy="571"/>
                <a:chOff x="1986" y="3566"/>
                <a:chExt cx="227" cy="136"/>
              </a:xfrm>
            </p:grpSpPr>
            <p:sp>
              <p:nvSpPr>
                <p:cNvPr id="73" name="Rectangle 100"/>
                <p:cNvSpPr>
                  <a:spLocks noChangeArrowheads="1"/>
                </p:cNvSpPr>
                <p:nvPr/>
              </p:nvSpPr>
              <p:spPr bwMode="auto">
                <a:xfrm>
                  <a:off x="1986" y="3566"/>
                  <a:ext cx="227" cy="136"/>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74" name="Rectangle 101"/>
                <p:cNvSpPr>
                  <a:spLocks noChangeArrowheads="1"/>
                </p:cNvSpPr>
                <p:nvPr/>
              </p:nvSpPr>
              <p:spPr bwMode="auto">
                <a:xfrm>
                  <a:off x="2009" y="3588"/>
                  <a:ext cx="182" cy="91"/>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grpSp>
          <p:sp>
            <p:nvSpPr>
              <p:cNvPr id="71" name="Rectangle 102"/>
              <p:cNvSpPr>
                <a:spLocks noChangeArrowheads="1"/>
              </p:cNvSpPr>
              <p:nvPr/>
            </p:nvSpPr>
            <p:spPr bwMode="auto">
              <a:xfrm>
                <a:off x="2213" y="3866"/>
                <a:ext cx="227" cy="90"/>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72" name="AutoShape 103"/>
              <p:cNvSpPr>
                <a:spLocks noChangeArrowheads="1"/>
              </p:cNvSpPr>
              <p:nvPr/>
            </p:nvSpPr>
            <p:spPr bwMode="auto">
              <a:xfrm flipV="1">
                <a:off x="2031" y="3929"/>
                <a:ext cx="590" cy="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3 w 21600"/>
                  <a:gd name="T13" fmla="*/ 4320 h 21600"/>
                  <a:gd name="T14" fmla="*/ 17097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lgn="ctr">
                <a:solidFill>
                  <a:schemeClr val="accent2"/>
                </a:solidFill>
                <a:miter lim="800000"/>
              </a:ln>
            </p:spPr>
            <p:txBody>
              <a:bodyPr wrap="none" anchor="ctr"/>
              <a:lstStyle/>
              <a:p>
                <a:endParaRPr lang="ko-KR" altLang="en-US"/>
              </a:p>
            </p:txBody>
          </p:sp>
        </p:grpSp>
        <p:sp>
          <p:nvSpPr>
            <p:cNvPr id="62" name="Oval 104"/>
            <p:cNvSpPr>
              <a:spLocks noChangeArrowheads="1"/>
            </p:cNvSpPr>
            <p:nvPr/>
          </p:nvSpPr>
          <p:spPr bwMode="auto">
            <a:xfrm rot="5839394" flipH="1">
              <a:off x="444" y="2345"/>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3" name="Oval 105"/>
            <p:cNvSpPr>
              <a:spLocks noChangeArrowheads="1"/>
            </p:cNvSpPr>
            <p:nvPr/>
          </p:nvSpPr>
          <p:spPr bwMode="auto">
            <a:xfrm>
              <a:off x="468" y="2304"/>
              <a:ext cx="19"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4" name="Oval 106"/>
            <p:cNvSpPr>
              <a:spLocks noChangeArrowheads="1"/>
            </p:cNvSpPr>
            <p:nvPr/>
          </p:nvSpPr>
          <p:spPr bwMode="auto">
            <a:xfrm>
              <a:off x="445" y="2338"/>
              <a:ext cx="20"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5" name="Oval 107"/>
            <p:cNvSpPr>
              <a:spLocks noChangeArrowheads="1"/>
            </p:cNvSpPr>
            <p:nvPr/>
          </p:nvSpPr>
          <p:spPr bwMode="auto">
            <a:xfrm rot="20445491" flipH="1">
              <a:off x="383" y="2356"/>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6" name="Oval 108"/>
            <p:cNvSpPr>
              <a:spLocks noChangeArrowheads="1"/>
            </p:cNvSpPr>
            <p:nvPr/>
          </p:nvSpPr>
          <p:spPr bwMode="auto">
            <a:xfrm rot="4298105">
              <a:off x="3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7" name="Oval 109"/>
            <p:cNvSpPr>
              <a:spLocks noChangeArrowheads="1"/>
            </p:cNvSpPr>
            <p:nvPr/>
          </p:nvSpPr>
          <p:spPr bwMode="auto">
            <a:xfrm>
              <a:off x="357" y="2205"/>
              <a:ext cx="96" cy="96"/>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68" name="Rectangle 110"/>
            <p:cNvSpPr>
              <a:spLocks noChangeArrowheads="1"/>
            </p:cNvSpPr>
            <p:nvPr/>
          </p:nvSpPr>
          <p:spPr bwMode="auto">
            <a:xfrm>
              <a:off x="367" y="2298"/>
              <a:ext cx="77" cy="89"/>
            </a:xfrm>
            <a:prstGeom prst="rect">
              <a:avLst/>
            </a:prstGeom>
            <a:solidFill>
              <a:srgbClr val="FFFFFF"/>
            </a:solidFill>
            <a:ln w="9525" algn="ctr">
              <a:solidFill>
                <a:schemeClr val="accent2"/>
              </a:solidFill>
              <a:miter lim="800000"/>
            </a:ln>
          </p:spPr>
          <p:txBody>
            <a:bodyPr wrap="none" anchor="ctr"/>
            <a:lstStyle/>
            <a:p>
              <a:pPr algn="ctr" defTabSz="899795">
                <a:buClr>
                  <a:srgbClr val="336699"/>
                </a:buClr>
              </a:pPr>
              <a:endParaRPr lang="en-US" altLang="ko-KR">
                <a:latin typeface="微软雅黑" panose="020B0503020204020204" pitchFamily="34" charset="-122"/>
                <a:ea typeface="微软雅黑" panose="020B0503020204020204" pitchFamily="34" charset="-122"/>
              </a:endParaRPr>
            </a:p>
          </p:txBody>
        </p:sp>
        <p:sp>
          <p:nvSpPr>
            <p:cNvPr id="69" name="Oval 111"/>
            <p:cNvSpPr>
              <a:spLocks noChangeArrowheads="1"/>
            </p:cNvSpPr>
            <p:nvPr/>
          </p:nvSpPr>
          <p:spPr bwMode="auto">
            <a:xfrm rot="4298105">
              <a:off x="4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grpSp>
      <p:sp>
        <p:nvSpPr>
          <p:cNvPr id="90" name="Line 9"/>
          <p:cNvSpPr>
            <a:spLocks noChangeShapeType="1"/>
          </p:cNvSpPr>
          <p:nvPr/>
        </p:nvSpPr>
        <p:spPr bwMode="auto">
          <a:xfrm>
            <a:off x="6185530" y="3151226"/>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92" name="Line 9"/>
          <p:cNvSpPr>
            <a:spLocks noChangeShapeType="1"/>
          </p:cNvSpPr>
          <p:nvPr/>
        </p:nvSpPr>
        <p:spPr bwMode="auto">
          <a:xfrm flipH="1">
            <a:off x="6135861" y="3512567"/>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93" name="Text Box 10"/>
          <p:cNvSpPr txBox="1">
            <a:spLocks noChangeArrowheads="1"/>
          </p:cNvSpPr>
          <p:nvPr/>
        </p:nvSpPr>
        <p:spPr bwMode="auto">
          <a:xfrm>
            <a:off x="6054326" y="3356992"/>
            <a:ext cx="1224136" cy="436789"/>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a:t>
            </a:r>
            <a:r>
              <a:rPr lang="en-US" altLang="ko-KR" b="1" dirty="0" smtClean="0">
                <a:latin typeface="微软雅黑" panose="020B0503020204020204" pitchFamily="34" charset="-122"/>
                <a:ea typeface="微软雅黑" panose="020B0503020204020204" pitchFamily="34" charset="-122"/>
              </a:rPr>
              <a:t>Request Command Send</a:t>
            </a:r>
            <a:endParaRPr lang="en-US" altLang="ko-KR" b="1" dirty="0">
              <a:latin typeface="微软雅黑" panose="020B0503020204020204" pitchFamily="34" charset="-122"/>
              <a:ea typeface="微软雅黑" panose="020B0503020204020204" pitchFamily="34" charset="-122"/>
            </a:endParaRPr>
          </a:p>
        </p:txBody>
      </p:sp>
      <p:sp>
        <p:nvSpPr>
          <p:cNvPr id="94" name="Line 9"/>
          <p:cNvSpPr>
            <a:spLocks noChangeShapeType="1"/>
          </p:cNvSpPr>
          <p:nvPr/>
        </p:nvSpPr>
        <p:spPr bwMode="auto">
          <a:xfrm>
            <a:off x="6174978" y="3933056"/>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95" name="Text Box 10"/>
          <p:cNvSpPr txBox="1">
            <a:spLocks noChangeArrowheads="1"/>
          </p:cNvSpPr>
          <p:nvPr/>
        </p:nvSpPr>
        <p:spPr bwMode="auto">
          <a:xfrm flipH="1">
            <a:off x="6033120" y="3789040"/>
            <a:ext cx="1296144" cy="644538"/>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a:t>
            </a:r>
            <a:r>
              <a:rPr lang="en-US" altLang="ko-KR" b="1" dirty="0" smtClean="0">
                <a:latin typeface="微软雅黑" panose="020B0503020204020204" pitchFamily="34" charset="-122"/>
                <a:ea typeface="微软雅黑" panose="020B0503020204020204" pitchFamily="34" charset="-122"/>
              </a:rPr>
              <a:t>Request Command Send </a:t>
            </a:r>
            <a:r>
              <a:rPr lang="en-US" altLang="ko-KR" b="1" dirty="0">
                <a:latin typeface="微软雅黑" panose="020B0503020204020204" pitchFamily="34" charset="-122"/>
                <a:ea typeface="微软雅黑" panose="020B0503020204020204" pitchFamily="34" charset="-122"/>
              </a:rPr>
              <a:t>Reply</a:t>
            </a:r>
          </a:p>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a:t>
            </a:r>
          </a:p>
        </p:txBody>
      </p:sp>
      <p:sp>
        <p:nvSpPr>
          <p:cNvPr id="104" name="Text Box 10"/>
          <p:cNvSpPr txBox="1">
            <a:spLocks noChangeArrowheads="1"/>
          </p:cNvSpPr>
          <p:nvPr/>
        </p:nvSpPr>
        <p:spPr bwMode="auto">
          <a:xfrm>
            <a:off x="7689304" y="4221088"/>
            <a:ext cx="792163" cy="575289"/>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Change Report</a:t>
            </a:r>
          </a:p>
        </p:txBody>
      </p:sp>
      <p:sp>
        <p:nvSpPr>
          <p:cNvPr id="105" name="Line 9"/>
          <p:cNvSpPr>
            <a:spLocks noChangeShapeType="1"/>
          </p:cNvSpPr>
          <p:nvPr/>
        </p:nvSpPr>
        <p:spPr bwMode="auto">
          <a:xfrm>
            <a:off x="7689304" y="4363963"/>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106" name="Text Box 11"/>
          <p:cNvSpPr txBox="1">
            <a:spLocks noChangeArrowheads="1"/>
          </p:cNvSpPr>
          <p:nvPr/>
        </p:nvSpPr>
        <p:spPr bwMode="auto">
          <a:xfrm>
            <a:off x="7024688" y="4077072"/>
            <a:ext cx="649287" cy="436563"/>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Recipe Parameter Change</a:t>
            </a:r>
          </a:p>
        </p:txBody>
      </p:sp>
      <p:sp>
        <p:nvSpPr>
          <p:cNvPr id="109" name="TextBox 49"/>
          <p:cNvSpPr txBox="1">
            <a:spLocks noChangeArrowheads="1"/>
          </p:cNvSpPr>
          <p:nvPr/>
        </p:nvSpPr>
        <p:spPr bwMode="auto">
          <a:xfrm>
            <a:off x="5476876" y="1340768"/>
            <a:ext cx="3338512" cy="230188"/>
          </a:xfrm>
          <a:prstGeom prst="rect">
            <a:avLst/>
          </a:prstGeom>
          <a:noFill/>
          <a:ln w="9525">
            <a:noFill/>
            <a:miter lim="800000"/>
          </a:ln>
        </p:spPr>
        <p:txBody>
          <a:bodyPr>
            <a:spAutoFit/>
          </a:bodyPr>
          <a:lstStyle/>
          <a:p>
            <a:pPr>
              <a:buClr>
                <a:srgbClr val="336699"/>
              </a:buClr>
            </a:pPr>
            <a:r>
              <a:rPr lang="en-US" altLang="ko-KR" b="1" dirty="0">
                <a:latin typeface="微软雅黑" panose="020B0503020204020204" pitchFamily="34" charset="-122"/>
                <a:ea typeface="微软雅黑" panose="020B0503020204020204" pitchFamily="34" charset="-122"/>
              </a:rPr>
              <a:t>Case2 :When Machine is CIM Off</a:t>
            </a:r>
            <a:endParaRPr lang="ko-KR" altLang="en-US" b="1" dirty="0">
              <a:latin typeface="微软雅黑" panose="020B0503020204020204" pitchFamily="34" charset="-122"/>
            </a:endParaRPr>
          </a:p>
        </p:txBody>
      </p:sp>
      <p:sp>
        <p:nvSpPr>
          <p:cNvPr id="52" name="Text Box 28"/>
          <p:cNvSpPr txBox="1">
            <a:spLocks noChangeArrowheads="1"/>
          </p:cNvSpPr>
          <p:nvPr/>
        </p:nvSpPr>
        <p:spPr bwMode="auto">
          <a:xfrm>
            <a:off x="5387324" y="2277631"/>
            <a:ext cx="828229" cy="267512"/>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Recipe1 Para. Change</a:t>
            </a:r>
          </a:p>
        </p:txBody>
      </p:sp>
      <p:sp>
        <p:nvSpPr>
          <p:cNvPr id="53" name="Text Box 28"/>
          <p:cNvSpPr txBox="1">
            <a:spLocks noChangeArrowheads="1"/>
          </p:cNvSpPr>
          <p:nvPr/>
        </p:nvSpPr>
        <p:spPr bwMode="auto">
          <a:xfrm>
            <a:off x="5412448" y="2503913"/>
            <a:ext cx="828229" cy="452178"/>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a:t>
            </a:r>
          </a:p>
          <a:p>
            <a:pPr algn="ctr" defTabSz="899795">
              <a:spcBef>
                <a:spcPct val="50000"/>
              </a:spcBef>
              <a:buClr>
                <a:srgbClr val="336699"/>
              </a:buClr>
            </a:pPr>
            <a:r>
              <a:rPr lang="en-US" altLang="ko-KR" sz="800" b="1" dirty="0" err="1">
                <a:solidFill>
                  <a:schemeClr val="bg1"/>
                </a:solidFill>
                <a:latin typeface="微软雅黑" panose="020B0503020204020204" pitchFamily="34" charset="-122"/>
                <a:ea typeface="微软雅黑" panose="020B0503020204020204" pitchFamily="34" charset="-122"/>
              </a:rPr>
              <a:t>RecipeN</a:t>
            </a:r>
            <a:r>
              <a:rPr lang="en-US" altLang="ko-KR" sz="800" b="1" dirty="0">
                <a:solidFill>
                  <a:schemeClr val="bg1"/>
                </a:solidFill>
                <a:latin typeface="微软雅黑" panose="020B0503020204020204" pitchFamily="34" charset="-122"/>
                <a:ea typeface="微软雅黑" panose="020B0503020204020204" pitchFamily="34" charset="-122"/>
              </a:rPr>
              <a:t> Para. Change</a:t>
            </a:r>
          </a:p>
        </p:txBody>
      </p:sp>
      <p:sp>
        <p:nvSpPr>
          <p:cNvPr id="54" name="Text Box 28"/>
          <p:cNvSpPr txBox="1">
            <a:spLocks noChangeArrowheads="1"/>
          </p:cNvSpPr>
          <p:nvPr/>
        </p:nvSpPr>
        <p:spPr bwMode="auto">
          <a:xfrm>
            <a:off x="5385048" y="1988840"/>
            <a:ext cx="828229" cy="144402"/>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CIM Off</a:t>
            </a:r>
          </a:p>
        </p:txBody>
      </p:sp>
      <p:sp>
        <p:nvSpPr>
          <p:cNvPr id="55" name="Text Box 28"/>
          <p:cNvSpPr txBox="1">
            <a:spLocks noChangeArrowheads="1"/>
          </p:cNvSpPr>
          <p:nvPr/>
        </p:nvSpPr>
        <p:spPr bwMode="auto">
          <a:xfrm>
            <a:off x="5408341" y="3075220"/>
            <a:ext cx="828229" cy="144402"/>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CIM On</a:t>
            </a:r>
          </a:p>
        </p:txBody>
      </p:sp>
      <p:sp>
        <p:nvSpPr>
          <p:cNvPr id="56" name="Text Box 10"/>
          <p:cNvSpPr txBox="1">
            <a:spLocks noChangeArrowheads="1"/>
          </p:cNvSpPr>
          <p:nvPr/>
        </p:nvSpPr>
        <p:spPr bwMode="auto">
          <a:xfrm>
            <a:off x="6122062" y="4558519"/>
            <a:ext cx="895747" cy="298290"/>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err="1">
                <a:latin typeface="微软雅黑" panose="020B0503020204020204" pitchFamily="34" charset="-122"/>
                <a:ea typeface="微软雅黑" panose="020B0503020204020204" pitchFamily="34" charset="-122"/>
              </a:rPr>
              <a:t>RecipeN</a:t>
            </a:r>
            <a:r>
              <a:rPr lang="en-US" altLang="ko-KR" b="1" dirty="0">
                <a:latin typeface="微软雅黑" panose="020B0503020204020204" pitchFamily="34" charset="-122"/>
                <a:ea typeface="微软雅黑" panose="020B0503020204020204" pitchFamily="34" charset="-122"/>
              </a:rPr>
              <a:t> Change Report</a:t>
            </a:r>
          </a:p>
        </p:txBody>
      </p:sp>
      <p:sp>
        <p:nvSpPr>
          <p:cNvPr id="58" name="Line 9"/>
          <p:cNvSpPr>
            <a:spLocks noChangeShapeType="1"/>
          </p:cNvSpPr>
          <p:nvPr/>
        </p:nvSpPr>
        <p:spPr bwMode="auto">
          <a:xfrm>
            <a:off x="6185530" y="4712793"/>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60" name="Line 9"/>
          <p:cNvSpPr>
            <a:spLocks noChangeShapeType="1"/>
          </p:cNvSpPr>
          <p:nvPr/>
        </p:nvSpPr>
        <p:spPr bwMode="auto">
          <a:xfrm flipH="1">
            <a:off x="6135861" y="5063268"/>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61" name="Text Box 10"/>
          <p:cNvSpPr txBox="1">
            <a:spLocks noChangeArrowheads="1"/>
          </p:cNvSpPr>
          <p:nvPr/>
        </p:nvSpPr>
        <p:spPr bwMode="auto">
          <a:xfrm>
            <a:off x="6054326" y="4907693"/>
            <a:ext cx="1224136" cy="436789"/>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a:t>
            </a:r>
            <a:r>
              <a:rPr lang="en-US" altLang="ko-KR" b="1" dirty="0" smtClean="0">
                <a:latin typeface="微软雅黑" panose="020B0503020204020204" pitchFamily="34" charset="-122"/>
                <a:ea typeface="微软雅黑" panose="020B0503020204020204" pitchFamily="34" charset="-122"/>
              </a:rPr>
              <a:t>Request Command Send</a:t>
            </a:r>
            <a:endParaRPr lang="en-US" altLang="ko-KR" b="1" dirty="0">
              <a:latin typeface="微软雅黑" panose="020B0503020204020204" pitchFamily="34" charset="-122"/>
              <a:ea typeface="微软雅黑" panose="020B0503020204020204" pitchFamily="34" charset="-122"/>
            </a:endParaRPr>
          </a:p>
        </p:txBody>
      </p:sp>
      <p:sp>
        <p:nvSpPr>
          <p:cNvPr id="70" name="Line 9"/>
          <p:cNvSpPr>
            <a:spLocks noChangeShapeType="1"/>
          </p:cNvSpPr>
          <p:nvPr/>
        </p:nvSpPr>
        <p:spPr bwMode="auto">
          <a:xfrm>
            <a:off x="6174978" y="5603258"/>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75" name="Text Box 10"/>
          <p:cNvSpPr txBox="1">
            <a:spLocks noChangeArrowheads="1"/>
          </p:cNvSpPr>
          <p:nvPr/>
        </p:nvSpPr>
        <p:spPr bwMode="auto">
          <a:xfrm flipH="1">
            <a:off x="6033120" y="5301208"/>
            <a:ext cx="1296144" cy="644538"/>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a:t>
            </a:r>
            <a:r>
              <a:rPr lang="en-US" altLang="ko-KR" b="1" dirty="0" smtClean="0">
                <a:latin typeface="微软雅黑" panose="020B0503020204020204" pitchFamily="34" charset="-122"/>
                <a:ea typeface="微软雅黑" panose="020B0503020204020204" pitchFamily="34" charset="-122"/>
              </a:rPr>
              <a:t>Request Command Send </a:t>
            </a:r>
            <a:r>
              <a:rPr lang="en-US" altLang="ko-KR" b="1" dirty="0">
                <a:latin typeface="微软雅黑" panose="020B0503020204020204" pitchFamily="34" charset="-122"/>
                <a:ea typeface="微软雅黑" panose="020B0503020204020204" pitchFamily="34" charset="-122"/>
              </a:rPr>
              <a:t>Reply</a:t>
            </a:r>
          </a:p>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a:t>
            </a:r>
          </a:p>
        </p:txBody>
      </p:sp>
      <p:sp>
        <p:nvSpPr>
          <p:cNvPr id="76" name="Text Box 10"/>
          <p:cNvSpPr txBox="1">
            <a:spLocks noChangeArrowheads="1"/>
          </p:cNvSpPr>
          <p:nvPr/>
        </p:nvSpPr>
        <p:spPr bwMode="auto">
          <a:xfrm>
            <a:off x="7689304" y="5733256"/>
            <a:ext cx="792163" cy="575289"/>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Change Report</a:t>
            </a:r>
          </a:p>
        </p:txBody>
      </p:sp>
      <p:sp>
        <p:nvSpPr>
          <p:cNvPr id="77" name="Line 9"/>
          <p:cNvSpPr>
            <a:spLocks noChangeShapeType="1"/>
          </p:cNvSpPr>
          <p:nvPr/>
        </p:nvSpPr>
        <p:spPr bwMode="auto">
          <a:xfrm>
            <a:off x="7689304" y="5876131"/>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78" name="Text Box 11"/>
          <p:cNvSpPr txBox="1">
            <a:spLocks noChangeArrowheads="1"/>
          </p:cNvSpPr>
          <p:nvPr/>
        </p:nvSpPr>
        <p:spPr bwMode="auto">
          <a:xfrm>
            <a:off x="7024688" y="5589466"/>
            <a:ext cx="649287" cy="436563"/>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Recipe Parameter Change</a:t>
            </a:r>
          </a:p>
        </p:txBody>
      </p:sp>
      <p:sp>
        <p:nvSpPr>
          <p:cNvPr id="79" name="Text Box 1131"/>
          <p:cNvSpPr txBox="1">
            <a:spLocks noChangeArrowheads="1"/>
          </p:cNvSpPr>
          <p:nvPr/>
        </p:nvSpPr>
        <p:spPr bwMode="auto">
          <a:xfrm>
            <a:off x="632520" y="1827981"/>
            <a:ext cx="4303311" cy="1384995"/>
          </a:xfrm>
          <a:prstGeom prst="rect">
            <a:avLst/>
          </a:prstGeom>
          <a:noFill/>
          <a:ln w="9525" algn="ctr">
            <a:noFill/>
            <a:miter lim="800000"/>
          </a:ln>
        </p:spPr>
        <p:txBody>
          <a:bodyPr wrap="square" anchor="ctr">
            <a:spAutoFit/>
          </a:bodyPr>
          <a:lstStyle/>
          <a:p>
            <a:pPr defTabSz="993775" eaLnBrk="1" latinLnBrk="1" hangingPunct="1">
              <a:buFont typeface="Wingdings" panose="05000000000000000000" pitchFamily="2" charset="2"/>
              <a:buChar char="l"/>
            </a:pPr>
            <a:r>
              <a:rPr lang="en-US" altLang="ko-KR" sz="1050" b="1" dirty="0">
                <a:latin typeface="微软雅黑" panose="020B0503020204020204" pitchFamily="34" charset="-122"/>
                <a:ea typeface="微软雅黑" panose="020B0503020204020204" pitchFamily="34" charset="-122"/>
              </a:rPr>
              <a:t> If Recipe Parameter is Changed by user when Machine is CIM Off, Machine should keep the change history and report Parameter change to CIM when Machine is CIM On. </a:t>
            </a:r>
          </a:p>
          <a:p>
            <a:pPr defTabSz="993775" eaLnBrk="1" latinLnBrk="1" hangingPunct="1"/>
            <a:endParaRPr lang="en-US" altLang="ko-KR" sz="1050" b="1" dirty="0">
              <a:latin typeface="微软雅黑" panose="020B0503020204020204" pitchFamily="34" charset="-122"/>
              <a:ea typeface="微软雅黑" panose="020B0503020204020204" pitchFamily="34" charset="-122"/>
            </a:endParaRPr>
          </a:p>
          <a:p>
            <a:pPr defTabSz="993775" eaLnBrk="1" latinLnBrk="1" hangingPunct="1">
              <a:buFont typeface="Wingdings" panose="05000000000000000000" pitchFamily="2" charset="2"/>
              <a:buChar char="l"/>
            </a:pPr>
            <a:r>
              <a:rPr lang="en-US" altLang="ko-KR" sz="1050" b="1" dirty="0">
                <a:latin typeface="微软雅黑" panose="020B0503020204020204" pitchFamily="34" charset="-122"/>
                <a:ea typeface="微软雅黑" panose="020B0503020204020204" pitchFamily="34" charset="-122"/>
              </a:rPr>
              <a:t>If more than 1 recipe are changed, Machine should report  recipe parameter change report one by one, and  machine should keep at least 0.5 second time </a:t>
            </a:r>
            <a:r>
              <a:rPr lang="en-US" altLang="ko-KR" sz="1050" b="1" dirty="0" smtClean="0">
                <a:latin typeface="微软雅黑" panose="020B0503020204020204" pitchFamily="34" charset="-122"/>
                <a:ea typeface="微软雅黑" panose="020B0503020204020204" pitchFamily="34" charset="-122"/>
              </a:rPr>
              <a:t>delay(T3 Timeout) </a:t>
            </a:r>
            <a:r>
              <a:rPr lang="en-US" altLang="ko-KR" sz="1050" b="1" dirty="0">
                <a:latin typeface="微软雅黑" panose="020B0503020204020204" pitchFamily="34" charset="-122"/>
                <a:ea typeface="微软雅黑" panose="020B0503020204020204" pitchFamily="34" charset="-122"/>
              </a:rPr>
              <a:t>between each report.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p:cNvSpPr>
          <p:nvPr>
            <p:ph type="title"/>
          </p:nvPr>
        </p:nvSpPr>
        <p:spPr>
          <a:xfrm>
            <a:off x="461963" y="311150"/>
            <a:ext cx="5349875" cy="596900"/>
          </a:xfrm>
        </p:spPr>
        <p:txBody>
          <a:bodyPr/>
          <a:lstStyle/>
          <a:p>
            <a:pPr eaLnBrk="1" hangingPunct="1"/>
            <a:r>
              <a:rPr lang="en-US" altLang="zh-CN" sz="2400" b="1" dirty="0">
                <a:latin typeface="微软雅黑" panose="020B0503020204020204" pitchFamily="34" charset="-122"/>
                <a:ea typeface="微软雅黑" panose="020B0503020204020204" pitchFamily="34" charset="-122"/>
              </a:rPr>
              <a:t>Revision History</a:t>
            </a:r>
            <a:endParaRPr lang="ko-KR" altLang="en-US" sz="2400" b="1" dirty="0">
              <a:latin typeface="微软雅黑" panose="020B0503020204020204" pitchFamily="34" charset="-122"/>
              <a:ea typeface="Gulim" panose="020B0600000101010101" pitchFamily="50" charset="-127"/>
            </a:endParaRPr>
          </a:p>
        </p:txBody>
      </p:sp>
      <p:graphicFrame>
        <p:nvGraphicFramePr>
          <p:cNvPr id="7" name="표 6"/>
          <p:cNvGraphicFramePr>
            <a:graphicFrameLocks noGrp="1"/>
          </p:cNvGraphicFramePr>
          <p:nvPr>
            <p:custDataLst>
              <p:tags r:id="rId1"/>
            </p:custDataLst>
            <p:extLst>
              <p:ext uri="{D42A27DB-BD31-4B8C-83A1-F6EECF244321}">
                <p14:modId xmlns:p14="http://schemas.microsoft.com/office/powerpoint/2010/main" val="3351714928"/>
              </p:ext>
            </p:extLst>
          </p:nvPr>
        </p:nvGraphicFramePr>
        <p:xfrm>
          <a:off x="704528" y="1124744"/>
          <a:ext cx="8352928" cy="4375586"/>
        </p:xfrm>
        <a:graphic>
          <a:graphicData uri="http://schemas.openxmlformats.org/drawingml/2006/table">
            <a:tbl>
              <a:tblPr firstRow="1" bandRow="1">
                <a:tableStyleId>{5C22544A-7EE6-4342-B048-85BDC9FD1C3A}</a:tableStyleId>
              </a:tblPr>
              <a:tblGrid>
                <a:gridCol w="1008112"/>
                <a:gridCol w="1152128"/>
                <a:gridCol w="936104"/>
                <a:gridCol w="5256584"/>
              </a:tblGrid>
              <a:tr h="328461">
                <a:tc>
                  <a:txBody>
                    <a:bodyPr/>
                    <a:lstStyle/>
                    <a:p>
                      <a:pPr algn="ctr" latinLnBrk="1"/>
                      <a:r>
                        <a:rPr lang="en-US" altLang="ko-KR" sz="1400" dirty="0"/>
                        <a:t>Version</a:t>
                      </a:r>
                      <a:endParaRPr lang="ko-KR" altLang="en-US" sz="1400" dirty="0">
                        <a:latin typeface="微软雅黑" panose="020B0503020204020204" pitchFamily="34" charset="-122"/>
                      </a:endParaRPr>
                    </a:p>
                  </a:txBody>
                  <a:tcPr anchor="ctr"/>
                </a:tc>
                <a:tc>
                  <a:txBody>
                    <a:bodyPr/>
                    <a:lstStyle/>
                    <a:p>
                      <a:pPr algn="ctr" latinLnBrk="1"/>
                      <a:r>
                        <a:rPr lang="en-US" altLang="ko-KR" sz="1400" dirty="0"/>
                        <a:t>Date</a:t>
                      </a:r>
                      <a:endParaRPr lang="ko-KR" altLang="en-US" sz="1400" dirty="0">
                        <a:latin typeface="微软雅黑" panose="020B0503020204020204" pitchFamily="34" charset="-122"/>
                      </a:endParaRPr>
                    </a:p>
                  </a:txBody>
                  <a:tcPr anchor="ctr"/>
                </a:tc>
                <a:tc>
                  <a:txBody>
                    <a:bodyPr/>
                    <a:lstStyle/>
                    <a:p>
                      <a:pPr algn="ctr" latinLnBrk="1"/>
                      <a:r>
                        <a:rPr lang="en-US" altLang="ko-KR" sz="1400" dirty="0"/>
                        <a:t>author</a:t>
                      </a:r>
                      <a:endParaRPr lang="ko-KR" altLang="en-US" sz="1400" dirty="0">
                        <a:latin typeface="微软雅黑" panose="020B0503020204020204" pitchFamily="34" charset="-122"/>
                      </a:endParaRPr>
                    </a:p>
                  </a:txBody>
                  <a:tcPr anchor="ctr"/>
                </a:tc>
                <a:tc>
                  <a:txBody>
                    <a:bodyPr/>
                    <a:lstStyle/>
                    <a:p>
                      <a:pPr algn="ctr" latinLnBrk="1"/>
                      <a:r>
                        <a:rPr lang="en-US" altLang="ko-KR" sz="1400" dirty="0"/>
                        <a:t>Description</a:t>
                      </a:r>
                      <a:endParaRPr lang="ko-KR" altLang="en-US" sz="1400" dirty="0">
                        <a:latin typeface="微软雅黑" panose="020B0503020204020204" pitchFamily="34" charset="-122"/>
                      </a:endParaRPr>
                    </a:p>
                  </a:txBody>
                  <a:tcPr anchor="ctr"/>
                </a:tc>
              </a:tr>
              <a:tr h="328461">
                <a:tc>
                  <a:txBody>
                    <a:bodyPr/>
                    <a:lstStyle/>
                    <a:p>
                      <a:pPr algn="ctr" latinLnBrk="1"/>
                      <a:r>
                        <a:rPr lang="en-US" altLang="ko-KR" sz="1000" dirty="0"/>
                        <a:t>V</a:t>
                      </a:r>
                      <a:r>
                        <a:rPr lang="en-US" altLang="ko-KR" sz="1000" baseline="0" dirty="0"/>
                        <a:t> </a:t>
                      </a:r>
                      <a:r>
                        <a:rPr lang="en-US" altLang="ko-KR" sz="1000" baseline="0" dirty="0" smtClean="0"/>
                        <a:t>1.0</a:t>
                      </a:r>
                      <a:endParaRPr lang="en-US" altLang="ko-KR" sz="1000" dirty="0"/>
                    </a:p>
                  </a:txBody>
                  <a:tcPr anchor="ctr"/>
                </a:tc>
                <a:tc>
                  <a:txBody>
                    <a:bodyPr/>
                    <a:lstStyle/>
                    <a:p>
                      <a:pPr algn="ctr" latinLnBrk="1"/>
                      <a:r>
                        <a:rPr lang="en-US" altLang="ko-KR" sz="1000" dirty="0" smtClean="0"/>
                        <a:t>2020-09-28</a:t>
                      </a:r>
                      <a:endParaRPr lang="en-US" altLang="ko-KR" sz="1000" dirty="0"/>
                    </a:p>
                  </a:txBody>
                  <a:tcPr anchor="ctr"/>
                </a:tc>
                <a:tc>
                  <a:txBody>
                    <a:bodyPr/>
                    <a:lstStyle/>
                    <a:p>
                      <a:pPr algn="ctr" latinLnBrk="1"/>
                      <a:r>
                        <a:rPr lang="en-US" altLang="ko-KR" sz="1000" dirty="0"/>
                        <a:t>AIM</a:t>
                      </a:r>
                    </a:p>
                  </a:txBody>
                  <a:tcPr anchor="ctr"/>
                </a:tc>
                <a:tc>
                  <a:txBody>
                    <a:bodyPr/>
                    <a:lstStyle/>
                    <a:p>
                      <a:pPr algn="l" latinLnBrk="1"/>
                      <a:r>
                        <a:rPr lang="en-US" altLang="ko-KR" sz="1000" dirty="0"/>
                        <a:t>Initial</a:t>
                      </a:r>
                      <a:r>
                        <a:rPr lang="en-US" altLang="ko-KR" sz="1000" baseline="0" dirty="0"/>
                        <a:t> Writing</a:t>
                      </a:r>
                      <a:endParaRPr lang="en-US" altLang="ko-KR" sz="1000" dirty="0"/>
                    </a:p>
                  </a:txBody>
                  <a:tcPr anchor="ctr"/>
                </a:tc>
              </a:tr>
              <a:tr h="135166">
                <a:tc>
                  <a:txBody>
                    <a:bodyPr/>
                    <a:lstStyle/>
                    <a:p>
                      <a:pPr algn="ctr" latinLnBrk="1"/>
                      <a:r>
                        <a:rPr lang="en-US" altLang="ko-KR" sz="1000" dirty="0"/>
                        <a:t>V1.1</a:t>
                      </a:r>
                    </a:p>
                  </a:txBody>
                  <a:tcPr anchor="ctr"/>
                </a:tc>
                <a:tc>
                  <a:txBody>
                    <a:bodyPr/>
                    <a:lstStyle/>
                    <a:p>
                      <a:pPr algn="ctr" latinLnBrk="1"/>
                      <a:r>
                        <a:rPr lang="en-US" altLang="ko-KR" sz="1000" dirty="0" smtClean="0"/>
                        <a:t>2020-10-21</a:t>
                      </a:r>
                      <a:endParaRPr lang="en-US" altLang="ko-KR" sz="1000" dirty="0"/>
                    </a:p>
                  </a:txBody>
                  <a:tcPr anchor="ctr"/>
                </a:tc>
                <a:tc>
                  <a:txBody>
                    <a:bodyPr/>
                    <a:lstStyle/>
                    <a:p>
                      <a:pPr algn="ctr" latinLnBrk="1"/>
                      <a:r>
                        <a:rPr lang="en-US" altLang="ko-KR" sz="1000" dirty="0"/>
                        <a:t>SINEVA</a:t>
                      </a:r>
                    </a:p>
                  </a:txBody>
                  <a:tcPr anchor="ctr"/>
                </a:tc>
                <a:tc>
                  <a:txBody>
                    <a:bodyPr/>
                    <a:lstStyle/>
                    <a:p>
                      <a:pPr algn="l" latinLnBrk="1"/>
                      <a:r>
                        <a:rPr lang="en-US" altLang="ko-KR" sz="1000" dirty="0"/>
                        <a:t>1.add mask cassette type in the basic information.</a:t>
                      </a:r>
                    </a:p>
                    <a:p>
                      <a:pPr algn="l" latinLnBrk="1"/>
                      <a:r>
                        <a:rPr lang="en-US" altLang="ko-KR" sz="1000" dirty="0"/>
                        <a:t>2. add initial cleaner robot position.</a:t>
                      </a:r>
                    </a:p>
                    <a:p>
                      <a:pPr algn="l" latinLnBrk="1"/>
                      <a:r>
                        <a:rPr lang="en-US" altLang="ko-KR" sz="1000" dirty="0"/>
                        <a:t>3.modify unit number.</a:t>
                      </a:r>
                    </a:p>
                    <a:p>
                      <a:pPr algn="l" latinLnBrk="1"/>
                      <a:r>
                        <a:rPr lang="en-US" altLang="ko-KR" sz="1000" dirty="0"/>
                        <a:t>4.delete mask port's unit number.</a:t>
                      </a:r>
                    </a:p>
                    <a:p>
                      <a:pPr algn="l" latinLnBrk="1"/>
                      <a:r>
                        <a:rPr lang="en-US" altLang="ko-KR" sz="1000" dirty="0"/>
                        <a:t>5.modify glass transfer information.</a:t>
                      </a:r>
                    </a:p>
                    <a:p>
                      <a:pPr algn="l" latinLnBrk="1"/>
                      <a:r>
                        <a:rPr lang="en-US" altLang="ko-KR" sz="1000" dirty="0"/>
                        <a:t>6.modify loader &amp; machine's job event flow</a:t>
                      </a:r>
                      <a:r>
                        <a:rPr lang="en-US" altLang="ko-KR" sz="1000" dirty="0" smtClean="0"/>
                        <a:t>.</a:t>
                      </a:r>
                    </a:p>
                    <a:p>
                      <a:pPr algn="l" latinLnBrk="1"/>
                      <a:r>
                        <a:rPr lang="en-US" altLang="ko-KR" sz="1000" dirty="0" smtClean="0"/>
                        <a:t>7.</a:t>
                      </a:r>
                      <a:r>
                        <a:rPr lang="en-US" altLang="ko-KR" sz="1000" baseline="0" dirty="0" smtClean="0"/>
                        <a:t> Modify Port Number</a:t>
                      </a:r>
                    </a:p>
                    <a:p>
                      <a:pPr algn="l" latinLnBrk="1"/>
                      <a:r>
                        <a:rPr lang="en-US" altLang="ko-KR" sz="1000" dirty="0"/>
                        <a:t>8.add index port information in the index unit number definition</a:t>
                      </a:r>
                    </a:p>
                  </a:txBody>
                  <a:tcPr anchor="ctr"/>
                </a:tc>
              </a:tr>
              <a:tr h="429550">
                <a:tc>
                  <a:txBody>
                    <a:bodyPr/>
                    <a:lstStyle/>
                    <a:p>
                      <a:pPr algn="ctr" latinLnBrk="1"/>
                      <a:r>
                        <a:rPr lang="en-US" altLang="ko-KR" sz="1000" dirty="0" smtClean="0"/>
                        <a:t>V1.2</a:t>
                      </a:r>
                      <a:endParaRPr lang="en-US" altLang="ko-KR" sz="1000" dirty="0"/>
                    </a:p>
                  </a:txBody>
                  <a:tcPr anchor="ctr"/>
                </a:tc>
                <a:tc>
                  <a:txBody>
                    <a:bodyPr/>
                    <a:lstStyle/>
                    <a:p>
                      <a:pPr algn="ctr" latinLnBrk="1"/>
                      <a:r>
                        <a:rPr lang="en-US" altLang="ko-KR" sz="1000" dirty="0" smtClean="0"/>
                        <a:t>2020-10-30</a:t>
                      </a:r>
                      <a:endParaRPr lang="en-US" altLang="ko-KR" sz="1000" dirty="0"/>
                    </a:p>
                  </a:txBody>
                  <a:tcPr anchor="ctr"/>
                </a:tc>
                <a:tc>
                  <a:txBody>
                    <a:bodyPr/>
                    <a:lstStyle/>
                    <a:p>
                      <a:pPr algn="ctr" latinLnBrk="1"/>
                      <a:r>
                        <a:rPr lang="en-US" altLang="ko-KR" sz="1000" dirty="0" smtClean="0"/>
                        <a:t>AIM</a:t>
                      </a:r>
                      <a:endParaRPr lang="en-US" altLang="ko-KR" sz="1000" dirty="0"/>
                    </a:p>
                  </a:txBody>
                  <a:tcPr anchor="ctr"/>
                </a:tc>
                <a:tc>
                  <a:txBody>
                    <a:bodyPr/>
                    <a:lstStyle/>
                    <a:p>
                      <a:pPr algn="l" latinLnBrk="1"/>
                      <a:r>
                        <a:rPr lang="en-US" altLang="ko-KR" sz="1000" dirty="0" smtClean="0"/>
                        <a:t>Add</a:t>
                      </a:r>
                      <a:r>
                        <a:rPr lang="en-US" altLang="ko-KR" sz="1000" baseline="0" dirty="0" smtClean="0"/>
                        <a:t> Local#38 EGIS</a:t>
                      </a:r>
                    </a:p>
                    <a:p>
                      <a:pPr algn="l" latinLnBrk="1"/>
                      <a:r>
                        <a:rPr lang="en-US" altLang="ko-KR" sz="1000" baseline="0" dirty="0" smtClean="0"/>
                        <a:t>Modify Mask Port Scenario</a:t>
                      </a:r>
                    </a:p>
                  </a:txBody>
                  <a:tcPr anchor="ctr"/>
                </a:tc>
              </a:tr>
              <a:tr h="336169">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dirty="0"/>
                    </a:p>
                  </a:txBody>
                  <a:tcPr anchor="ctr"/>
                </a:tc>
              </a:tr>
              <a:tr h="328461">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dirty="0"/>
                    </a:p>
                  </a:txBody>
                  <a:tcPr anchor="ctr"/>
                </a:tc>
              </a:tr>
              <a:tr h="328461">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dirty="0"/>
                    </a:p>
                  </a:txBody>
                  <a:tcPr anchor="ctr"/>
                </a:tc>
              </a:tr>
              <a:tr h="328461">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b="0" dirty="0">
                        <a:latin typeface="+mn-lt"/>
                        <a:cs typeface="Calibri Light" panose="020F0302020204030204" pitchFamily="34" charset="0"/>
                      </a:endParaRPr>
                    </a:p>
                  </a:txBody>
                  <a:tcPr anchor="ctr"/>
                </a:tc>
              </a:tr>
              <a:tr h="328461">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b="0" dirty="0">
                        <a:latin typeface="+mn-lt"/>
                        <a:cs typeface="Calibri Light" panose="020F0302020204030204" pitchFamily="34" charset="0"/>
                      </a:endParaRPr>
                    </a:p>
                  </a:txBody>
                  <a:tcPr anchor="ctr"/>
                </a:tc>
              </a:tr>
              <a:tr h="328461">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algn="ctr" latinLnBrk="1"/>
                      <a:endParaRPr lang="en-US" altLang="ko-KR" sz="1000" dirty="0"/>
                    </a:p>
                  </a:txBody>
                  <a:tcPr anchor="ctr"/>
                </a:tc>
                <a:tc>
                  <a:txBody>
                    <a:bodyPr/>
                    <a:lstStyle/>
                    <a:p>
                      <a:pPr marL="0" indent="0" algn="ctr" latinLnBrk="1">
                        <a:buFontTx/>
                        <a:buNone/>
                      </a:pPr>
                      <a:endParaRPr lang="en-US" altLang="ko-KR" sz="1000" b="0" baseline="0" dirty="0">
                        <a:latin typeface="+mn-lt"/>
                        <a:cs typeface="Calibri Light" panose="020F0302020204030204" pitchFamily="34" charset="0"/>
                      </a:endParaRPr>
                    </a:p>
                  </a:txBody>
                  <a:tcPr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Recipe Step</a:t>
            </a:r>
          </a:p>
        </p:txBody>
      </p:sp>
      <p:sp>
        <p:nvSpPr>
          <p:cNvPr id="81" name="Text Box 181"/>
          <p:cNvSpPr txBox="1">
            <a:spLocks noChangeArrowheads="1"/>
          </p:cNvSpPr>
          <p:nvPr/>
        </p:nvSpPr>
        <p:spPr bwMode="auto">
          <a:xfrm>
            <a:off x="559891" y="1196752"/>
            <a:ext cx="8137525" cy="390623"/>
          </a:xfrm>
          <a:prstGeom prst="rect">
            <a:avLst/>
          </a:prstGeom>
          <a:noFill/>
          <a:ln w="15875" algn="ctr">
            <a:noFill/>
            <a:miter lim="800000"/>
          </a:ln>
        </p:spPr>
        <p:txBody>
          <a:bodyPr lIns="17141" tIns="10800" rIns="17141" bIns="10285">
            <a:spAutoFit/>
          </a:bodyPr>
          <a:lstStyle/>
          <a:p>
            <a:pPr defTabSz="899795">
              <a:spcBef>
                <a:spcPct val="50000"/>
              </a:spcBef>
              <a:buClr>
                <a:srgbClr val="336699"/>
              </a:buClr>
            </a:pPr>
            <a:r>
              <a:rPr lang="en-US" altLang="ko-KR" sz="1200" dirty="0">
                <a:solidFill>
                  <a:schemeClr val="tx1"/>
                </a:solidFill>
                <a:latin typeface="+mn-lt"/>
                <a:ea typeface="微软雅黑" panose="020B0503020204020204" pitchFamily="34" charset="-122"/>
              </a:rPr>
              <a:t>CIMPC can request machine recipe’s Step Count Information from process machines. When CIMPC request recipe’s Step Count Information, machine should reply recipe’s Step Count Information of corresponding Recipe Number</a:t>
            </a:r>
          </a:p>
        </p:txBody>
      </p:sp>
      <p:sp>
        <p:nvSpPr>
          <p:cNvPr id="99" name="Rectangle 3"/>
          <p:cNvSpPr>
            <a:spLocks noChangeArrowheads="1"/>
          </p:cNvSpPr>
          <p:nvPr/>
        </p:nvSpPr>
        <p:spPr bwMode="auto">
          <a:xfrm>
            <a:off x="6999288"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a:solidFill>
                  <a:schemeClr val="bg1"/>
                </a:solidFill>
                <a:latin typeface="微软雅黑" panose="020B0503020204020204" pitchFamily="34" charset="-122"/>
                <a:ea typeface="微软雅黑" panose="020B0503020204020204" pitchFamily="34" charset="-122"/>
              </a:rPr>
              <a:t>CIM-PC</a:t>
            </a:r>
          </a:p>
        </p:txBody>
      </p:sp>
      <p:sp>
        <p:nvSpPr>
          <p:cNvPr id="100" name="Rectangle 4"/>
          <p:cNvSpPr>
            <a:spLocks noChangeArrowheads="1"/>
          </p:cNvSpPr>
          <p:nvPr/>
        </p:nvSpPr>
        <p:spPr bwMode="auto">
          <a:xfrm>
            <a:off x="8482013"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dirty="0" smtClean="0">
                <a:solidFill>
                  <a:schemeClr val="bg1"/>
                </a:solidFill>
                <a:latin typeface="微软雅黑" panose="020B0503020204020204" pitchFamily="34" charset="-122"/>
                <a:ea typeface="微软雅黑" panose="020B0503020204020204" pitchFamily="34" charset="-122"/>
              </a:rPr>
              <a:t>RMS</a:t>
            </a:r>
            <a:endParaRPr lang="en-US" altLang="ko-KR" sz="1000" b="1" dirty="0">
              <a:solidFill>
                <a:schemeClr val="bg1"/>
              </a:solidFill>
              <a:latin typeface="微软雅黑" panose="020B0503020204020204" pitchFamily="34" charset="-122"/>
              <a:ea typeface="微软雅黑" panose="020B0503020204020204" pitchFamily="34" charset="-122"/>
            </a:endParaRPr>
          </a:p>
        </p:txBody>
      </p:sp>
      <p:sp>
        <p:nvSpPr>
          <p:cNvPr id="101" name="Rectangle 5"/>
          <p:cNvSpPr>
            <a:spLocks noChangeArrowheads="1"/>
          </p:cNvSpPr>
          <p:nvPr/>
        </p:nvSpPr>
        <p:spPr bwMode="auto">
          <a:xfrm>
            <a:off x="6999288"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102" name="Rectangle 6"/>
          <p:cNvSpPr>
            <a:spLocks noChangeArrowheads="1"/>
          </p:cNvSpPr>
          <p:nvPr/>
        </p:nvSpPr>
        <p:spPr bwMode="auto">
          <a:xfrm>
            <a:off x="8482013"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103" name="Rectangle 7"/>
          <p:cNvSpPr>
            <a:spLocks noChangeArrowheads="1"/>
          </p:cNvSpPr>
          <p:nvPr/>
        </p:nvSpPr>
        <p:spPr bwMode="auto">
          <a:xfrm>
            <a:off x="5505450"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a:solidFill>
                  <a:schemeClr val="bg1"/>
                </a:solidFill>
                <a:latin typeface="微软雅黑" panose="020B0503020204020204" pitchFamily="34" charset="-122"/>
                <a:ea typeface="微软雅黑" panose="020B0503020204020204" pitchFamily="34" charset="-122"/>
              </a:rPr>
              <a:t>Machine</a:t>
            </a:r>
          </a:p>
        </p:txBody>
      </p:sp>
      <p:sp>
        <p:nvSpPr>
          <p:cNvPr id="104" name="Rectangle 8"/>
          <p:cNvSpPr>
            <a:spLocks noChangeArrowheads="1"/>
          </p:cNvSpPr>
          <p:nvPr/>
        </p:nvSpPr>
        <p:spPr bwMode="auto">
          <a:xfrm>
            <a:off x="5505450"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latin typeface="微软雅黑" panose="020B0503020204020204" pitchFamily="34" charset="-122"/>
              <a:ea typeface="微软雅黑" panose="020B0503020204020204" pitchFamily="34" charset="-122"/>
            </a:endParaRPr>
          </a:p>
        </p:txBody>
      </p:sp>
      <p:sp>
        <p:nvSpPr>
          <p:cNvPr id="106" name="Line 57"/>
          <p:cNvSpPr>
            <a:spLocks noChangeShapeType="1"/>
          </p:cNvSpPr>
          <p:nvPr/>
        </p:nvSpPr>
        <p:spPr bwMode="auto">
          <a:xfrm flipH="1" flipV="1">
            <a:off x="4797910" y="2275242"/>
            <a:ext cx="1302879" cy="8823"/>
          </a:xfrm>
          <a:prstGeom prst="line">
            <a:avLst/>
          </a:prstGeom>
          <a:noFill/>
          <a:ln w="9525">
            <a:solidFill>
              <a:srgbClr val="FF0000"/>
            </a:solidFill>
            <a:round/>
            <a:headEnd type="oval" w="lg" len="lg"/>
            <a:tailEnd type="none" w="lg" len="lg"/>
          </a:ln>
        </p:spPr>
        <p:txBody>
          <a:bodyPr/>
          <a:lstStyle/>
          <a:p>
            <a:endParaRPr lang="ko-KR" altLang="en-US"/>
          </a:p>
        </p:txBody>
      </p:sp>
      <p:grpSp>
        <p:nvGrpSpPr>
          <p:cNvPr id="2" name="Group 97"/>
          <p:cNvGrpSpPr/>
          <p:nvPr/>
        </p:nvGrpSpPr>
        <p:grpSpPr bwMode="auto">
          <a:xfrm flipH="1">
            <a:off x="9024938" y="2000250"/>
            <a:ext cx="277812" cy="287338"/>
            <a:chOff x="353" y="2160"/>
            <a:chExt cx="227" cy="235"/>
          </a:xfrm>
        </p:grpSpPr>
        <p:grpSp>
          <p:nvGrpSpPr>
            <p:cNvPr id="3" name="Group 98"/>
            <p:cNvGrpSpPr/>
            <p:nvPr/>
          </p:nvGrpSpPr>
          <p:grpSpPr bwMode="auto">
            <a:xfrm>
              <a:off x="398" y="2145"/>
              <a:ext cx="182" cy="127"/>
              <a:chOff x="1850" y="3294"/>
              <a:chExt cx="953" cy="680"/>
            </a:xfrm>
          </p:grpSpPr>
          <p:grpSp>
            <p:nvGrpSpPr>
              <p:cNvPr id="4" name="Group 99"/>
              <p:cNvGrpSpPr/>
              <p:nvPr/>
            </p:nvGrpSpPr>
            <p:grpSpPr bwMode="auto">
              <a:xfrm>
                <a:off x="1850" y="3294"/>
                <a:ext cx="953" cy="571"/>
                <a:chOff x="1986" y="3566"/>
                <a:chExt cx="227" cy="136"/>
              </a:xfrm>
            </p:grpSpPr>
            <p:sp>
              <p:nvSpPr>
                <p:cNvPr id="120" name="Rectangle 100"/>
                <p:cNvSpPr>
                  <a:spLocks noChangeArrowheads="1"/>
                </p:cNvSpPr>
                <p:nvPr/>
              </p:nvSpPr>
              <p:spPr bwMode="auto">
                <a:xfrm>
                  <a:off x="1986" y="3566"/>
                  <a:ext cx="227" cy="136"/>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121" name="Rectangle 101"/>
                <p:cNvSpPr>
                  <a:spLocks noChangeArrowheads="1"/>
                </p:cNvSpPr>
                <p:nvPr/>
              </p:nvSpPr>
              <p:spPr bwMode="auto">
                <a:xfrm>
                  <a:off x="2009" y="3588"/>
                  <a:ext cx="182" cy="91"/>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grpSp>
          <p:sp>
            <p:nvSpPr>
              <p:cNvPr id="118" name="Rectangle 102"/>
              <p:cNvSpPr>
                <a:spLocks noChangeArrowheads="1"/>
              </p:cNvSpPr>
              <p:nvPr/>
            </p:nvSpPr>
            <p:spPr bwMode="auto">
              <a:xfrm>
                <a:off x="2213" y="3866"/>
                <a:ext cx="227" cy="90"/>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119" name="AutoShape 103"/>
              <p:cNvSpPr>
                <a:spLocks noChangeArrowheads="1"/>
              </p:cNvSpPr>
              <p:nvPr/>
            </p:nvSpPr>
            <p:spPr bwMode="auto">
              <a:xfrm flipV="1">
                <a:off x="2031" y="3929"/>
                <a:ext cx="590" cy="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3 w 21600"/>
                  <a:gd name="T13" fmla="*/ 4320 h 21600"/>
                  <a:gd name="T14" fmla="*/ 17097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lgn="ctr">
                <a:solidFill>
                  <a:schemeClr val="accent2"/>
                </a:solidFill>
                <a:miter lim="800000"/>
              </a:ln>
            </p:spPr>
            <p:txBody>
              <a:bodyPr wrap="none" anchor="ctr"/>
              <a:lstStyle/>
              <a:p>
                <a:endParaRPr lang="ko-KR" altLang="en-US"/>
              </a:p>
            </p:txBody>
          </p:sp>
        </p:grpSp>
        <p:sp>
          <p:nvSpPr>
            <p:cNvPr id="109" name="Oval 104"/>
            <p:cNvSpPr>
              <a:spLocks noChangeArrowheads="1"/>
            </p:cNvSpPr>
            <p:nvPr/>
          </p:nvSpPr>
          <p:spPr bwMode="auto">
            <a:xfrm rot="5839394" flipH="1">
              <a:off x="444" y="2345"/>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10" name="Oval 105"/>
            <p:cNvSpPr>
              <a:spLocks noChangeArrowheads="1"/>
            </p:cNvSpPr>
            <p:nvPr/>
          </p:nvSpPr>
          <p:spPr bwMode="auto">
            <a:xfrm>
              <a:off x="468" y="2304"/>
              <a:ext cx="19"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11" name="Oval 106"/>
            <p:cNvSpPr>
              <a:spLocks noChangeArrowheads="1"/>
            </p:cNvSpPr>
            <p:nvPr/>
          </p:nvSpPr>
          <p:spPr bwMode="auto">
            <a:xfrm>
              <a:off x="445" y="2338"/>
              <a:ext cx="20"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12" name="Oval 107"/>
            <p:cNvSpPr>
              <a:spLocks noChangeArrowheads="1"/>
            </p:cNvSpPr>
            <p:nvPr/>
          </p:nvSpPr>
          <p:spPr bwMode="auto">
            <a:xfrm rot="20445491" flipH="1">
              <a:off x="383" y="2356"/>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13" name="Oval 108"/>
            <p:cNvSpPr>
              <a:spLocks noChangeArrowheads="1"/>
            </p:cNvSpPr>
            <p:nvPr/>
          </p:nvSpPr>
          <p:spPr bwMode="auto">
            <a:xfrm rot="4298105">
              <a:off x="3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14" name="Oval 109"/>
            <p:cNvSpPr>
              <a:spLocks noChangeArrowheads="1"/>
            </p:cNvSpPr>
            <p:nvPr/>
          </p:nvSpPr>
          <p:spPr bwMode="auto">
            <a:xfrm>
              <a:off x="357" y="2205"/>
              <a:ext cx="96" cy="96"/>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115" name="Rectangle 110"/>
            <p:cNvSpPr>
              <a:spLocks noChangeArrowheads="1"/>
            </p:cNvSpPr>
            <p:nvPr/>
          </p:nvSpPr>
          <p:spPr bwMode="auto">
            <a:xfrm>
              <a:off x="367" y="2298"/>
              <a:ext cx="77" cy="89"/>
            </a:xfrm>
            <a:prstGeom prst="rect">
              <a:avLst/>
            </a:prstGeom>
            <a:solidFill>
              <a:srgbClr val="FFFFFF"/>
            </a:solidFill>
            <a:ln w="9525" algn="ctr">
              <a:solidFill>
                <a:schemeClr val="accent2"/>
              </a:solidFill>
              <a:miter lim="800000"/>
            </a:ln>
          </p:spPr>
          <p:txBody>
            <a:bodyPr wrap="none" anchor="ctr"/>
            <a:lstStyle/>
            <a:p>
              <a:pPr algn="ctr" defTabSz="899795">
                <a:buClr>
                  <a:srgbClr val="336699"/>
                </a:buClr>
              </a:pPr>
              <a:endParaRPr lang="en-US" altLang="ko-KR">
                <a:latin typeface="微软雅黑" panose="020B0503020204020204" pitchFamily="34" charset="-122"/>
                <a:ea typeface="微软雅黑" panose="020B0503020204020204" pitchFamily="34" charset="-122"/>
              </a:endParaRPr>
            </a:p>
          </p:txBody>
        </p:sp>
        <p:sp>
          <p:nvSpPr>
            <p:cNvPr id="116" name="Oval 111"/>
            <p:cNvSpPr>
              <a:spLocks noChangeArrowheads="1"/>
            </p:cNvSpPr>
            <p:nvPr/>
          </p:nvSpPr>
          <p:spPr bwMode="auto">
            <a:xfrm rot="4298105">
              <a:off x="4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grpSp>
      <p:sp>
        <p:nvSpPr>
          <p:cNvPr id="122" name="TextBox 50"/>
          <p:cNvSpPr txBox="1">
            <a:spLocks noChangeArrowheads="1"/>
          </p:cNvSpPr>
          <p:nvPr/>
        </p:nvSpPr>
        <p:spPr bwMode="auto">
          <a:xfrm>
            <a:off x="272480" y="1700808"/>
            <a:ext cx="4073525" cy="230187"/>
          </a:xfrm>
          <a:prstGeom prst="rect">
            <a:avLst/>
          </a:prstGeom>
          <a:noFill/>
          <a:ln w="9525">
            <a:noFill/>
            <a:miter lim="800000"/>
          </a:ln>
        </p:spPr>
        <p:txBody>
          <a:bodyPr>
            <a:spAutoFit/>
          </a:bodyPr>
          <a:lstStyle/>
          <a:p>
            <a:pPr>
              <a:buClr>
                <a:srgbClr val="336699"/>
              </a:buClr>
            </a:pPr>
            <a:r>
              <a:rPr lang="en-US" altLang="ko-KR" b="1" dirty="0">
                <a:latin typeface="微软雅黑" panose="020B0503020204020204" pitchFamily="34" charset="-122"/>
                <a:ea typeface="微软雅黑" panose="020B0503020204020204" pitchFamily="34" charset="-122"/>
              </a:rPr>
              <a:t>[</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CIM-PC  </a:t>
            </a:r>
            <a:r>
              <a:rPr lang="en-US" altLang="ko-KR" b="1" dirty="0">
                <a:latin typeface="微软雅黑" panose="020B0503020204020204" pitchFamily="34" charset="-122"/>
                <a:ea typeface="微软雅黑" panose="020B0503020204020204" pitchFamily="34" charset="-122"/>
              </a:rPr>
              <a:t>Machine </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a:t>
            </a:r>
            <a:r>
              <a:rPr lang="en-US" altLang="ko-KR" b="1" dirty="0">
                <a:latin typeface="微软雅黑" panose="020B0503020204020204" pitchFamily="34" charset="-122"/>
                <a:ea typeface="微软雅黑" panose="020B0503020204020204" pitchFamily="34" charset="-122"/>
              </a:rPr>
              <a:t>Recipe Step Count Request]</a:t>
            </a:r>
            <a:endParaRPr lang="ko-KR" altLang="en-US" b="1" dirty="0">
              <a:latin typeface="微软雅黑" panose="020B0503020204020204" pitchFamily="34" charset="-122"/>
            </a:endParaRPr>
          </a:p>
        </p:txBody>
      </p:sp>
      <p:graphicFrame>
        <p:nvGraphicFramePr>
          <p:cNvPr id="63" name="표 62"/>
          <p:cNvGraphicFramePr>
            <a:graphicFrameLocks noGrp="1"/>
          </p:cNvGraphicFramePr>
          <p:nvPr/>
        </p:nvGraphicFramePr>
        <p:xfrm>
          <a:off x="344488" y="1916832"/>
          <a:ext cx="4464495" cy="675040"/>
        </p:xfrm>
        <a:graphic>
          <a:graphicData uri="http://schemas.openxmlformats.org/drawingml/2006/table">
            <a:tbl>
              <a:tblPr/>
              <a:tblGrid>
                <a:gridCol w="792087"/>
                <a:gridCol w="2088232"/>
                <a:gridCol w="504056"/>
                <a:gridCol w="583299"/>
                <a:gridCol w="496821"/>
              </a:tblGrid>
              <a:tr h="202744">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Type</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Name</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700" kern="0">
                          <a:latin typeface="Times New Roman" panose="02020603050405020304"/>
                          <a:ea typeface="Malgun Gothic" panose="020B0503020000020004" pitchFamily="50" charset="-127"/>
                          <a:cs typeface="Times New Roman" panose="02020603050405020304"/>
                        </a:rPr>
                        <a:t>Data Type</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700" kern="0">
                          <a:latin typeface="Times New Roman" panose="02020603050405020304"/>
                          <a:ea typeface="Malgun Gothic" panose="020B0503020000020004" pitchFamily="50" charset="-127"/>
                          <a:cs typeface="Times New Roman" panose="02020603050405020304"/>
                        </a:rPr>
                        <a:t>Value Type</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700" kern="0">
                          <a:latin typeface="Times New Roman" panose="02020603050405020304"/>
                          <a:ea typeface="GulimChe" panose="020B0609000101010101" charset="-127"/>
                          <a:cs typeface="Times New Roman" panose="02020603050405020304"/>
                        </a:rPr>
                        <a:t>Length</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157432">
                <a:tc rowSpan="3">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Step Count Request Block</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a:t>
                      </a:r>
                      <a:r>
                        <a:rPr lang="en-US" sz="900" kern="100" dirty="0" smtClean="0">
                          <a:latin typeface="Times New Roman" panose="02020603050405020304"/>
                          <a:ea typeface="Malgun Gothic" panose="020B0503020000020004" pitchFamily="50" charset="-127"/>
                          <a:cs typeface="Times New Roman" panose="02020603050405020304"/>
                        </a:rPr>
                        <a:t>Text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smtClean="0">
                          <a:latin typeface="Times New Roman" panose="02020603050405020304"/>
                          <a:ea typeface="GulimChe" panose="020B0609000101010101" charset="-127"/>
                          <a:cs typeface="Times New Roman" panose="02020603050405020304"/>
                        </a:rPr>
                        <a:t>ASCII</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57432">
                <a:tc vMerge="1">
                  <a:txBody>
                    <a:bodyPr/>
                    <a:lstStyle/>
                    <a:p>
                      <a:endParaRPr lang="ko-K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Number</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INT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57432">
                <a:tc vMerge="1">
                  <a:txBody>
                    <a:bodyPr/>
                    <a:lstStyle/>
                    <a:p>
                      <a:endParaRPr lang="ko-KR"/>
                    </a:p>
                  </a:txBody>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Unit Number</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0">
                        <a:spcAft>
                          <a:spcPts val="0"/>
                        </a:spcAft>
                      </a:pPr>
                      <a:r>
                        <a:rPr lang="en-US" sz="700" kern="0">
                          <a:latin typeface="Times New Roman" panose="02020603050405020304"/>
                          <a:ea typeface="Malgun Gothic" panose="020B0503020000020004" pitchFamily="50"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INT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bl>
          </a:graphicData>
        </a:graphic>
      </p:graphicFrame>
      <p:sp>
        <p:nvSpPr>
          <p:cNvPr id="65" name="Text Box 10"/>
          <p:cNvSpPr txBox="1">
            <a:spLocks noChangeArrowheads="1"/>
          </p:cNvSpPr>
          <p:nvPr/>
        </p:nvSpPr>
        <p:spPr bwMode="auto">
          <a:xfrm>
            <a:off x="6177136" y="2132856"/>
            <a:ext cx="936104" cy="298290"/>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Step Count Request</a:t>
            </a:r>
          </a:p>
        </p:txBody>
      </p:sp>
      <p:sp>
        <p:nvSpPr>
          <p:cNvPr id="66" name="Line 9"/>
          <p:cNvSpPr>
            <a:spLocks noChangeShapeType="1"/>
          </p:cNvSpPr>
          <p:nvPr/>
        </p:nvSpPr>
        <p:spPr bwMode="auto">
          <a:xfrm flipH="1">
            <a:off x="6177136" y="2275731"/>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67" name="Text Box 28"/>
          <p:cNvSpPr txBox="1">
            <a:spLocks noChangeArrowheads="1"/>
          </p:cNvSpPr>
          <p:nvPr/>
        </p:nvSpPr>
        <p:spPr bwMode="auto">
          <a:xfrm>
            <a:off x="5497161" y="2340859"/>
            <a:ext cx="692150" cy="298290"/>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Recipe Step Count</a:t>
            </a:r>
          </a:p>
        </p:txBody>
      </p:sp>
      <p:sp>
        <p:nvSpPr>
          <p:cNvPr id="68" name="Text Box 10"/>
          <p:cNvSpPr txBox="1">
            <a:spLocks noChangeArrowheads="1"/>
          </p:cNvSpPr>
          <p:nvPr/>
        </p:nvSpPr>
        <p:spPr bwMode="auto">
          <a:xfrm>
            <a:off x="6105128" y="2780928"/>
            <a:ext cx="895747" cy="436789"/>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Step Count Request Reply</a:t>
            </a:r>
          </a:p>
        </p:txBody>
      </p:sp>
      <p:sp>
        <p:nvSpPr>
          <p:cNvPr id="69" name="Line 9"/>
          <p:cNvSpPr>
            <a:spLocks noChangeShapeType="1"/>
          </p:cNvSpPr>
          <p:nvPr/>
        </p:nvSpPr>
        <p:spPr bwMode="auto">
          <a:xfrm>
            <a:off x="6168596" y="2935202"/>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grpSp>
        <p:nvGrpSpPr>
          <p:cNvPr id="70" name="그룹 34"/>
          <p:cNvGrpSpPr/>
          <p:nvPr/>
        </p:nvGrpSpPr>
        <p:grpSpPr bwMode="auto">
          <a:xfrm flipH="1">
            <a:off x="6681192" y="3356992"/>
            <a:ext cx="288925" cy="288925"/>
            <a:chOff x="11217696" y="3501008"/>
            <a:chExt cx="720080" cy="432048"/>
          </a:xfrm>
        </p:grpSpPr>
        <p:cxnSp>
          <p:nvCxnSpPr>
            <p:cNvPr id="71" name="직선 연결선 30"/>
            <p:cNvCxnSpPr>
              <a:cxnSpLocks noChangeShapeType="1"/>
            </p:cNvCxnSpPr>
            <p:nvPr/>
          </p:nvCxnSpPr>
          <p:spPr bwMode="auto">
            <a:xfrm>
              <a:off x="11217696" y="3501008"/>
              <a:ext cx="720080" cy="0"/>
            </a:xfrm>
            <a:prstGeom prst="line">
              <a:avLst/>
            </a:prstGeom>
            <a:noFill/>
            <a:ln w="15875">
              <a:solidFill>
                <a:srgbClr val="969696"/>
              </a:solidFill>
              <a:round/>
              <a:tailEnd type="none" w="med" len="med"/>
            </a:ln>
          </p:spPr>
        </p:cxnSp>
        <p:cxnSp>
          <p:nvCxnSpPr>
            <p:cNvPr id="72" name="직선 연결선 31"/>
            <p:cNvCxnSpPr>
              <a:cxnSpLocks noChangeShapeType="1"/>
            </p:cNvCxnSpPr>
            <p:nvPr/>
          </p:nvCxnSpPr>
          <p:spPr bwMode="auto">
            <a:xfrm>
              <a:off x="11937776" y="3501008"/>
              <a:ext cx="0" cy="432048"/>
            </a:xfrm>
            <a:prstGeom prst="line">
              <a:avLst/>
            </a:prstGeom>
            <a:noFill/>
            <a:ln w="15875">
              <a:solidFill>
                <a:srgbClr val="969696"/>
              </a:solidFill>
              <a:round/>
              <a:tailEnd type="none" w="med" len="med"/>
            </a:ln>
          </p:spPr>
        </p:cxnSp>
        <p:cxnSp>
          <p:nvCxnSpPr>
            <p:cNvPr id="73" name="직선 연결선 32"/>
            <p:cNvCxnSpPr>
              <a:cxnSpLocks noChangeShapeType="1"/>
            </p:cNvCxnSpPr>
            <p:nvPr/>
          </p:nvCxnSpPr>
          <p:spPr bwMode="auto">
            <a:xfrm>
              <a:off x="11217696" y="3933056"/>
              <a:ext cx="720080" cy="0"/>
            </a:xfrm>
            <a:prstGeom prst="line">
              <a:avLst/>
            </a:prstGeom>
            <a:noFill/>
            <a:ln w="15875">
              <a:solidFill>
                <a:srgbClr val="969696"/>
              </a:solidFill>
              <a:round/>
              <a:headEnd type="triangle"/>
              <a:tailEnd type="none" w="med" len="med"/>
            </a:ln>
          </p:spPr>
        </p:cxnSp>
      </p:grpSp>
      <p:sp>
        <p:nvSpPr>
          <p:cNvPr id="74" name="Text Box 11"/>
          <p:cNvSpPr txBox="1">
            <a:spLocks noChangeArrowheads="1"/>
          </p:cNvSpPr>
          <p:nvPr/>
        </p:nvSpPr>
        <p:spPr bwMode="auto">
          <a:xfrm>
            <a:off x="6962818" y="3289721"/>
            <a:ext cx="742347" cy="436789"/>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solidFill>
                  <a:srgbClr val="002060"/>
                </a:solidFill>
                <a:latin typeface="微软雅黑" panose="020B0503020204020204" pitchFamily="34" charset="-122"/>
                <a:ea typeface="微软雅黑" panose="020B0503020204020204" pitchFamily="34" charset="-122"/>
              </a:rPr>
              <a:t>Recipe Step Count Update</a:t>
            </a:r>
          </a:p>
        </p:txBody>
      </p:sp>
      <p:sp>
        <p:nvSpPr>
          <p:cNvPr id="39" name="TextBox 50"/>
          <p:cNvSpPr txBox="1">
            <a:spLocks noChangeArrowheads="1"/>
          </p:cNvSpPr>
          <p:nvPr/>
        </p:nvSpPr>
        <p:spPr bwMode="auto">
          <a:xfrm>
            <a:off x="266977" y="3059534"/>
            <a:ext cx="4073525" cy="230187"/>
          </a:xfrm>
          <a:prstGeom prst="rect">
            <a:avLst/>
          </a:prstGeom>
          <a:noFill/>
          <a:ln w="9525">
            <a:noFill/>
            <a:miter lim="800000"/>
          </a:ln>
        </p:spPr>
        <p:txBody>
          <a:bodyPr>
            <a:spAutoFit/>
          </a:bodyPr>
          <a:lstStyle/>
          <a:p>
            <a:pPr>
              <a:buClr>
                <a:srgbClr val="336699"/>
              </a:buClr>
            </a:pPr>
            <a:r>
              <a:rPr lang="en-US" altLang="ko-KR" b="1" dirty="0" smtClean="0">
                <a:latin typeface="微软雅黑" panose="020B0503020204020204" pitchFamily="34" charset="-122"/>
                <a:ea typeface="微软雅黑" panose="020B0503020204020204" pitchFamily="34" charset="-122"/>
              </a:rPr>
              <a:t>[</a:t>
            </a:r>
            <a:r>
              <a:rPr lang="en-US" altLang="ko-KR" b="1" dirty="0" smtClean="0">
                <a:latin typeface="微软雅黑" panose="020B0503020204020204" pitchFamily="34" charset="-122"/>
                <a:ea typeface="微软雅黑" panose="020B0503020204020204" pitchFamily="34" charset="-122"/>
                <a:sym typeface="Wingdings" panose="05000000000000000000" pitchFamily="2" charset="2"/>
              </a:rPr>
              <a:t>Machine  CIMPC</a:t>
            </a:r>
            <a:r>
              <a:rPr lang="en-US" altLang="ko-KR" b="1" dirty="0" smtClean="0">
                <a:latin typeface="微软雅黑" panose="020B0503020204020204" pitchFamily="34" charset="-122"/>
                <a:ea typeface="微软雅黑" panose="020B0503020204020204" pitchFamily="34" charset="-122"/>
              </a:rPr>
              <a:t> </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a:t>
            </a:r>
            <a:r>
              <a:rPr lang="en-US" altLang="ko-KR" b="1" dirty="0">
                <a:latin typeface="微软雅黑" panose="020B0503020204020204" pitchFamily="34" charset="-122"/>
                <a:ea typeface="微软雅黑" panose="020B0503020204020204" pitchFamily="34" charset="-122"/>
              </a:rPr>
              <a:t>Recipe Step Count </a:t>
            </a:r>
            <a:r>
              <a:rPr lang="en-US" altLang="ko-KR" b="1" dirty="0" smtClean="0">
                <a:latin typeface="微软雅黑" panose="020B0503020204020204" pitchFamily="34" charset="-122"/>
                <a:ea typeface="微软雅黑" panose="020B0503020204020204" pitchFamily="34" charset="-122"/>
              </a:rPr>
              <a:t>Request Reply]</a:t>
            </a:r>
            <a:endParaRPr lang="ko-KR" altLang="en-US" b="1" dirty="0">
              <a:latin typeface="微软雅黑" panose="020B0503020204020204" pitchFamily="34" charset="-122"/>
            </a:endParaRPr>
          </a:p>
        </p:txBody>
      </p:sp>
      <p:graphicFrame>
        <p:nvGraphicFramePr>
          <p:cNvPr id="40" name="표 39"/>
          <p:cNvGraphicFramePr>
            <a:graphicFrameLocks noGrp="1"/>
          </p:cNvGraphicFramePr>
          <p:nvPr/>
        </p:nvGraphicFramePr>
        <p:xfrm>
          <a:off x="338985" y="3275558"/>
          <a:ext cx="4464495" cy="989904"/>
        </p:xfrm>
        <a:graphic>
          <a:graphicData uri="http://schemas.openxmlformats.org/drawingml/2006/table">
            <a:tbl>
              <a:tblPr/>
              <a:tblGrid>
                <a:gridCol w="792087"/>
                <a:gridCol w="2088232"/>
                <a:gridCol w="504056"/>
                <a:gridCol w="583299"/>
                <a:gridCol w="496821"/>
              </a:tblGrid>
              <a:tr h="202744">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Type</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Name</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700" kern="0">
                          <a:latin typeface="Times New Roman" panose="02020603050405020304"/>
                          <a:ea typeface="Malgun Gothic" panose="020B0503020000020004" pitchFamily="50" charset="-127"/>
                          <a:cs typeface="Times New Roman" panose="02020603050405020304"/>
                        </a:rPr>
                        <a:t>Data Type</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700" kern="0">
                          <a:latin typeface="Times New Roman" panose="02020603050405020304"/>
                          <a:ea typeface="Malgun Gothic" panose="020B0503020000020004" pitchFamily="50" charset="-127"/>
                          <a:cs typeface="Times New Roman" panose="02020603050405020304"/>
                        </a:rPr>
                        <a:t>Value Type</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700" kern="0">
                          <a:latin typeface="Times New Roman" panose="02020603050405020304"/>
                          <a:ea typeface="GulimChe" panose="020B0609000101010101" charset="-127"/>
                          <a:cs typeface="Times New Roman" panose="02020603050405020304"/>
                        </a:rPr>
                        <a:t>Length</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157432">
                <a:tc rowSpan="5">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Step Count Request </a:t>
                      </a:r>
                      <a:r>
                        <a:rPr lang="en-US" sz="900" kern="100" dirty="0" smtClean="0">
                          <a:latin typeface="Times New Roman" panose="02020603050405020304"/>
                          <a:ea typeface="Malgun Gothic" panose="020B0503020000020004" pitchFamily="50" charset="-127"/>
                          <a:cs typeface="Times New Roman" panose="02020603050405020304"/>
                        </a:rPr>
                        <a:t>Reply Block</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a:t>
                      </a:r>
                      <a:r>
                        <a:rPr lang="en-US" sz="900" kern="100" dirty="0" smtClean="0">
                          <a:latin typeface="Times New Roman" panose="02020603050405020304"/>
                          <a:ea typeface="Malgun Gothic" panose="020B0503020000020004" pitchFamily="50" charset="-127"/>
                          <a:cs typeface="Times New Roman" panose="02020603050405020304"/>
                        </a:rPr>
                        <a:t>Text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smtClean="0">
                          <a:latin typeface="Times New Roman" panose="02020603050405020304"/>
                          <a:ea typeface="GulimChe" panose="020B0609000101010101" charset="-127"/>
                          <a:cs typeface="Times New Roman" panose="02020603050405020304"/>
                        </a:rPr>
                        <a:t>ASCII</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57432">
                <a:tc vMerge="1">
                  <a:txBody>
                    <a:bodyPr/>
                    <a:lstStyle/>
                    <a:p>
                      <a:endParaRPr lang="ko-K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Number</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a:latin typeface="Times New Roman" panose="02020603050405020304"/>
                          <a:ea typeface="GulimChe" panose="020B0609000101010101"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a:latin typeface="Times New Roman" panose="02020603050405020304"/>
                          <a:ea typeface="GulimChe" panose="020B0609000101010101" charset="-127"/>
                          <a:cs typeface="Times New Roman" panose="02020603050405020304"/>
                        </a:rPr>
                        <a:t>INT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57432">
                <a:tc vMerge="1">
                  <a:txBody>
                    <a:bodyPr/>
                    <a:lstStyle/>
                    <a:p>
                      <a:endParaRPr lang="ko-KR"/>
                    </a:p>
                  </a:txBody>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Unit Number</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0">
                        <a:spcAft>
                          <a:spcPts val="0"/>
                        </a:spcAft>
                      </a:pPr>
                      <a:r>
                        <a:rPr lang="en-US" sz="700" kern="0" dirty="0">
                          <a:latin typeface="Times New Roman" panose="02020603050405020304"/>
                          <a:ea typeface="Malgun Gothic" panose="020B0503020000020004" pitchFamily="50"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INT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57432">
                <a:tc vMerge="1">
                  <a:txBody>
                    <a:bodyPr/>
                    <a:lstStyle/>
                    <a:p>
                      <a:endParaRPr lang="ko-K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altLang="ko-KR" sz="900" kern="100" dirty="0" smtClean="0">
                          <a:latin typeface="Times New Roman" panose="02020603050405020304"/>
                          <a:ea typeface="Times New Roman" panose="02020603050405020304"/>
                          <a:cs typeface="Times New Roman" panose="02020603050405020304"/>
                        </a:rPr>
                        <a:t>Recipe Version Sequence Number</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0">
                        <a:spcAft>
                          <a:spcPts val="0"/>
                        </a:spcAft>
                      </a:pPr>
                      <a:r>
                        <a:rPr lang="en-US" sz="700" kern="0" dirty="0">
                          <a:latin typeface="Times New Roman" panose="02020603050405020304"/>
                          <a:ea typeface="Malgun Gothic" panose="020B0503020000020004" pitchFamily="50"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INT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57432">
                <a:tc vMerge="1">
                  <a:txBody>
                    <a:bodyPr/>
                    <a:lstStyle/>
                    <a:p>
                      <a:endParaRPr lang="ko-K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altLang="ko-KR" sz="900" kern="100" dirty="0" smtClean="0">
                          <a:latin typeface="Times New Roman" panose="02020603050405020304"/>
                          <a:ea typeface="Times New Roman" panose="02020603050405020304"/>
                          <a:cs typeface="Times New Roman" panose="02020603050405020304"/>
                        </a:rPr>
                        <a:t>Step Count</a:t>
                      </a:r>
                      <a:endParaRPr lang="ko-KR" sz="900" kern="100" dirty="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0">
                        <a:spcAft>
                          <a:spcPts val="0"/>
                        </a:spcAft>
                      </a:pPr>
                      <a:r>
                        <a:rPr lang="en-US" sz="700" kern="0" dirty="0">
                          <a:latin typeface="Times New Roman" panose="02020603050405020304"/>
                          <a:ea typeface="Malgun Gothic" panose="020B0503020000020004" pitchFamily="50"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INT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bl>
          </a:graphicData>
        </a:graphic>
      </p:graphicFrame>
      <p:sp>
        <p:nvSpPr>
          <p:cNvPr id="41" name="Line 57"/>
          <p:cNvSpPr>
            <a:spLocks noChangeShapeType="1"/>
          </p:cNvSpPr>
          <p:nvPr/>
        </p:nvSpPr>
        <p:spPr bwMode="auto">
          <a:xfrm flipH="1">
            <a:off x="4816610" y="3139887"/>
            <a:ext cx="1328696" cy="506029"/>
          </a:xfrm>
          <a:prstGeom prst="line">
            <a:avLst/>
          </a:prstGeom>
          <a:noFill/>
          <a:ln w="9525">
            <a:solidFill>
              <a:srgbClr val="FF0000"/>
            </a:solidFill>
            <a:round/>
            <a:headEnd type="oval" w="lg" len="lg"/>
            <a:tailEnd type="none" w="lg" len="lg"/>
          </a:ln>
        </p:spPr>
        <p:txBody>
          <a:bodyPr/>
          <a:lstStyle/>
          <a:p>
            <a:endParaRPr lang="ko-KR" altLang="en-US"/>
          </a:p>
        </p:txBody>
      </p:sp>
      <p:sp>
        <p:nvSpPr>
          <p:cNvPr id="42" name="Line 9"/>
          <p:cNvSpPr>
            <a:spLocks noChangeShapeType="1"/>
          </p:cNvSpPr>
          <p:nvPr/>
        </p:nvSpPr>
        <p:spPr bwMode="auto">
          <a:xfrm>
            <a:off x="7666038" y="4149080"/>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43" name="Line 9"/>
          <p:cNvSpPr>
            <a:spLocks noChangeShapeType="1"/>
          </p:cNvSpPr>
          <p:nvPr/>
        </p:nvSpPr>
        <p:spPr bwMode="auto">
          <a:xfrm flipH="1">
            <a:off x="7664451" y="2100153"/>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44" name="Text Box 10"/>
          <p:cNvSpPr txBox="1">
            <a:spLocks noChangeArrowheads="1"/>
          </p:cNvSpPr>
          <p:nvPr/>
        </p:nvSpPr>
        <p:spPr bwMode="auto">
          <a:xfrm>
            <a:off x="7642212" y="1944024"/>
            <a:ext cx="936104" cy="298290"/>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smtClean="0">
                <a:latin typeface="微软雅黑" panose="020B0503020204020204" pitchFamily="34" charset="-122"/>
                <a:ea typeface="微软雅黑" panose="020B0503020204020204" pitchFamily="34" charset="-122"/>
              </a:rPr>
              <a:t>PP_BODY Check (Step)</a:t>
            </a:r>
            <a:endParaRPr lang="en-US" altLang="ko-KR" b="1" dirty="0">
              <a:latin typeface="微软雅黑" panose="020B0503020204020204" pitchFamily="34" charset="-122"/>
              <a:ea typeface="微软雅黑" panose="020B0503020204020204" pitchFamily="34" charset="-122"/>
            </a:endParaRPr>
          </a:p>
        </p:txBody>
      </p:sp>
      <p:sp>
        <p:nvSpPr>
          <p:cNvPr id="45" name="Text Box 10"/>
          <p:cNvSpPr txBox="1">
            <a:spLocks noChangeArrowheads="1"/>
          </p:cNvSpPr>
          <p:nvPr/>
        </p:nvSpPr>
        <p:spPr bwMode="auto">
          <a:xfrm>
            <a:off x="7622320" y="3999935"/>
            <a:ext cx="936104" cy="436789"/>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smtClean="0">
                <a:latin typeface="微软雅黑" panose="020B0503020204020204" pitchFamily="34" charset="-122"/>
                <a:ea typeface="微软雅黑" panose="020B0503020204020204" pitchFamily="34" charset="-122"/>
              </a:rPr>
              <a:t>PP_BODY Check Reply (Step)</a:t>
            </a:r>
            <a:endParaRPr lang="en-US" altLang="ko-KR"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Recipe Parameter Request</a:t>
            </a:r>
          </a:p>
        </p:txBody>
      </p:sp>
      <p:sp>
        <p:nvSpPr>
          <p:cNvPr id="61" name="Rectangle 3"/>
          <p:cNvSpPr>
            <a:spLocks noChangeArrowheads="1"/>
          </p:cNvSpPr>
          <p:nvPr/>
        </p:nvSpPr>
        <p:spPr bwMode="auto">
          <a:xfrm>
            <a:off x="6995890" y="180590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a:solidFill>
                  <a:schemeClr val="bg1"/>
                </a:solidFill>
                <a:latin typeface="微软雅黑" panose="020B0503020204020204" pitchFamily="34" charset="-122"/>
                <a:ea typeface="微软雅黑" panose="020B0503020204020204" pitchFamily="34" charset="-122"/>
              </a:rPr>
              <a:t>CIM-PC</a:t>
            </a:r>
          </a:p>
        </p:txBody>
      </p:sp>
      <p:sp>
        <p:nvSpPr>
          <p:cNvPr id="62" name="Rectangle 4"/>
          <p:cNvSpPr>
            <a:spLocks noChangeArrowheads="1"/>
          </p:cNvSpPr>
          <p:nvPr/>
        </p:nvSpPr>
        <p:spPr bwMode="auto">
          <a:xfrm>
            <a:off x="8478615" y="180590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dirty="0" smtClean="0">
                <a:solidFill>
                  <a:schemeClr val="bg1"/>
                </a:solidFill>
                <a:latin typeface="微软雅黑" panose="020B0503020204020204" pitchFamily="34" charset="-122"/>
                <a:ea typeface="微软雅黑" panose="020B0503020204020204" pitchFamily="34" charset="-122"/>
              </a:rPr>
              <a:t>RMS</a:t>
            </a:r>
            <a:endParaRPr lang="en-US" altLang="ko-KR" sz="1000" b="1" dirty="0">
              <a:solidFill>
                <a:schemeClr val="bg1"/>
              </a:solidFill>
              <a:latin typeface="微软雅黑" panose="020B0503020204020204" pitchFamily="34" charset="-122"/>
              <a:ea typeface="微软雅黑" panose="020B0503020204020204" pitchFamily="34" charset="-122"/>
            </a:endParaRPr>
          </a:p>
        </p:txBody>
      </p:sp>
      <p:sp>
        <p:nvSpPr>
          <p:cNvPr id="63" name="Rectangle 5"/>
          <p:cNvSpPr>
            <a:spLocks noChangeArrowheads="1"/>
          </p:cNvSpPr>
          <p:nvPr/>
        </p:nvSpPr>
        <p:spPr bwMode="auto">
          <a:xfrm>
            <a:off x="6999288" y="2057697"/>
            <a:ext cx="666750" cy="3963591"/>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64" name="Rectangle 6"/>
          <p:cNvSpPr>
            <a:spLocks noChangeArrowheads="1"/>
          </p:cNvSpPr>
          <p:nvPr/>
        </p:nvSpPr>
        <p:spPr bwMode="auto">
          <a:xfrm>
            <a:off x="8482013" y="2057697"/>
            <a:ext cx="666750" cy="3963591"/>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65" name="Rectangle 7"/>
          <p:cNvSpPr>
            <a:spLocks noChangeArrowheads="1"/>
          </p:cNvSpPr>
          <p:nvPr/>
        </p:nvSpPr>
        <p:spPr bwMode="auto">
          <a:xfrm>
            <a:off x="5502052" y="180590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a:solidFill>
                  <a:schemeClr val="bg1"/>
                </a:solidFill>
                <a:latin typeface="微软雅黑" panose="020B0503020204020204" pitchFamily="34" charset="-122"/>
                <a:ea typeface="微软雅黑" panose="020B0503020204020204" pitchFamily="34" charset="-122"/>
              </a:rPr>
              <a:t>Machine</a:t>
            </a:r>
          </a:p>
        </p:txBody>
      </p:sp>
      <p:sp>
        <p:nvSpPr>
          <p:cNvPr id="66" name="Rectangle 8"/>
          <p:cNvSpPr>
            <a:spLocks noChangeArrowheads="1"/>
          </p:cNvSpPr>
          <p:nvPr/>
        </p:nvSpPr>
        <p:spPr bwMode="auto">
          <a:xfrm>
            <a:off x="5505450" y="2057697"/>
            <a:ext cx="666750" cy="3963591"/>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latin typeface="微软雅黑" panose="020B0503020204020204" pitchFamily="34" charset="-122"/>
              <a:ea typeface="微软雅黑" panose="020B0503020204020204" pitchFamily="34" charset="-122"/>
            </a:endParaRPr>
          </a:p>
        </p:txBody>
      </p:sp>
      <p:sp>
        <p:nvSpPr>
          <p:cNvPr id="67" name="Line 9"/>
          <p:cNvSpPr>
            <a:spLocks noChangeShapeType="1"/>
          </p:cNvSpPr>
          <p:nvPr/>
        </p:nvSpPr>
        <p:spPr bwMode="auto">
          <a:xfrm flipH="1">
            <a:off x="7690892" y="3083694"/>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68" name="Text Box 10"/>
          <p:cNvSpPr txBox="1">
            <a:spLocks noChangeArrowheads="1"/>
          </p:cNvSpPr>
          <p:nvPr/>
        </p:nvSpPr>
        <p:spPr bwMode="auto">
          <a:xfrm>
            <a:off x="7689304" y="2924944"/>
            <a:ext cx="792163" cy="452178"/>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dirty="0">
                <a:latin typeface="微软雅黑" panose="020B0503020204020204" pitchFamily="34" charset="-122"/>
                <a:ea typeface="微软雅黑" panose="020B0503020204020204" pitchFamily="34" charset="-122"/>
              </a:rPr>
              <a:t>Request    Recipe Para.</a:t>
            </a:r>
          </a:p>
          <a:p>
            <a:pPr algn="ctr" defTabSz="899795">
              <a:spcBef>
                <a:spcPct val="50000"/>
              </a:spcBef>
              <a:buClr>
                <a:srgbClr val="336699"/>
              </a:buClr>
            </a:pPr>
            <a:r>
              <a:rPr lang="en-US" altLang="ko-KR" sz="800" b="1" dirty="0">
                <a:latin typeface="微软雅黑" panose="020B0503020204020204" pitchFamily="34" charset="-122"/>
                <a:ea typeface="微软雅黑" panose="020B0503020204020204" pitchFamily="34" charset="-122"/>
              </a:rPr>
              <a:t>(Machine)</a:t>
            </a:r>
          </a:p>
        </p:txBody>
      </p:sp>
      <p:sp>
        <p:nvSpPr>
          <p:cNvPr id="69" name="Text Box 11"/>
          <p:cNvSpPr txBox="1">
            <a:spLocks noChangeArrowheads="1"/>
          </p:cNvSpPr>
          <p:nvPr/>
        </p:nvSpPr>
        <p:spPr bwMode="auto">
          <a:xfrm>
            <a:off x="8482013" y="2060848"/>
            <a:ext cx="649287" cy="1683284"/>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Request Recipe Step Count</a:t>
            </a:r>
          </a:p>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(Machine)</a:t>
            </a:r>
          </a:p>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Step Count Update</a:t>
            </a:r>
          </a:p>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Parameter Request</a:t>
            </a:r>
          </a:p>
          <a:p>
            <a:pPr algn="ctr" defTabSz="899795">
              <a:spcBef>
                <a:spcPct val="50000"/>
              </a:spcBef>
              <a:buClr>
                <a:srgbClr val="336699"/>
              </a:buClr>
            </a:pPr>
            <a:endParaRPr lang="en-US" altLang="ko-KR" sz="800" b="1" dirty="0">
              <a:solidFill>
                <a:schemeClr val="bg1"/>
              </a:solidFill>
              <a:latin typeface="微软雅黑" panose="020B0503020204020204" pitchFamily="34" charset="-122"/>
              <a:ea typeface="微软雅黑" panose="020B0503020204020204" pitchFamily="34" charset="-122"/>
            </a:endParaRPr>
          </a:p>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Parameter Update</a:t>
            </a:r>
          </a:p>
        </p:txBody>
      </p:sp>
      <p:sp>
        <p:nvSpPr>
          <p:cNvPr id="70" name="Text Box 27"/>
          <p:cNvSpPr txBox="1">
            <a:spLocks noChangeArrowheads="1"/>
          </p:cNvSpPr>
          <p:nvPr/>
        </p:nvSpPr>
        <p:spPr bwMode="auto">
          <a:xfrm>
            <a:off x="6969224" y="2245904"/>
            <a:ext cx="692150" cy="267512"/>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Step Count Request</a:t>
            </a:r>
          </a:p>
        </p:txBody>
      </p:sp>
      <p:sp>
        <p:nvSpPr>
          <p:cNvPr id="71" name="Text Box 28"/>
          <p:cNvSpPr txBox="1">
            <a:spLocks noChangeArrowheads="1"/>
          </p:cNvSpPr>
          <p:nvPr/>
        </p:nvSpPr>
        <p:spPr bwMode="auto">
          <a:xfrm>
            <a:off x="5510213" y="3202558"/>
            <a:ext cx="692150" cy="267512"/>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Machine Recipe</a:t>
            </a:r>
          </a:p>
        </p:txBody>
      </p:sp>
      <p:sp>
        <p:nvSpPr>
          <p:cNvPr id="72" name="Text Box 10"/>
          <p:cNvSpPr txBox="1">
            <a:spLocks noChangeArrowheads="1"/>
          </p:cNvSpPr>
          <p:nvPr/>
        </p:nvSpPr>
        <p:spPr bwMode="auto">
          <a:xfrm>
            <a:off x="6167438" y="2931021"/>
            <a:ext cx="792162" cy="267512"/>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a:latin typeface="微软雅黑" panose="020B0503020204020204" pitchFamily="34" charset="-122"/>
                <a:ea typeface="微软雅黑" panose="020B0503020204020204" pitchFamily="34" charset="-122"/>
              </a:rPr>
              <a:t>Request    Recipe Para.</a:t>
            </a:r>
          </a:p>
        </p:txBody>
      </p:sp>
      <p:sp>
        <p:nvSpPr>
          <p:cNvPr id="73" name="Line 9"/>
          <p:cNvSpPr>
            <a:spLocks noChangeShapeType="1"/>
          </p:cNvSpPr>
          <p:nvPr/>
        </p:nvSpPr>
        <p:spPr bwMode="auto">
          <a:xfrm flipH="1">
            <a:off x="6167438" y="3073896"/>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sz="800"/>
          </a:p>
        </p:txBody>
      </p:sp>
      <p:sp>
        <p:nvSpPr>
          <p:cNvPr id="74" name="Text Box 10"/>
          <p:cNvSpPr txBox="1">
            <a:spLocks noChangeArrowheads="1"/>
          </p:cNvSpPr>
          <p:nvPr/>
        </p:nvSpPr>
        <p:spPr bwMode="auto">
          <a:xfrm>
            <a:off x="6167438" y="3356992"/>
            <a:ext cx="792162" cy="267512"/>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a:latin typeface="微软雅黑" panose="020B0503020204020204" pitchFamily="34" charset="-122"/>
                <a:ea typeface="微软雅黑" panose="020B0503020204020204" pitchFamily="34" charset="-122"/>
              </a:rPr>
              <a:t>Recipe Para. Reply</a:t>
            </a:r>
          </a:p>
        </p:txBody>
      </p:sp>
      <p:sp>
        <p:nvSpPr>
          <p:cNvPr id="75" name="Line 9"/>
          <p:cNvSpPr>
            <a:spLocks noChangeShapeType="1"/>
          </p:cNvSpPr>
          <p:nvPr/>
        </p:nvSpPr>
        <p:spPr bwMode="auto">
          <a:xfrm>
            <a:off x="6167438" y="3499867"/>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sz="800"/>
          </a:p>
        </p:txBody>
      </p:sp>
      <p:sp>
        <p:nvSpPr>
          <p:cNvPr id="76" name="Text Box 10"/>
          <p:cNvSpPr txBox="1">
            <a:spLocks noChangeArrowheads="1"/>
          </p:cNvSpPr>
          <p:nvPr/>
        </p:nvSpPr>
        <p:spPr bwMode="auto">
          <a:xfrm>
            <a:off x="7667625" y="3532368"/>
            <a:ext cx="792163" cy="390623"/>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dirty="0">
                <a:latin typeface="微软雅黑" panose="020B0503020204020204" pitchFamily="34" charset="-122"/>
                <a:ea typeface="微软雅黑" panose="020B0503020204020204" pitchFamily="34" charset="-122"/>
              </a:rPr>
              <a:t>Recipe Para.</a:t>
            </a:r>
            <a:br>
              <a:rPr lang="en-US" altLang="ko-KR" sz="800" b="1" dirty="0">
                <a:latin typeface="微软雅黑" panose="020B0503020204020204" pitchFamily="34" charset="-122"/>
                <a:ea typeface="微软雅黑" panose="020B0503020204020204" pitchFamily="34" charset="-122"/>
              </a:rPr>
            </a:br>
            <a:r>
              <a:rPr lang="en-US" altLang="ko-KR" sz="800" b="1" dirty="0">
                <a:latin typeface="微软雅黑" panose="020B0503020204020204" pitchFamily="34" charset="-122"/>
                <a:ea typeface="微软雅黑" panose="020B0503020204020204" pitchFamily="34" charset="-122"/>
              </a:rPr>
              <a:t>Reply (Machine)</a:t>
            </a:r>
          </a:p>
        </p:txBody>
      </p:sp>
      <p:sp>
        <p:nvSpPr>
          <p:cNvPr id="77" name="Line 9"/>
          <p:cNvSpPr>
            <a:spLocks noChangeShapeType="1"/>
          </p:cNvSpPr>
          <p:nvPr/>
        </p:nvSpPr>
        <p:spPr bwMode="auto">
          <a:xfrm>
            <a:off x="7667625" y="3675243"/>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sz="800"/>
          </a:p>
        </p:txBody>
      </p:sp>
      <p:sp>
        <p:nvSpPr>
          <p:cNvPr id="78" name="Text Box 27"/>
          <p:cNvSpPr txBox="1">
            <a:spLocks noChangeArrowheads="1"/>
          </p:cNvSpPr>
          <p:nvPr/>
        </p:nvSpPr>
        <p:spPr bwMode="auto">
          <a:xfrm>
            <a:off x="6985334" y="3531589"/>
            <a:ext cx="692150" cy="267512"/>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dirty="0">
                <a:solidFill>
                  <a:schemeClr val="bg1"/>
                </a:solidFill>
                <a:latin typeface="微软雅黑" panose="020B0503020204020204" pitchFamily="34" charset="-122"/>
                <a:ea typeface="微软雅黑" panose="020B0503020204020204" pitchFamily="34" charset="-122"/>
              </a:rPr>
              <a:t>Reply Recipe Parameter</a:t>
            </a:r>
          </a:p>
        </p:txBody>
      </p:sp>
      <p:sp>
        <p:nvSpPr>
          <p:cNvPr id="79" name="Line 57"/>
          <p:cNvSpPr>
            <a:spLocks noChangeShapeType="1"/>
          </p:cNvSpPr>
          <p:nvPr/>
        </p:nvSpPr>
        <p:spPr bwMode="auto">
          <a:xfrm flipH="1" flipV="1">
            <a:off x="4555864" y="2345166"/>
            <a:ext cx="1549262" cy="723791"/>
          </a:xfrm>
          <a:prstGeom prst="line">
            <a:avLst/>
          </a:prstGeom>
          <a:noFill/>
          <a:ln w="9525">
            <a:solidFill>
              <a:srgbClr val="FF0000"/>
            </a:solidFill>
            <a:round/>
            <a:headEnd type="oval" w="lg" len="lg"/>
            <a:tailEnd type="none" w="lg" len="lg"/>
          </a:ln>
        </p:spPr>
        <p:txBody>
          <a:bodyPr/>
          <a:lstStyle/>
          <a:p>
            <a:endParaRPr lang="ko-KR" altLang="en-US"/>
          </a:p>
        </p:txBody>
      </p:sp>
      <p:sp>
        <p:nvSpPr>
          <p:cNvPr id="80" name="Text Box 181"/>
          <p:cNvSpPr txBox="1">
            <a:spLocks noChangeArrowheads="1"/>
          </p:cNvSpPr>
          <p:nvPr/>
        </p:nvSpPr>
        <p:spPr bwMode="auto">
          <a:xfrm>
            <a:off x="776536" y="1341438"/>
            <a:ext cx="8137525" cy="236537"/>
          </a:xfrm>
          <a:prstGeom prst="rect">
            <a:avLst/>
          </a:prstGeom>
          <a:noFill/>
          <a:ln w="15875" algn="ctr">
            <a:noFill/>
            <a:miter lim="800000"/>
          </a:ln>
        </p:spPr>
        <p:txBody>
          <a:bodyPr lIns="17141" tIns="10800" rIns="17141" bIns="10285">
            <a:spAutoFit/>
          </a:bodyPr>
          <a:lstStyle/>
          <a:p>
            <a:pPr defTabSz="899795">
              <a:spcBef>
                <a:spcPct val="50000"/>
              </a:spcBef>
              <a:buClr>
                <a:srgbClr val="336699"/>
              </a:buClr>
            </a:pPr>
            <a:r>
              <a:rPr lang="en-US" altLang="ko-KR" sz="1400" dirty="0" smtClean="0">
                <a:solidFill>
                  <a:schemeClr val="tx1"/>
                </a:solidFill>
                <a:latin typeface="微软雅黑" panose="020B0503020204020204" pitchFamily="34" charset="-122"/>
                <a:ea typeface="微软雅黑" panose="020B0503020204020204" pitchFamily="34" charset="-122"/>
              </a:rPr>
              <a:t>Operators(RMS</a:t>
            </a:r>
            <a:r>
              <a:rPr lang="en-US" altLang="ko-KR" sz="1400" dirty="0">
                <a:solidFill>
                  <a:schemeClr val="tx1"/>
                </a:solidFill>
                <a:latin typeface="微软雅黑" panose="020B0503020204020204" pitchFamily="34" charset="-122"/>
                <a:ea typeface="微软雅黑" panose="020B0503020204020204" pitchFamily="34" charset="-122"/>
              </a:rPr>
              <a:t>) request Machine Recipe Parameter Value</a:t>
            </a:r>
          </a:p>
        </p:txBody>
      </p:sp>
      <p:grpSp>
        <p:nvGrpSpPr>
          <p:cNvPr id="2" name="Group 97"/>
          <p:cNvGrpSpPr/>
          <p:nvPr/>
        </p:nvGrpSpPr>
        <p:grpSpPr bwMode="auto">
          <a:xfrm flipH="1">
            <a:off x="9057456" y="2132856"/>
            <a:ext cx="277812" cy="287338"/>
            <a:chOff x="353" y="2160"/>
            <a:chExt cx="227" cy="235"/>
          </a:xfrm>
        </p:grpSpPr>
        <p:grpSp>
          <p:nvGrpSpPr>
            <p:cNvPr id="3" name="Group 98"/>
            <p:cNvGrpSpPr/>
            <p:nvPr/>
          </p:nvGrpSpPr>
          <p:grpSpPr bwMode="auto">
            <a:xfrm>
              <a:off x="398" y="2150"/>
              <a:ext cx="182" cy="128"/>
              <a:chOff x="1850" y="3294"/>
              <a:chExt cx="953" cy="680"/>
            </a:xfrm>
          </p:grpSpPr>
          <p:grpSp>
            <p:nvGrpSpPr>
              <p:cNvPr id="4" name="Group 99"/>
              <p:cNvGrpSpPr/>
              <p:nvPr/>
            </p:nvGrpSpPr>
            <p:grpSpPr bwMode="auto">
              <a:xfrm>
                <a:off x="1850" y="3294"/>
                <a:ext cx="953" cy="571"/>
                <a:chOff x="1986" y="3566"/>
                <a:chExt cx="227" cy="136"/>
              </a:xfrm>
            </p:grpSpPr>
            <p:sp>
              <p:nvSpPr>
                <p:cNvPr id="94" name="Rectangle 100"/>
                <p:cNvSpPr>
                  <a:spLocks noChangeArrowheads="1"/>
                </p:cNvSpPr>
                <p:nvPr/>
              </p:nvSpPr>
              <p:spPr bwMode="auto">
                <a:xfrm>
                  <a:off x="1986" y="3566"/>
                  <a:ext cx="227" cy="136"/>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95" name="Rectangle 101"/>
                <p:cNvSpPr>
                  <a:spLocks noChangeArrowheads="1"/>
                </p:cNvSpPr>
                <p:nvPr/>
              </p:nvSpPr>
              <p:spPr bwMode="auto">
                <a:xfrm>
                  <a:off x="2009" y="3588"/>
                  <a:ext cx="182" cy="91"/>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grpSp>
          <p:sp>
            <p:nvSpPr>
              <p:cNvPr id="92" name="Rectangle 102"/>
              <p:cNvSpPr>
                <a:spLocks noChangeArrowheads="1"/>
              </p:cNvSpPr>
              <p:nvPr/>
            </p:nvSpPr>
            <p:spPr bwMode="auto">
              <a:xfrm>
                <a:off x="2213" y="3866"/>
                <a:ext cx="227" cy="90"/>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93" name="AutoShape 103"/>
              <p:cNvSpPr>
                <a:spLocks noChangeArrowheads="1"/>
              </p:cNvSpPr>
              <p:nvPr/>
            </p:nvSpPr>
            <p:spPr bwMode="auto">
              <a:xfrm flipV="1">
                <a:off x="2031" y="3929"/>
                <a:ext cx="590" cy="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3 w 21600"/>
                  <a:gd name="T13" fmla="*/ 4320 h 21600"/>
                  <a:gd name="T14" fmla="*/ 17097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lgn="ctr">
                <a:solidFill>
                  <a:schemeClr val="accent2"/>
                </a:solidFill>
                <a:miter lim="800000"/>
              </a:ln>
            </p:spPr>
            <p:txBody>
              <a:bodyPr wrap="none" anchor="ctr"/>
              <a:lstStyle/>
              <a:p>
                <a:endParaRPr lang="ko-KR" altLang="en-US"/>
              </a:p>
            </p:txBody>
          </p:sp>
        </p:grpSp>
        <p:sp>
          <p:nvSpPr>
            <p:cNvPr id="83" name="Oval 104"/>
            <p:cNvSpPr>
              <a:spLocks noChangeArrowheads="1"/>
            </p:cNvSpPr>
            <p:nvPr/>
          </p:nvSpPr>
          <p:spPr bwMode="auto">
            <a:xfrm rot="5839394" flipH="1">
              <a:off x="444" y="2345"/>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84" name="Oval 105"/>
            <p:cNvSpPr>
              <a:spLocks noChangeArrowheads="1"/>
            </p:cNvSpPr>
            <p:nvPr/>
          </p:nvSpPr>
          <p:spPr bwMode="auto">
            <a:xfrm>
              <a:off x="468" y="2304"/>
              <a:ext cx="19"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85" name="Oval 106"/>
            <p:cNvSpPr>
              <a:spLocks noChangeArrowheads="1"/>
            </p:cNvSpPr>
            <p:nvPr/>
          </p:nvSpPr>
          <p:spPr bwMode="auto">
            <a:xfrm>
              <a:off x="445" y="2338"/>
              <a:ext cx="20"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86" name="Oval 107"/>
            <p:cNvSpPr>
              <a:spLocks noChangeArrowheads="1"/>
            </p:cNvSpPr>
            <p:nvPr/>
          </p:nvSpPr>
          <p:spPr bwMode="auto">
            <a:xfrm rot="20445491" flipH="1">
              <a:off x="383" y="2356"/>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87" name="Oval 108"/>
            <p:cNvSpPr>
              <a:spLocks noChangeArrowheads="1"/>
            </p:cNvSpPr>
            <p:nvPr/>
          </p:nvSpPr>
          <p:spPr bwMode="auto">
            <a:xfrm rot="4298105">
              <a:off x="3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88" name="Oval 109"/>
            <p:cNvSpPr>
              <a:spLocks noChangeArrowheads="1"/>
            </p:cNvSpPr>
            <p:nvPr/>
          </p:nvSpPr>
          <p:spPr bwMode="auto">
            <a:xfrm>
              <a:off x="357" y="2205"/>
              <a:ext cx="96" cy="96"/>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89" name="Rectangle 110"/>
            <p:cNvSpPr>
              <a:spLocks noChangeArrowheads="1"/>
            </p:cNvSpPr>
            <p:nvPr/>
          </p:nvSpPr>
          <p:spPr bwMode="auto">
            <a:xfrm>
              <a:off x="367" y="2298"/>
              <a:ext cx="77" cy="89"/>
            </a:xfrm>
            <a:prstGeom prst="rect">
              <a:avLst/>
            </a:prstGeom>
            <a:solidFill>
              <a:srgbClr val="FFFFFF"/>
            </a:solidFill>
            <a:ln w="9525" algn="ctr">
              <a:solidFill>
                <a:schemeClr val="accent2"/>
              </a:solidFill>
              <a:miter lim="800000"/>
            </a:ln>
          </p:spPr>
          <p:txBody>
            <a:bodyPr wrap="none" anchor="ctr"/>
            <a:lstStyle/>
            <a:p>
              <a:pPr algn="ctr" defTabSz="899795">
                <a:buClr>
                  <a:srgbClr val="336699"/>
                </a:buClr>
              </a:pPr>
              <a:endParaRPr lang="en-US" altLang="ko-KR">
                <a:latin typeface="微软雅黑" panose="020B0503020204020204" pitchFamily="34" charset="-122"/>
                <a:ea typeface="微软雅黑" panose="020B0503020204020204" pitchFamily="34" charset="-122"/>
              </a:endParaRPr>
            </a:p>
          </p:txBody>
        </p:sp>
        <p:sp>
          <p:nvSpPr>
            <p:cNvPr id="90" name="Oval 111"/>
            <p:cNvSpPr>
              <a:spLocks noChangeArrowheads="1"/>
            </p:cNvSpPr>
            <p:nvPr/>
          </p:nvSpPr>
          <p:spPr bwMode="auto">
            <a:xfrm rot="4298105">
              <a:off x="4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grpSp>
      <p:sp>
        <p:nvSpPr>
          <p:cNvPr id="127" name="TextBox 41"/>
          <p:cNvSpPr txBox="1">
            <a:spLocks noChangeArrowheads="1"/>
          </p:cNvSpPr>
          <p:nvPr/>
        </p:nvSpPr>
        <p:spPr bwMode="auto">
          <a:xfrm>
            <a:off x="272480" y="1700808"/>
            <a:ext cx="3888432" cy="230832"/>
          </a:xfrm>
          <a:prstGeom prst="rect">
            <a:avLst/>
          </a:prstGeom>
          <a:noFill/>
          <a:ln w="9525">
            <a:noFill/>
            <a:miter lim="800000"/>
          </a:ln>
        </p:spPr>
        <p:txBody>
          <a:bodyPr wrap="square">
            <a:spAutoFit/>
          </a:bodyPr>
          <a:lstStyle/>
          <a:p>
            <a:pPr>
              <a:buClr>
                <a:srgbClr val="336699"/>
              </a:buClr>
            </a:pPr>
            <a:r>
              <a:rPr lang="en-US" altLang="ko-KR" b="1" dirty="0">
                <a:latin typeface="微软雅黑" panose="020B0503020204020204" pitchFamily="34" charset="-122"/>
                <a:ea typeface="微软雅黑" panose="020B0503020204020204" pitchFamily="34" charset="-122"/>
              </a:rPr>
              <a:t>[CIM-PC </a:t>
            </a:r>
            <a:r>
              <a:rPr lang="en-US" altLang="ko-KR" b="1" dirty="0">
                <a:latin typeface="Malgun Gothic" panose="020B0503020000020004" pitchFamily="50" charset="-127"/>
                <a:ea typeface="Malgun Gothic" panose="020B0503020000020004" pitchFamily="50" charset="-127"/>
                <a:sym typeface="Wingdings" panose="05000000000000000000" pitchFamily="2" charset="2"/>
              </a:rPr>
              <a:t>→</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Machine </a:t>
            </a:r>
            <a:r>
              <a:rPr lang="en-US" altLang="ko-KR" b="1" dirty="0">
                <a:latin typeface="微软雅黑" panose="020B0503020204020204" pitchFamily="34" charset="-122"/>
                <a:ea typeface="微软雅黑" panose="020B0503020204020204" pitchFamily="34" charset="-122"/>
              </a:rPr>
              <a:t>: Recipe parameter Request]</a:t>
            </a:r>
            <a:endParaRPr lang="ko-KR" altLang="en-US" b="1" dirty="0">
              <a:latin typeface="微软雅黑" panose="020B0503020204020204" pitchFamily="34" charset="-122"/>
            </a:endParaRPr>
          </a:p>
        </p:txBody>
      </p:sp>
      <p:graphicFrame>
        <p:nvGraphicFramePr>
          <p:cNvPr id="42" name="표 41"/>
          <p:cNvGraphicFramePr>
            <a:graphicFrameLocks noGrp="1"/>
          </p:cNvGraphicFramePr>
          <p:nvPr/>
        </p:nvGraphicFramePr>
        <p:xfrm>
          <a:off x="344490" y="1916832"/>
          <a:ext cx="4215738" cy="909955"/>
        </p:xfrm>
        <a:graphic>
          <a:graphicData uri="http://schemas.openxmlformats.org/drawingml/2006/table">
            <a:tbl>
              <a:tblPr/>
              <a:tblGrid>
                <a:gridCol w="1039733"/>
                <a:gridCol w="1218699"/>
                <a:gridCol w="752810"/>
                <a:gridCol w="677529"/>
                <a:gridCol w="526967"/>
              </a:tblGrid>
              <a:tr h="221615">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Type`</a:t>
                      </a:r>
                      <a:endParaRPr lang="ko-KR" sz="10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Name</a:t>
                      </a:r>
                      <a:endParaRPr lang="ko-KR" sz="10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a:latin typeface="Times New Roman" panose="02020603050405020304"/>
                          <a:ea typeface="Malgun Gothic" panose="020B0503020000020004" pitchFamily="50" charset="-127"/>
                          <a:cs typeface="Times New Roman" panose="02020603050405020304"/>
                        </a:rPr>
                        <a:t>Data Type</a:t>
                      </a:r>
                      <a:endParaRPr lang="ko-KR" sz="10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a:latin typeface="Times New Roman" panose="02020603050405020304"/>
                          <a:ea typeface="Malgun Gothic" panose="020B0503020000020004" pitchFamily="50" charset="-127"/>
                          <a:cs typeface="Times New Roman" panose="02020603050405020304"/>
                        </a:rPr>
                        <a:t>Value Type</a:t>
                      </a:r>
                      <a:endParaRPr lang="ko-KR" sz="10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Length</a:t>
                      </a:r>
                      <a:endParaRPr lang="ko-KR" sz="10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172085">
                <a:tc rowSpan="4">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Parameter </a:t>
                      </a:r>
                      <a:r>
                        <a:rPr lang="en-US" sz="900" kern="100" dirty="0" smtClean="0">
                          <a:latin typeface="Times New Roman" panose="02020603050405020304"/>
                          <a:ea typeface="Malgun Gothic" panose="020B0503020000020004" pitchFamily="50" charset="-127"/>
                          <a:cs typeface="Times New Roman" panose="02020603050405020304"/>
                        </a:rPr>
                        <a:t>Request</a:t>
                      </a:r>
                      <a:r>
                        <a:rPr lang="en-US" sz="900" kern="100" baseline="0" dirty="0" smtClean="0">
                          <a:latin typeface="Times New Roman" panose="02020603050405020304"/>
                          <a:ea typeface="Malgun Gothic" panose="020B0503020000020004" pitchFamily="50" charset="-127"/>
                          <a:cs typeface="Times New Roman" panose="02020603050405020304"/>
                        </a:rPr>
                        <a:t> </a:t>
                      </a:r>
                      <a:r>
                        <a:rPr lang="en-US" sz="900" kern="100" dirty="0" smtClean="0">
                          <a:latin typeface="Times New Roman" panose="02020603050405020304"/>
                          <a:ea typeface="Malgun Gothic" panose="020B0503020000020004" pitchFamily="50" charset="-127"/>
                          <a:cs typeface="Times New Roman" panose="02020603050405020304"/>
                        </a:rPr>
                        <a:t>Block</a:t>
                      </a:r>
                      <a:endParaRPr lang="ko-KR" sz="9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a:t>
                      </a:r>
                      <a:r>
                        <a:rPr lang="en-US" sz="900" kern="100" dirty="0" smtClean="0">
                          <a:latin typeface="Times New Roman" panose="02020603050405020304"/>
                          <a:ea typeface="Malgun Gothic" panose="020B0503020000020004" pitchFamily="50" charset="-127"/>
                          <a:cs typeface="Times New Roman" panose="02020603050405020304"/>
                        </a:rPr>
                        <a:t>Text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smtClean="0">
                          <a:latin typeface="Times New Roman" panose="02020603050405020304"/>
                          <a:ea typeface="GulimChe" panose="020B0609000101010101" charset="-127"/>
                          <a:cs typeface="Times New Roman" panose="02020603050405020304"/>
                        </a:rPr>
                        <a:t>ASCII</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72085">
                <a:tc vMerge="1">
                  <a:txBody>
                    <a:bodyPr/>
                    <a:lstStyle/>
                    <a:p>
                      <a:endParaRPr lang="ko-K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Number</a:t>
                      </a:r>
                      <a:endParaRPr lang="ko-KR" sz="9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a:latin typeface="Times New Roman" panose="02020603050405020304"/>
                          <a:ea typeface="GulimChe" panose="020B0609000101010101"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a:latin typeface="Times New Roman" panose="02020603050405020304"/>
                          <a:ea typeface="GulimChe" panose="020B0609000101010101" charset="-127"/>
                          <a:cs typeface="Times New Roman" panose="02020603050405020304"/>
                        </a:rPr>
                        <a:t>INT</a:t>
                      </a:r>
                      <a:endParaRPr lang="ko-KR" sz="9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72085">
                <a:tc vMerge="1">
                  <a:txBody>
                    <a:bodyPr/>
                    <a:lstStyle/>
                    <a:p>
                      <a:endParaRPr lang="ko-KR"/>
                    </a:p>
                  </a:txBody>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Unit Number</a:t>
                      </a:r>
                      <a:endParaRPr lang="ko-KR" sz="9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WORD</a:t>
                      </a:r>
                      <a:endParaRPr lang="ko-KR" sz="9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INT</a:t>
                      </a:r>
                      <a:endParaRPr lang="ko-KR" sz="9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700" kern="0" dirty="0">
                          <a:latin typeface="Times New Roman" panose="02020603050405020304"/>
                          <a:ea typeface="宋体" panose="02010600030101010101" pitchFamily="2" charset="-122"/>
                          <a:cs typeface="Times New Roman" panose="02020603050405020304"/>
                        </a:rPr>
                        <a:t>1</a:t>
                      </a:r>
                      <a:endParaRPr lang="ko-KR" sz="9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72085">
                <a:tc vMerge="1">
                  <a:txBody>
                    <a:bodyPr/>
                    <a:lstStyle/>
                    <a:p>
                      <a:endParaRPr lang="ko-K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altLang="ko-KR" sz="900" kern="100" dirty="0">
                          <a:latin typeface="Times New Roman" panose="02020603050405020304"/>
                          <a:ea typeface="Times New Roman" panose="02020603050405020304"/>
                          <a:cs typeface="Times New Roman" panose="02020603050405020304"/>
                        </a:rPr>
                        <a:t>Recipe</a:t>
                      </a:r>
                      <a:r>
                        <a:rPr lang="en-US" altLang="ko-KR" sz="900" kern="100" baseline="0" dirty="0">
                          <a:latin typeface="Times New Roman" panose="02020603050405020304"/>
                          <a:ea typeface="Times New Roman" panose="02020603050405020304"/>
                          <a:cs typeface="Times New Roman" panose="02020603050405020304"/>
                        </a:rPr>
                        <a:t> Step Number</a:t>
                      </a:r>
                      <a:endParaRPr lang="ko-KR" sz="9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WORD</a:t>
                      </a:r>
                      <a:endParaRPr lang="ko-KR" sz="9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INT</a:t>
                      </a:r>
                      <a:endParaRPr lang="ko-KR" sz="9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700" kern="0" dirty="0">
                          <a:latin typeface="Times New Roman" panose="02020603050405020304"/>
                          <a:ea typeface="宋体" panose="02010600030101010101" pitchFamily="2" charset="-122"/>
                          <a:cs typeface="Times New Roman" panose="02020603050405020304"/>
                        </a:rPr>
                        <a:t>1</a:t>
                      </a:r>
                      <a:endParaRPr lang="ko-KR" sz="9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bl>
          </a:graphicData>
        </a:graphic>
      </p:graphicFrame>
      <p:sp>
        <p:nvSpPr>
          <p:cNvPr id="44" name="TextBox 41"/>
          <p:cNvSpPr txBox="1">
            <a:spLocks noChangeArrowheads="1"/>
          </p:cNvSpPr>
          <p:nvPr/>
        </p:nvSpPr>
        <p:spPr bwMode="auto">
          <a:xfrm>
            <a:off x="272480" y="3638520"/>
            <a:ext cx="2928938" cy="230832"/>
          </a:xfrm>
          <a:prstGeom prst="rect">
            <a:avLst/>
          </a:prstGeom>
          <a:noFill/>
          <a:ln w="9525">
            <a:noFill/>
            <a:miter lim="800000"/>
          </a:ln>
        </p:spPr>
        <p:txBody>
          <a:bodyPr>
            <a:spAutoFit/>
          </a:bodyPr>
          <a:lstStyle/>
          <a:p>
            <a:pPr>
              <a:buClr>
                <a:srgbClr val="336699"/>
              </a:buClr>
            </a:pPr>
            <a:r>
              <a:rPr lang="en-US" altLang="ko-KR" b="1" dirty="0">
                <a:latin typeface="微软雅黑" panose="020B0503020204020204" pitchFamily="34" charset="-122"/>
                <a:ea typeface="微软雅黑" panose="020B0503020204020204" pitchFamily="34" charset="-122"/>
              </a:rPr>
              <a:t>[CIM-PC </a:t>
            </a:r>
            <a:r>
              <a:rPr lang="en-US" altLang="ko-KR" b="1" dirty="0">
                <a:latin typeface="Malgun Gothic" panose="020B0503020000020004" pitchFamily="50" charset="-127"/>
                <a:ea typeface="Malgun Gothic" panose="020B0503020000020004" pitchFamily="50" charset="-127"/>
                <a:sym typeface="Wingdings" panose="05000000000000000000" pitchFamily="2" charset="2"/>
              </a:rPr>
              <a:t>←</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Machine </a:t>
            </a:r>
            <a:r>
              <a:rPr lang="en-US" altLang="ko-KR" b="1" dirty="0">
                <a:latin typeface="微软雅黑" panose="020B0503020204020204" pitchFamily="34" charset="-122"/>
                <a:ea typeface="微软雅黑" panose="020B0503020204020204" pitchFamily="34" charset="-122"/>
              </a:rPr>
              <a:t>: Recipe parameter reply]</a:t>
            </a:r>
            <a:endParaRPr lang="ko-KR" altLang="en-US" b="1" dirty="0">
              <a:latin typeface="微软雅黑" panose="020B0503020204020204" pitchFamily="34" charset="-122"/>
            </a:endParaRPr>
          </a:p>
        </p:txBody>
      </p:sp>
      <p:sp>
        <p:nvSpPr>
          <p:cNvPr id="45" name="Line 57"/>
          <p:cNvSpPr>
            <a:spLocks noChangeShapeType="1"/>
          </p:cNvSpPr>
          <p:nvPr/>
        </p:nvSpPr>
        <p:spPr bwMode="auto">
          <a:xfrm flipH="1">
            <a:off x="4571999" y="3501008"/>
            <a:ext cx="1533127" cy="1097886"/>
          </a:xfrm>
          <a:prstGeom prst="line">
            <a:avLst/>
          </a:prstGeom>
          <a:noFill/>
          <a:ln w="9525">
            <a:solidFill>
              <a:srgbClr val="FF0000"/>
            </a:solidFill>
            <a:round/>
            <a:headEnd type="oval" w="lg" len="lg"/>
            <a:tailEnd type="none" w="lg" len="lg"/>
          </a:ln>
        </p:spPr>
        <p:txBody>
          <a:bodyPr/>
          <a:lstStyle/>
          <a:p>
            <a:endParaRPr lang="ko-KR" altLang="en-US"/>
          </a:p>
        </p:txBody>
      </p:sp>
      <p:sp>
        <p:nvSpPr>
          <p:cNvPr id="46" name="Text Box 1131"/>
          <p:cNvSpPr txBox="1">
            <a:spLocks noChangeArrowheads="1"/>
          </p:cNvSpPr>
          <p:nvPr/>
        </p:nvSpPr>
        <p:spPr bwMode="auto">
          <a:xfrm>
            <a:off x="298665" y="3049028"/>
            <a:ext cx="4582327" cy="215444"/>
          </a:xfrm>
          <a:prstGeom prst="rect">
            <a:avLst/>
          </a:prstGeom>
          <a:noFill/>
          <a:ln w="9525" algn="ctr">
            <a:noFill/>
            <a:miter lim="800000"/>
          </a:ln>
        </p:spPr>
        <p:txBody>
          <a:bodyPr wrap="square" anchor="ctr">
            <a:spAutoFit/>
          </a:bodyPr>
          <a:lstStyle/>
          <a:p>
            <a:pPr latinLnBrk="1">
              <a:buFont typeface="Wingdings" panose="05000000000000000000" pitchFamily="2" charset="2"/>
              <a:buChar char="l"/>
            </a:pPr>
            <a:r>
              <a:rPr lang="en-US" altLang="ko-KR" sz="800" b="1" dirty="0"/>
              <a:t> Unit Number: Number of Unit recipe, if not Unit recipe, set 0 (0 means Machine)</a:t>
            </a:r>
            <a:endParaRPr lang="ko-KR" altLang="ko-KR" sz="800" b="1" dirty="0"/>
          </a:p>
        </p:txBody>
      </p:sp>
      <p:sp>
        <p:nvSpPr>
          <p:cNvPr id="110" name="Text Box 10"/>
          <p:cNvSpPr txBox="1">
            <a:spLocks noChangeArrowheads="1"/>
          </p:cNvSpPr>
          <p:nvPr/>
        </p:nvSpPr>
        <p:spPr bwMode="auto">
          <a:xfrm>
            <a:off x="6177136" y="2215126"/>
            <a:ext cx="936104" cy="267512"/>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sz="800" b="1" dirty="0">
                <a:latin typeface="微软雅黑" panose="020B0503020204020204" pitchFamily="34" charset="-122"/>
                <a:ea typeface="微软雅黑" panose="020B0503020204020204" pitchFamily="34" charset="-122"/>
              </a:rPr>
              <a:t>Recipe Step Count Request</a:t>
            </a:r>
          </a:p>
        </p:txBody>
      </p:sp>
      <p:sp>
        <p:nvSpPr>
          <p:cNvPr id="111" name="Line 9"/>
          <p:cNvSpPr>
            <a:spLocks noChangeShapeType="1"/>
          </p:cNvSpPr>
          <p:nvPr/>
        </p:nvSpPr>
        <p:spPr bwMode="auto">
          <a:xfrm flipH="1">
            <a:off x="6177136" y="2358001"/>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sz="800"/>
          </a:p>
        </p:txBody>
      </p:sp>
      <p:sp>
        <p:nvSpPr>
          <p:cNvPr id="112" name="Text Box 10"/>
          <p:cNvSpPr txBox="1">
            <a:spLocks noChangeArrowheads="1"/>
          </p:cNvSpPr>
          <p:nvPr/>
        </p:nvSpPr>
        <p:spPr bwMode="auto">
          <a:xfrm>
            <a:off x="6105128" y="2508675"/>
            <a:ext cx="1008112" cy="390623"/>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sz="800" b="1" dirty="0">
                <a:latin typeface="微软雅黑" panose="020B0503020204020204" pitchFamily="34" charset="-122"/>
                <a:ea typeface="微软雅黑" panose="020B0503020204020204" pitchFamily="34" charset="-122"/>
              </a:rPr>
              <a:t>Recipe Step Count Request Reply </a:t>
            </a:r>
            <a:r>
              <a:rPr lang="en-US" altLang="ko-KR" sz="800" b="1" dirty="0" smtClean="0">
                <a:solidFill>
                  <a:srgbClr val="FF0000"/>
                </a:solidFill>
                <a:latin typeface="微软雅黑" panose="020B0503020204020204" pitchFamily="34" charset="-122"/>
                <a:ea typeface="微软雅黑" panose="020B0503020204020204" pitchFamily="34" charset="-122"/>
              </a:rPr>
              <a:t>Count=1</a:t>
            </a:r>
            <a:endParaRPr lang="en-US" altLang="ko-KR" sz="800" b="1" dirty="0">
              <a:solidFill>
                <a:srgbClr val="FF0000"/>
              </a:solidFill>
              <a:latin typeface="微软雅黑" panose="020B0503020204020204" pitchFamily="34" charset="-122"/>
              <a:ea typeface="微软雅黑" panose="020B0503020204020204" pitchFamily="34" charset="-122"/>
            </a:endParaRPr>
          </a:p>
        </p:txBody>
      </p:sp>
      <p:sp>
        <p:nvSpPr>
          <p:cNvPr id="113" name="Line 9"/>
          <p:cNvSpPr>
            <a:spLocks noChangeShapeType="1"/>
          </p:cNvSpPr>
          <p:nvPr/>
        </p:nvSpPr>
        <p:spPr bwMode="auto">
          <a:xfrm>
            <a:off x="6168596" y="2662949"/>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114" name="Text Box 27"/>
          <p:cNvSpPr txBox="1">
            <a:spLocks noChangeArrowheads="1"/>
          </p:cNvSpPr>
          <p:nvPr/>
        </p:nvSpPr>
        <p:spPr bwMode="auto">
          <a:xfrm>
            <a:off x="6977245" y="2601466"/>
            <a:ext cx="792088" cy="267512"/>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sz="800" b="1" dirty="0">
                <a:solidFill>
                  <a:srgbClr val="002060"/>
                </a:solidFill>
                <a:latin typeface="微软雅黑" panose="020B0503020204020204" pitchFamily="34" charset="-122"/>
                <a:ea typeface="微软雅黑" panose="020B0503020204020204" pitchFamily="34" charset="-122"/>
              </a:rPr>
              <a:t>Step </a:t>
            </a:r>
            <a:r>
              <a:rPr lang="en-US" altLang="ko-KR" sz="800" b="1" dirty="0" smtClean="0">
                <a:solidFill>
                  <a:srgbClr val="002060"/>
                </a:solidFill>
                <a:latin typeface="微软雅黑" panose="020B0503020204020204" pitchFamily="34" charset="-122"/>
                <a:ea typeface="微软雅黑" panose="020B0503020204020204" pitchFamily="34" charset="-122"/>
              </a:rPr>
              <a:t>Count(1) </a:t>
            </a:r>
            <a:r>
              <a:rPr lang="en-US" altLang="ko-KR" sz="800" b="1" dirty="0">
                <a:solidFill>
                  <a:srgbClr val="002060"/>
                </a:solidFill>
                <a:latin typeface="微软雅黑" panose="020B0503020204020204" pitchFamily="34" charset="-122"/>
                <a:ea typeface="微软雅黑" panose="020B0503020204020204" pitchFamily="34" charset="-122"/>
              </a:rPr>
              <a:t>Update</a:t>
            </a:r>
          </a:p>
        </p:txBody>
      </p:sp>
      <p:sp>
        <p:nvSpPr>
          <p:cNvPr id="141" name="Line 9"/>
          <p:cNvSpPr>
            <a:spLocks noChangeShapeType="1"/>
          </p:cNvSpPr>
          <p:nvPr/>
        </p:nvSpPr>
        <p:spPr bwMode="auto">
          <a:xfrm flipH="1">
            <a:off x="7690892" y="2219598"/>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142" name="Text Box 10"/>
          <p:cNvSpPr txBox="1">
            <a:spLocks noChangeArrowheads="1"/>
          </p:cNvSpPr>
          <p:nvPr/>
        </p:nvSpPr>
        <p:spPr bwMode="auto">
          <a:xfrm>
            <a:off x="7689304" y="2060848"/>
            <a:ext cx="792163" cy="390623"/>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dirty="0">
                <a:latin typeface="微软雅黑" panose="020B0503020204020204" pitchFamily="34" charset="-122"/>
                <a:ea typeface="微软雅黑" panose="020B0503020204020204" pitchFamily="34" charset="-122"/>
              </a:rPr>
              <a:t>Request    Recipe Step Count</a:t>
            </a:r>
          </a:p>
        </p:txBody>
      </p:sp>
      <p:sp>
        <p:nvSpPr>
          <p:cNvPr id="143" name="Text Box 10"/>
          <p:cNvSpPr txBox="1">
            <a:spLocks noChangeArrowheads="1"/>
          </p:cNvSpPr>
          <p:nvPr/>
        </p:nvSpPr>
        <p:spPr bwMode="auto">
          <a:xfrm>
            <a:off x="7689304" y="2636912"/>
            <a:ext cx="792163" cy="267512"/>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dirty="0">
                <a:latin typeface="微软雅黑" panose="020B0503020204020204" pitchFamily="34" charset="-122"/>
                <a:ea typeface="微软雅黑" panose="020B0503020204020204" pitchFamily="34" charset="-122"/>
              </a:rPr>
              <a:t>Step Count Reply</a:t>
            </a:r>
          </a:p>
        </p:txBody>
      </p:sp>
      <p:sp>
        <p:nvSpPr>
          <p:cNvPr id="144" name="Line 9"/>
          <p:cNvSpPr>
            <a:spLocks noChangeShapeType="1"/>
          </p:cNvSpPr>
          <p:nvPr/>
        </p:nvSpPr>
        <p:spPr bwMode="auto">
          <a:xfrm>
            <a:off x="7689304" y="2779787"/>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sz="800"/>
          </a:p>
        </p:txBody>
      </p:sp>
      <p:sp>
        <p:nvSpPr>
          <p:cNvPr id="155" name="Text Box 10"/>
          <p:cNvSpPr txBox="1">
            <a:spLocks noChangeArrowheads="1"/>
          </p:cNvSpPr>
          <p:nvPr/>
        </p:nvSpPr>
        <p:spPr bwMode="auto">
          <a:xfrm>
            <a:off x="6177136" y="3188913"/>
            <a:ext cx="858664" cy="129013"/>
          </a:xfrm>
          <a:prstGeom prst="rect">
            <a:avLst/>
          </a:prstGeom>
          <a:solidFill>
            <a:srgbClr val="FFFF00"/>
          </a:solidFill>
          <a:ln w="15875" algn="ctr">
            <a:noFill/>
            <a:miter lim="800000"/>
          </a:ln>
        </p:spPr>
        <p:txBody>
          <a:bodyPr wrap="square" lIns="17141" tIns="10800" rIns="17141" bIns="10285">
            <a:spAutoFit/>
          </a:bodyPr>
          <a:lstStyle/>
          <a:p>
            <a:pPr defTabSz="899795">
              <a:spcBef>
                <a:spcPct val="50000"/>
              </a:spcBef>
              <a:buClr>
                <a:srgbClr val="336699"/>
              </a:buClr>
            </a:pPr>
            <a:r>
              <a:rPr lang="en-US" altLang="ko-KR" sz="700" b="1" dirty="0">
                <a:solidFill>
                  <a:srgbClr val="FF0000"/>
                </a:solidFill>
                <a:latin typeface="微软雅黑" panose="020B0503020204020204" pitchFamily="34" charset="-122"/>
                <a:ea typeface="微软雅黑" panose="020B0503020204020204" pitchFamily="34" charset="-122"/>
              </a:rPr>
              <a:t>Unit Number=0</a:t>
            </a:r>
          </a:p>
        </p:txBody>
      </p:sp>
      <p:sp>
        <p:nvSpPr>
          <p:cNvPr id="91" name="Text Box 1131"/>
          <p:cNvSpPr txBox="1">
            <a:spLocks noChangeArrowheads="1"/>
          </p:cNvSpPr>
          <p:nvPr/>
        </p:nvSpPr>
        <p:spPr bwMode="auto">
          <a:xfrm>
            <a:off x="298665" y="2852936"/>
            <a:ext cx="4582327" cy="215444"/>
          </a:xfrm>
          <a:prstGeom prst="rect">
            <a:avLst/>
          </a:prstGeom>
          <a:noFill/>
          <a:ln w="9525" algn="ctr">
            <a:noFill/>
            <a:miter lim="800000"/>
          </a:ln>
        </p:spPr>
        <p:txBody>
          <a:bodyPr wrap="square" anchor="ctr">
            <a:spAutoFit/>
          </a:bodyPr>
          <a:lstStyle/>
          <a:p>
            <a:pPr latinLnBrk="1">
              <a:buFont typeface="Wingdings" panose="05000000000000000000" pitchFamily="2" charset="2"/>
              <a:buChar char="l"/>
            </a:pPr>
            <a:r>
              <a:rPr lang="en-US" altLang="ko-KR" sz="800" b="1" dirty="0" smtClean="0"/>
              <a:t> If there no Recipe step then Step Number is 1 ( Default is 1 )</a:t>
            </a:r>
            <a:endParaRPr lang="ko-KR" altLang="ko-KR" sz="800" b="1" dirty="0"/>
          </a:p>
        </p:txBody>
      </p:sp>
      <p:graphicFrame>
        <p:nvGraphicFramePr>
          <p:cNvPr id="56" name="표 55"/>
          <p:cNvGraphicFramePr>
            <a:graphicFrameLocks noGrp="1"/>
          </p:cNvGraphicFramePr>
          <p:nvPr/>
        </p:nvGraphicFramePr>
        <p:xfrm>
          <a:off x="344488" y="3915896"/>
          <a:ext cx="4235888" cy="1356360"/>
        </p:xfrm>
        <a:graphic>
          <a:graphicData uri="http://schemas.openxmlformats.org/drawingml/2006/table">
            <a:tbl>
              <a:tblPr/>
              <a:tblGrid>
                <a:gridCol w="1005126"/>
                <a:gridCol w="1076921"/>
                <a:gridCol w="1005126"/>
                <a:gridCol w="646152"/>
                <a:gridCol w="502563"/>
              </a:tblGrid>
              <a:tr h="0">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Type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Name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Data Type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Value Type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Length</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0">
                <a:tc rowSpan="9">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Parameter </a:t>
                      </a:r>
                      <a:r>
                        <a:rPr lang="en-US" sz="800" kern="100" dirty="0" smtClean="0">
                          <a:latin typeface="Times New Roman" panose="02020603050405020304"/>
                          <a:ea typeface="Malgun Gothic" panose="020B0503020000020004" pitchFamily="50" charset="-127"/>
                          <a:cs typeface="Times New Roman" panose="02020603050405020304"/>
                        </a:rPr>
                        <a:t>Request Reply Block</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a:t>
                      </a:r>
                      <a:r>
                        <a:rPr lang="en-US" sz="900" kern="100" dirty="0" smtClean="0">
                          <a:latin typeface="Times New Roman" panose="02020603050405020304"/>
                          <a:ea typeface="Malgun Gothic" panose="020B0503020000020004" pitchFamily="50" charset="-127"/>
                          <a:cs typeface="Times New Roman" panose="02020603050405020304"/>
                        </a:rPr>
                        <a:t>Text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smtClean="0">
                          <a:latin typeface="Times New Roman" panose="02020603050405020304"/>
                          <a:ea typeface="GulimChe" panose="020B0609000101010101" charset="-127"/>
                          <a:cs typeface="Times New Roman" panose="02020603050405020304"/>
                        </a:rPr>
                        <a:t>ASCII</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Number</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1</a:t>
                      </a:r>
                      <a:endParaRPr lang="ko-KR" sz="800" kern="10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a:tc>
                <a:tc>
                  <a:txBody>
                    <a:bodyPr/>
                    <a:lstStyle/>
                    <a:p>
                      <a:pPr algn="l" latinLnBrk="0">
                        <a:spcAft>
                          <a:spcPts val="0"/>
                        </a:spcAft>
                      </a:pPr>
                      <a:r>
                        <a:rPr lang="en-US" altLang="ko-KR" sz="800" kern="100" dirty="0" smtClean="0">
                          <a:latin typeface="Times New Roman" panose="02020603050405020304"/>
                          <a:ea typeface="Malgun Gothic" panose="020B0503020000020004" pitchFamily="50" charset="-127"/>
                          <a:cs typeface="Times New Roman" panose="02020603050405020304"/>
                        </a:rPr>
                        <a:t>Recipe Version Sequence Number</a:t>
                      </a:r>
                      <a:endParaRPr lang="ko-KR" alt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0" dirty="0" smtClean="0">
                          <a:latin typeface="Times New Roman" panose="02020603050405020304"/>
                          <a:ea typeface="Malgun Gothic" panose="020B0503020000020004" pitchFamily="50"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Unit Number</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altLang="ko-KR" sz="800" kern="100" dirty="0" smtClean="0">
                          <a:latin typeface="Times New Roman" panose="02020603050405020304"/>
                          <a:ea typeface="Times New Roman" panose="02020603050405020304"/>
                          <a:cs typeface="Times New Roman" panose="02020603050405020304"/>
                        </a:rPr>
                        <a:t>Recipe Step Number</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a:latin typeface="Times New Roman" panose="02020603050405020304"/>
                          <a:ea typeface="Times New Roman" panose="02020603050405020304"/>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a:tc>
                <a:tc>
                  <a:txBody>
                    <a:bodyPr/>
                    <a:lstStyle/>
                    <a:p>
                      <a:pPr algn="l" latinLnBrk="0">
                        <a:spcAft>
                          <a:spcPts val="0"/>
                        </a:spcAft>
                      </a:pPr>
                      <a:r>
                        <a:rPr lang="en-US" altLang="ko-KR" sz="800" kern="100" dirty="0" smtClean="0">
                          <a:latin typeface="Times New Roman" panose="02020603050405020304"/>
                          <a:ea typeface="Times New Roman" panose="02020603050405020304"/>
                          <a:cs typeface="Times New Roman" panose="02020603050405020304"/>
                        </a:rPr>
                        <a:t>Result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100" dirty="0" smtClean="0">
                          <a:latin typeface="Times New Roman" panose="02020603050405020304"/>
                          <a:ea typeface="Times New Roman" panose="02020603050405020304"/>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latinLnBrk="1">
                        <a:spcAft>
                          <a:spcPts val="0"/>
                        </a:spcAft>
                      </a:pPr>
                      <a:r>
                        <a:rPr lang="en-US" sz="800" kern="100" dirty="0">
                          <a:latin typeface="Times New Roman" panose="02020603050405020304"/>
                          <a:ea typeface="Malgun Gothic" panose="020B0503020000020004" pitchFamily="50" charset="-127"/>
                          <a:cs typeface="Times New Roman" panose="02020603050405020304"/>
                        </a:rPr>
                        <a:t>Parameter </a:t>
                      </a:r>
                      <a:r>
                        <a:rPr lang="en-US" sz="800" kern="100" dirty="0" smtClean="0">
                          <a:latin typeface="Times New Roman" panose="02020603050405020304"/>
                          <a:ea typeface="Malgun Gothic" panose="020B0503020000020004" pitchFamily="50" charset="-127"/>
                          <a:cs typeface="Times New Roman" panose="02020603050405020304"/>
                        </a:rPr>
                        <a:t>Value </a:t>
                      </a:r>
                      <a:r>
                        <a:rPr lang="en-US" sz="800" kern="100" dirty="0" smtClean="0">
                          <a:solidFill>
                            <a:srgbClr val="000000"/>
                          </a:solidFill>
                          <a:latin typeface="Times New Roman" panose="02020603050405020304"/>
                          <a:ea typeface="Gulim" panose="020B0600000101010101" pitchFamily="50" charset="-127"/>
                          <a:cs typeface="Times New Roman" panose="02020603050405020304"/>
                        </a:rPr>
                        <a:t>#1</a:t>
                      </a:r>
                      <a:endParaRPr lang="ko-KR" sz="800" kern="10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Malgun Gothic" panose="020B0503020000020004" pitchFamily="50" charset="-127"/>
                          <a:cs typeface="Times New Roman" panose="02020603050405020304"/>
                        </a:rPr>
                        <a:t>TBD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GulimChe" panose="020B0609000101010101" charset="-127"/>
                          <a:cs typeface="Times New Roman" panose="02020603050405020304"/>
                        </a:rPr>
                        <a:t>TBD</a:t>
                      </a:r>
                      <a:endParaRPr lang="ko-KR" sz="800" kern="10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0">
                <a:tc vMerge="1">
                  <a:txBody>
                    <a:bodyPr/>
                    <a:lstStyle/>
                    <a:p>
                      <a:endParaRPr lang="ko-KR"/>
                    </a:p>
                  </a:txBody>
                  <a:tcPr/>
                </a:tc>
                <a:tc gridSpan="4">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c hMerge="1">
                  <a:txBody>
                    <a:bodyPr/>
                    <a:lstStyle/>
                    <a:p>
                      <a:endParaRPr lang="ko-KR"/>
                    </a:p>
                  </a:txBody>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latinLnBrk="1">
                        <a:spcAft>
                          <a:spcPts val="0"/>
                        </a:spcAft>
                      </a:pPr>
                      <a:r>
                        <a:rPr lang="en-US" sz="800" kern="100" dirty="0">
                          <a:latin typeface="Times New Roman" panose="02020603050405020304"/>
                          <a:ea typeface="Malgun Gothic" panose="020B0503020000020004" pitchFamily="50" charset="-127"/>
                          <a:cs typeface="Times New Roman" panose="02020603050405020304"/>
                        </a:rPr>
                        <a:t>Parameter </a:t>
                      </a:r>
                      <a:r>
                        <a:rPr lang="en-US" sz="800" kern="100" dirty="0" smtClean="0">
                          <a:latin typeface="Times New Roman" panose="02020603050405020304"/>
                          <a:ea typeface="Malgun Gothic" panose="020B0503020000020004" pitchFamily="50" charset="-127"/>
                          <a:cs typeface="Times New Roman" panose="02020603050405020304"/>
                        </a:rPr>
                        <a:t>Value </a:t>
                      </a:r>
                      <a:r>
                        <a:rPr lang="en-US" sz="800" kern="100" dirty="0" smtClean="0">
                          <a:solidFill>
                            <a:srgbClr val="000000"/>
                          </a:solidFill>
                          <a:latin typeface="Times New Roman" panose="02020603050405020304"/>
                          <a:ea typeface="Gulim" panose="020B0600000101010101" pitchFamily="50" charset="-127"/>
                          <a:cs typeface="Times New Roman" panose="02020603050405020304"/>
                        </a:rPr>
                        <a:t>#N</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Malgun Gothic" panose="020B0503020000020004" pitchFamily="50" charset="-127"/>
                          <a:cs typeface="Times New Roman" panose="02020603050405020304"/>
                        </a:rPr>
                        <a:t>TBD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GulimChe" panose="020B0609000101010101" charset="-127"/>
                          <a:cs typeface="Times New Roman" panose="02020603050405020304"/>
                        </a:rPr>
                        <a:t>TBD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1.8 Recipe Management</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Recipe Parameter Download (Machine Recipe, By </a:t>
            </a:r>
            <a:r>
              <a:rPr lang="en-US" altLang="ko-KR" sz="1600" b="1" dirty="0" smtClean="0">
                <a:solidFill>
                  <a:schemeClr val="tx1"/>
                </a:solidFill>
                <a:latin typeface="微软雅黑" panose="020B0503020204020204" pitchFamily="34" charset="-122"/>
                <a:ea typeface="微软雅黑" panose="020B0503020204020204" pitchFamily="34" charset="-122"/>
              </a:rPr>
              <a:t>RMS)</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0" name="Rectangle 3"/>
          <p:cNvSpPr>
            <a:spLocks noChangeArrowheads="1"/>
          </p:cNvSpPr>
          <p:nvPr/>
        </p:nvSpPr>
        <p:spPr bwMode="auto">
          <a:xfrm>
            <a:off x="6999288"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a:solidFill>
                  <a:schemeClr val="bg1"/>
                </a:solidFill>
                <a:latin typeface="微软雅黑" panose="020B0503020204020204" pitchFamily="34" charset="-122"/>
                <a:ea typeface="微软雅黑" panose="020B0503020204020204" pitchFamily="34" charset="-122"/>
              </a:rPr>
              <a:t>CIM-PC</a:t>
            </a:r>
          </a:p>
        </p:txBody>
      </p:sp>
      <p:sp>
        <p:nvSpPr>
          <p:cNvPr id="21" name="Rectangle 4"/>
          <p:cNvSpPr>
            <a:spLocks noChangeArrowheads="1"/>
          </p:cNvSpPr>
          <p:nvPr/>
        </p:nvSpPr>
        <p:spPr bwMode="auto">
          <a:xfrm>
            <a:off x="8482013"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dirty="0" smtClean="0">
                <a:solidFill>
                  <a:schemeClr val="bg1"/>
                </a:solidFill>
                <a:latin typeface="微软雅黑" panose="020B0503020204020204" pitchFamily="34" charset="-122"/>
                <a:ea typeface="微软雅黑" panose="020B0503020204020204" pitchFamily="34" charset="-122"/>
              </a:rPr>
              <a:t>RMS</a:t>
            </a:r>
            <a:endParaRPr lang="en-US" altLang="ko-KR" sz="1000" b="1" dirty="0">
              <a:solidFill>
                <a:schemeClr val="bg1"/>
              </a:solidFill>
              <a:latin typeface="微软雅黑" panose="020B0503020204020204" pitchFamily="34" charset="-122"/>
              <a:ea typeface="微软雅黑" panose="020B0503020204020204" pitchFamily="34" charset="-122"/>
            </a:endParaRPr>
          </a:p>
        </p:txBody>
      </p:sp>
      <p:sp>
        <p:nvSpPr>
          <p:cNvPr id="22" name="Rectangle 5"/>
          <p:cNvSpPr>
            <a:spLocks noChangeArrowheads="1"/>
          </p:cNvSpPr>
          <p:nvPr/>
        </p:nvSpPr>
        <p:spPr bwMode="auto">
          <a:xfrm>
            <a:off x="6999288"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23" name="Rectangle 6"/>
          <p:cNvSpPr>
            <a:spLocks noChangeArrowheads="1"/>
          </p:cNvSpPr>
          <p:nvPr/>
        </p:nvSpPr>
        <p:spPr bwMode="auto">
          <a:xfrm>
            <a:off x="8482013"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solidFill>
                <a:schemeClr val="bg1"/>
              </a:solidFill>
              <a:latin typeface="微软雅黑" panose="020B0503020204020204" pitchFamily="34" charset="-122"/>
              <a:ea typeface="微软雅黑" panose="020B0503020204020204" pitchFamily="34" charset="-122"/>
            </a:endParaRPr>
          </a:p>
        </p:txBody>
      </p:sp>
      <p:sp>
        <p:nvSpPr>
          <p:cNvPr id="24" name="Rectangle 7"/>
          <p:cNvSpPr>
            <a:spLocks noChangeArrowheads="1"/>
          </p:cNvSpPr>
          <p:nvPr/>
        </p:nvSpPr>
        <p:spPr bwMode="auto">
          <a:xfrm>
            <a:off x="5505450" y="1603375"/>
            <a:ext cx="666750" cy="234950"/>
          </a:xfrm>
          <a:prstGeom prst="rect">
            <a:avLst/>
          </a:prstGeom>
          <a:solidFill>
            <a:srgbClr val="FF0000"/>
          </a:solidFill>
          <a:ln w="9525" algn="ctr">
            <a:solidFill>
              <a:schemeClr val="tx1"/>
            </a:solidFill>
            <a:miter lim="800000"/>
          </a:ln>
        </p:spPr>
        <p:txBody>
          <a:bodyPr wrap="none" lIns="17141" tIns="10800" rIns="17141" bIns="10285" anchor="ctr"/>
          <a:lstStyle/>
          <a:p>
            <a:pPr algn="ctr" defTabSz="899795">
              <a:buClr>
                <a:srgbClr val="336699"/>
              </a:buClr>
            </a:pPr>
            <a:r>
              <a:rPr lang="en-US" altLang="ko-KR" sz="1000" b="1">
                <a:solidFill>
                  <a:schemeClr val="bg1"/>
                </a:solidFill>
                <a:latin typeface="微软雅黑" panose="020B0503020204020204" pitchFamily="34" charset="-122"/>
                <a:ea typeface="微软雅黑" panose="020B0503020204020204" pitchFamily="34" charset="-122"/>
              </a:rPr>
              <a:t>Machine</a:t>
            </a:r>
          </a:p>
        </p:txBody>
      </p:sp>
      <p:sp>
        <p:nvSpPr>
          <p:cNvPr id="25" name="Rectangle 8"/>
          <p:cNvSpPr>
            <a:spLocks noChangeArrowheads="1"/>
          </p:cNvSpPr>
          <p:nvPr/>
        </p:nvSpPr>
        <p:spPr bwMode="auto">
          <a:xfrm>
            <a:off x="5505450" y="1863725"/>
            <a:ext cx="666750" cy="4422775"/>
          </a:xfrm>
          <a:prstGeom prst="rect">
            <a:avLst/>
          </a:prstGeom>
          <a:solidFill>
            <a:srgbClr val="969696"/>
          </a:solidFill>
          <a:ln w="9525" algn="ctr">
            <a:noFill/>
            <a:miter lim="800000"/>
          </a:ln>
        </p:spPr>
        <p:txBody>
          <a:bodyPr wrap="none" lIns="17141" tIns="10800" rIns="17141" bIns="10285" anchor="ctr"/>
          <a:lstStyle/>
          <a:p>
            <a:pPr algn="ctr" defTabSz="899795">
              <a:buClr>
                <a:srgbClr val="336699"/>
              </a:buClr>
            </a:pPr>
            <a:endParaRPr lang="en-US" altLang="ko-KR" sz="1000" b="1">
              <a:latin typeface="微软雅黑" panose="020B0503020204020204" pitchFamily="34" charset="-122"/>
              <a:ea typeface="微软雅黑" panose="020B0503020204020204" pitchFamily="34" charset="-122"/>
            </a:endParaRPr>
          </a:p>
        </p:txBody>
      </p:sp>
      <p:sp>
        <p:nvSpPr>
          <p:cNvPr id="26" name="Line 9"/>
          <p:cNvSpPr>
            <a:spLocks noChangeShapeType="1"/>
          </p:cNvSpPr>
          <p:nvPr/>
        </p:nvSpPr>
        <p:spPr bwMode="auto">
          <a:xfrm flipH="1">
            <a:off x="7672388" y="2353356"/>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27" name="Text Box 10"/>
          <p:cNvSpPr txBox="1">
            <a:spLocks noChangeArrowheads="1"/>
          </p:cNvSpPr>
          <p:nvPr/>
        </p:nvSpPr>
        <p:spPr bwMode="auto">
          <a:xfrm>
            <a:off x="7545288" y="2194606"/>
            <a:ext cx="1080120" cy="482956"/>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Change Cmd.</a:t>
            </a:r>
          </a:p>
          <a:p>
            <a:pPr algn="ctr" defTabSz="899795">
              <a:spcBef>
                <a:spcPct val="50000"/>
              </a:spcBef>
              <a:buClr>
                <a:srgbClr val="336699"/>
              </a:buClr>
            </a:pPr>
            <a:r>
              <a:rPr lang="en-US" altLang="ko-KR" sz="800" b="1" dirty="0">
                <a:solidFill>
                  <a:srgbClr val="FF0000"/>
                </a:solidFill>
                <a:latin typeface="微软雅黑" panose="020B0503020204020204" pitchFamily="34" charset="-122"/>
                <a:ea typeface="微软雅黑" panose="020B0503020204020204" pitchFamily="34" charset="-122"/>
              </a:rPr>
              <a:t>Recipe Step No.</a:t>
            </a:r>
          </a:p>
        </p:txBody>
      </p:sp>
      <p:sp>
        <p:nvSpPr>
          <p:cNvPr id="28" name="Text Box 11"/>
          <p:cNvSpPr txBox="1">
            <a:spLocks noChangeArrowheads="1"/>
          </p:cNvSpPr>
          <p:nvPr/>
        </p:nvSpPr>
        <p:spPr bwMode="auto">
          <a:xfrm>
            <a:off x="8482013" y="1988840"/>
            <a:ext cx="649287" cy="575289"/>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Recipe Parameter Change Command</a:t>
            </a:r>
          </a:p>
        </p:txBody>
      </p:sp>
      <p:sp>
        <p:nvSpPr>
          <p:cNvPr id="29" name="Text Box 28"/>
          <p:cNvSpPr txBox="1">
            <a:spLocks noChangeArrowheads="1"/>
          </p:cNvSpPr>
          <p:nvPr/>
        </p:nvSpPr>
        <p:spPr bwMode="auto">
          <a:xfrm>
            <a:off x="5510213" y="2492896"/>
            <a:ext cx="692150" cy="714375"/>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If acceptable, Change Recipe Parameter</a:t>
            </a:r>
          </a:p>
        </p:txBody>
      </p:sp>
      <p:sp>
        <p:nvSpPr>
          <p:cNvPr id="30" name="Line 9"/>
          <p:cNvSpPr>
            <a:spLocks noChangeShapeType="1"/>
          </p:cNvSpPr>
          <p:nvPr/>
        </p:nvSpPr>
        <p:spPr bwMode="auto">
          <a:xfrm flipH="1">
            <a:off x="6167438" y="2566984"/>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31" name="Text Box 10"/>
          <p:cNvSpPr txBox="1">
            <a:spLocks noChangeArrowheads="1"/>
          </p:cNvSpPr>
          <p:nvPr/>
        </p:nvSpPr>
        <p:spPr bwMode="auto">
          <a:xfrm>
            <a:off x="6167438" y="3068960"/>
            <a:ext cx="792162" cy="160337"/>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Reply </a:t>
            </a:r>
            <a:r>
              <a:rPr lang="en-US" altLang="ko-KR" b="1" dirty="0" err="1">
                <a:latin typeface="微软雅黑" panose="020B0503020204020204" pitchFamily="34" charset="-122"/>
                <a:ea typeface="微软雅黑" panose="020B0503020204020204" pitchFamily="34" charset="-122"/>
              </a:rPr>
              <a:t>Ack</a:t>
            </a:r>
            <a:endParaRPr lang="en-US" altLang="ko-KR" b="1" dirty="0">
              <a:latin typeface="微软雅黑" panose="020B0503020204020204" pitchFamily="34" charset="-122"/>
              <a:ea typeface="微软雅黑" panose="020B0503020204020204" pitchFamily="34" charset="-122"/>
            </a:endParaRPr>
          </a:p>
        </p:txBody>
      </p:sp>
      <p:sp>
        <p:nvSpPr>
          <p:cNvPr id="32" name="Line 9"/>
          <p:cNvSpPr>
            <a:spLocks noChangeShapeType="1"/>
          </p:cNvSpPr>
          <p:nvPr/>
        </p:nvSpPr>
        <p:spPr bwMode="auto">
          <a:xfrm>
            <a:off x="6167438" y="3211835"/>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33" name="Text Box 10"/>
          <p:cNvSpPr txBox="1">
            <a:spLocks noChangeArrowheads="1"/>
          </p:cNvSpPr>
          <p:nvPr/>
        </p:nvSpPr>
        <p:spPr bwMode="auto">
          <a:xfrm>
            <a:off x="7689304" y="5661248"/>
            <a:ext cx="792163" cy="436562"/>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a:latin typeface="微软雅黑" panose="020B0503020204020204" pitchFamily="34" charset="-122"/>
                <a:ea typeface="微软雅黑" panose="020B0503020204020204" pitchFamily="34" charset="-122"/>
              </a:rPr>
              <a:t>Recipe Parameter Change Rep.</a:t>
            </a:r>
          </a:p>
        </p:txBody>
      </p:sp>
      <p:sp>
        <p:nvSpPr>
          <p:cNvPr id="34" name="Line 9"/>
          <p:cNvSpPr>
            <a:spLocks noChangeShapeType="1"/>
          </p:cNvSpPr>
          <p:nvPr/>
        </p:nvSpPr>
        <p:spPr bwMode="auto">
          <a:xfrm>
            <a:off x="7689304" y="5804123"/>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35" name="Text Box 27"/>
          <p:cNvSpPr txBox="1">
            <a:spLocks noChangeArrowheads="1"/>
          </p:cNvSpPr>
          <p:nvPr/>
        </p:nvSpPr>
        <p:spPr bwMode="auto">
          <a:xfrm>
            <a:off x="6953250" y="3068960"/>
            <a:ext cx="692150" cy="298450"/>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Reply results</a:t>
            </a:r>
          </a:p>
        </p:txBody>
      </p:sp>
      <p:sp>
        <p:nvSpPr>
          <p:cNvPr id="36" name="Text Box 10"/>
          <p:cNvSpPr txBox="1">
            <a:spLocks noChangeArrowheads="1"/>
          </p:cNvSpPr>
          <p:nvPr/>
        </p:nvSpPr>
        <p:spPr bwMode="auto">
          <a:xfrm>
            <a:off x="6105128" y="2420888"/>
            <a:ext cx="895747" cy="298290"/>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 Download</a:t>
            </a:r>
          </a:p>
        </p:txBody>
      </p:sp>
      <p:sp>
        <p:nvSpPr>
          <p:cNvPr id="37" name="Text Box 11"/>
          <p:cNvSpPr txBox="1">
            <a:spLocks noChangeArrowheads="1"/>
          </p:cNvSpPr>
          <p:nvPr/>
        </p:nvSpPr>
        <p:spPr bwMode="auto">
          <a:xfrm>
            <a:off x="7024688" y="2205639"/>
            <a:ext cx="649287" cy="575289"/>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Recipe Parameter Change Command</a:t>
            </a:r>
          </a:p>
        </p:txBody>
      </p:sp>
      <p:sp>
        <p:nvSpPr>
          <p:cNvPr id="38" name="Line 57"/>
          <p:cNvSpPr>
            <a:spLocks noChangeShapeType="1"/>
          </p:cNvSpPr>
          <p:nvPr/>
        </p:nvSpPr>
        <p:spPr bwMode="auto">
          <a:xfrm flipH="1" flipV="1">
            <a:off x="4593515" y="2060088"/>
            <a:ext cx="1511613" cy="504815"/>
          </a:xfrm>
          <a:prstGeom prst="line">
            <a:avLst/>
          </a:prstGeom>
          <a:noFill/>
          <a:ln w="9525">
            <a:solidFill>
              <a:srgbClr val="FF0000"/>
            </a:solidFill>
            <a:round/>
            <a:headEnd type="oval" w="lg" len="lg"/>
            <a:tailEnd type="none" w="lg" len="lg"/>
          </a:ln>
        </p:spPr>
        <p:txBody>
          <a:bodyPr/>
          <a:lstStyle/>
          <a:p>
            <a:endParaRPr lang="ko-KR" altLang="en-US"/>
          </a:p>
        </p:txBody>
      </p:sp>
      <p:grpSp>
        <p:nvGrpSpPr>
          <p:cNvPr id="2" name="Group 97"/>
          <p:cNvGrpSpPr/>
          <p:nvPr/>
        </p:nvGrpSpPr>
        <p:grpSpPr bwMode="auto">
          <a:xfrm flipH="1">
            <a:off x="9024938" y="2000250"/>
            <a:ext cx="277812" cy="287338"/>
            <a:chOff x="353" y="2160"/>
            <a:chExt cx="227" cy="235"/>
          </a:xfrm>
        </p:grpSpPr>
        <p:grpSp>
          <p:nvGrpSpPr>
            <p:cNvPr id="3" name="Group 98"/>
            <p:cNvGrpSpPr/>
            <p:nvPr/>
          </p:nvGrpSpPr>
          <p:grpSpPr bwMode="auto">
            <a:xfrm>
              <a:off x="398" y="2145"/>
              <a:ext cx="182" cy="127"/>
              <a:chOff x="1850" y="3294"/>
              <a:chExt cx="953" cy="680"/>
            </a:xfrm>
          </p:grpSpPr>
          <p:grpSp>
            <p:nvGrpSpPr>
              <p:cNvPr id="4" name="Group 99"/>
              <p:cNvGrpSpPr/>
              <p:nvPr/>
            </p:nvGrpSpPr>
            <p:grpSpPr bwMode="auto">
              <a:xfrm>
                <a:off x="1850" y="3294"/>
                <a:ext cx="953" cy="571"/>
                <a:chOff x="1986" y="3566"/>
                <a:chExt cx="227" cy="136"/>
              </a:xfrm>
            </p:grpSpPr>
            <p:sp>
              <p:nvSpPr>
                <p:cNvPr id="52" name="Rectangle 100"/>
                <p:cNvSpPr>
                  <a:spLocks noChangeArrowheads="1"/>
                </p:cNvSpPr>
                <p:nvPr/>
              </p:nvSpPr>
              <p:spPr bwMode="auto">
                <a:xfrm>
                  <a:off x="1986" y="3566"/>
                  <a:ext cx="227" cy="136"/>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53" name="Rectangle 101"/>
                <p:cNvSpPr>
                  <a:spLocks noChangeArrowheads="1"/>
                </p:cNvSpPr>
                <p:nvPr/>
              </p:nvSpPr>
              <p:spPr bwMode="auto">
                <a:xfrm>
                  <a:off x="2009" y="3588"/>
                  <a:ext cx="182" cy="91"/>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grpSp>
          <p:sp>
            <p:nvSpPr>
              <p:cNvPr id="50" name="Rectangle 102"/>
              <p:cNvSpPr>
                <a:spLocks noChangeArrowheads="1"/>
              </p:cNvSpPr>
              <p:nvPr/>
            </p:nvSpPr>
            <p:spPr bwMode="auto">
              <a:xfrm>
                <a:off x="2213" y="3866"/>
                <a:ext cx="227" cy="90"/>
              </a:xfrm>
              <a:prstGeom prst="rect">
                <a:avLst/>
              </a:prstGeom>
              <a:solidFill>
                <a:srgbClr val="FFFFFF"/>
              </a:solidFill>
              <a:ln w="9525" algn="ctr">
                <a:solidFill>
                  <a:schemeClr val="accent2"/>
                </a:solidFill>
                <a:miter lim="800000"/>
              </a:ln>
            </p:spPr>
            <p:txBody>
              <a:bodyPr wrap="none" anchor="ctr"/>
              <a:lstStyle/>
              <a:p>
                <a:pPr algn="ctr">
                  <a:buClr>
                    <a:srgbClr val="336699"/>
                  </a:buClr>
                </a:pPr>
                <a:endParaRPr lang="ko-KR" altLang="en-US">
                  <a:latin typeface="微软雅黑" panose="020B0503020204020204" pitchFamily="34" charset="-122"/>
                </a:endParaRPr>
              </a:p>
            </p:txBody>
          </p:sp>
          <p:sp>
            <p:nvSpPr>
              <p:cNvPr id="51" name="AutoShape 103"/>
              <p:cNvSpPr>
                <a:spLocks noChangeArrowheads="1"/>
              </p:cNvSpPr>
              <p:nvPr/>
            </p:nvSpPr>
            <p:spPr bwMode="auto">
              <a:xfrm flipV="1">
                <a:off x="2031" y="3929"/>
                <a:ext cx="590" cy="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3 w 21600"/>
                  <a:gd name="T13" fmla="*/ 4320 h 21600"/>
                  <a:gd name="T14" fmla="*/ 17097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lgn="ctr">
                <a:solidFill>
                  <a:schemeClr val="accent2"/>
                </a:solidFill>
                <a:miter lim="800000"/>
              </a:ln>
            </p:spPr>
            <p:txBody>
              <a:bodyPr wrap="none" anchor="ctr"/>
              <a:lstStyle/>
              <a:p>
                <a:endParaRPr lang="ko-KR" altLang="en-US"/>
              </a:p>
            </p:txBody>
          </p:sp>
        </p:grpSp>
        <p:sp>
          <p:nvSpPr>
            <p:cNvPr id="41" name="Oval 104"/>
            <p:cNvSpPr>
              <a:spLocks noChangeArrowheads="1"/>
            </p:cNvSpPr>
            <p:nvPr/>
          </p:nvSpPr>
          <p:spPr bwMode="auto">
            <a:xfrm rot="5839394" flipH="1">
              <a:off x="444" y="2345"/>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42" name="Oval 105"/>
            <p:cNvSpPr>
              <a:spLocks noChangeArrowheads="1"/>
            </p:cNvSpPr>
            <p:nvPr/>
          </p:nvSpPr>
          <p:spPr bwMode="auto">
            <a:xfrm>
              <a:off x="468" y="2304"/>
              <a:ext cx="19"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43" name="Oval 106"/>
            <p:cNvSpPr>
              <a:spLocks noChangeArrowheads="1"/>
            </p:cNvSpPr>
            <p:nvPr/>
          </p:nvSpPr>
          <p:spPr bwMode="auto">
            <a:xfrm>
              <a:off x="445" y="2338"/>
              <a:ext cx="20" cy="19"/>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44" name="Oval 107"/>
            <p:cNvSpPr>
              <a:spLocks noChangeArrowheads="1"/>
            </p:cNvSpPr>
            <p:nvPr/>
          </p:nvSpPr>
          <p:spPr bwMode="auto">
            <a:xfrm rot="20445491" flipH="1">
              <a:off x="383" y="2356"/>
              <a:ext cx="70" cy="22"/>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45" name="Oval 108"/>
            <p:cNvSpPr>
              <a:spLocks noChangeArrowheads="1"/>
            </p:cNvSpPr>
            <p:nvPr/>
          </p:nvSpPr>
          <p:spPr bwMode="auto">
            <a:xfrm rot="4298105">
              <a:off x="3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46" name="Oval 109"/>
            <p:cNvSpPr>
              <a:spLocks noChangeArrowheads="1"/>
            </p:cNvSpPr>
            <p:nvPr/>
          </p:nvSpPr>
          <p:spPr bwMode="auto">
            <a:xfrm>
              <a:off x="357" y="2205"/>
              <a:ext cx="96" cy="96"/>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sp>
          <p:nvSpPr>
            <p:cNvPr id="47" name="Rectangle 110"/>
            <p:cNvSpPr>
              <a:spLocks noChangeArrowheads="1"/>
            </p:cNvSpPr>
            <p:nvPr/>
          </p:nvSpPr>
          <p:spPr bwMode="auto">
            <a:xfrm>
              <a:off x="367" y="2298"/>
              <a:ext cx="77" cy="89"/>
            </a:xfrm>
            <a:prstGeom prst="rect">
              <a:avLst/>
            </a:prstGeom>
            <a:solidFill>
              <a:srgbClr val="FFFFFF"/>
            </a:solidFill>
            <a:ln w="9525" algn="ctr">
              <a:solidFill>
                <a:schemeClr val="accent2"/>
              </a:solidFill>
              <a:miter lim="800000"/>
            </a:ln>
          </p:spPr>
          <p:txBody>
            <a:bodyPr wrap="none" anchor="ctr"/>
            <a:lstStyle/>
            <a:p>
              <a:pPr algn="ctr" defTabSz="899795">
                <a:buClr>
                  <a:srgbClr val="336699"/>
                </a:buClr>
              </a:pPr>
              <a:endParaRPr lang="en-US" altLang="ko-KR">
                <a:latin typeface="微软雅黑" panose="020B0503020204020204" pitchFamily="34" charset="-122"/>
                <a:ea typeface="微软雅黑" panose="020B0503020204020204" pitchFamily="34" charset="-122"/>
              </a:endParaRPr>
            </a:p>
          </p:txBody>
        </p:sp>
        <p:sp>
          <p:nvSpPr>
            <p:cNvPr id="48" name="Oval 111"/>
            <p:cNvSpPr>
              <a:spLocks noChangeArrowheads="1"/>
            </p:cNvSpPr>
            <p:nvPr/>
          </p:nvSpPr>
          <p:spPr bwMode="auto">
            <a:xfrm rot="4298105">
              <a:off x="414" y="2337"/>
              <a:ext cx="97" cy="20"/>
            </a:xfrm>
            <a:prstGeom prst="ellipse">
              <a:avLst/>
            </a:prstGeom>
            <a:solidFill>
              <a:srgbClr val="FFFFFF"/>
            </a:solidFill>
            <a:ln w="9525" algn="ctr">
              <a:solidFill>
                <a:schemeClr val="accent2"/>
              </a:solidFill>
              <a:round/>
            </a:ln>
          </p:spPr>
          <p:txBody>
            <a:bodyPr wrap="none" anchor="ctr"/>
            <a:lstStyle/>
            <a:p>
              <a:pPr algn="ctr">
                <a:buClr>
                  <a:srgbClr val="336699"/>
                </a:buClr>
              </a:pPr>
              <a:endParaRPr lang="ko-KR" altLang="en-US">
                <a:latin typeface="微软雅黑" panose="020B0503020204020204" pitchFamily="34" charset="-122"/>
              </a:endParaRPr>
            </a:p>
          </p:txBody>
        </p:sp>
      </p:grpSp>
      <p:sp>
        <p:nvSpPr>
          <p:cNvPr id="55" name="TextBox 49"/>
          <p:cNvSpPr txBox="1">
            <a:spLocks noChangeArrowheads="1"/>
          </p:cNvSpPr>
          <p:nvPr/>
        </p:nvSpPr>
        <p:spPr bwMode="auto">
          <a:xfrm>
            <a:off x="272480" y="1341348"/>
            <a:ext cx="3744416" cy="230832"/>
          </a:xfrm>
          <a:prstGeom prst="rect">
            <a:avLst/>
          </a:prstGeom>
          <a:noFill/>
          <a:ln w="9525">
            <a:noFill/>
            <a:miter lim="800000"/>
          </a:ln>
        </p:spPr>
        <p:txBody>
          <a:bodyPr wrap="square">
            <a:spAutoFit/>
          </a:bodyPr>
          <a:lstStyle/>
          <a:p>
            <a:pPr>
              <a:buClr>
                <a:srgbClr val="336699"/>
              </a:buClr>
            </a:pPr>
            <a:r>
              <a:rPr lang="en-US" altLang="ko-KR" b="1" dirty="0">
                <a:latin typeface="微软雅黑" panose="020B0503020204020204" pitchFamily="34" charset="-122"/>
                <a:ea typeface="微软雅黑" panose="020B0503020204020204" pitchFamily="34" charset="-122"/>
              </a:rPr>
              <a:t>[CIM-PC </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Machine</a:t>
            </a:r>
            <a:r>
              <a:rPr lang="en-US" altLang="ko-KR" b="1" dirty="0">
                <a:latin typeface="微软雅黑" panose="020B0503020204020204" pitchFamily="34" charset="-122"/>
                <a:ea typeface="微软雅黑" panose="020B0503020204020204" pitchFamily="34" charset="-122"/>
              </a:rPr>
              <a:t> : Recipe Parameter Data Download]</a:t>
            </a:r>
            <a:endParaRPr lang="ko-KR" altLang="en-US" b="1" dirty="0">
              <a:latin typeface="微软雅黑" panose="020B0503020204020204" pitchFamily="34" charset="-122"/>
            </a:endParaRPr>
          </a:p>
        </p:txBody>
      </p:sp>
      <p:sp>
        <p:nvSpPr>
          <p:cNvPr id="56" name="TextBox 50"/>
          <p:cNvSpPr txBox="1">
            <a:spLocks noChangeArrowheads="1"/>
          </p:cNvSpPr>
          <p:nvPr/>
        </p:nvSpPr>
        <p:spPr bwMode="auto">
          <a:xfrm>
            <a:off x="272480" y="3068380"/>
            <a:ext cx="4073525" cy="230187"/>
          </a:xfrm>
          <a:prstGeom prst="rect">
            <a:avLst/>
          </a:prstGeom>
          <a:noFill/>
          <a:ln w="9525">
            <a:noFill/>
            <a:miter lim="800000"/>
          </a:ln>
        </p:spPr>
        <p:txBody>
          <a:bodyPr>
            <a:spAutoFit/>
          </a:bodyPr>
          <a:lstStyle/>
          <a:p>
            <a:pPr>
              <a:buClr>
                <a:srgbClr val="336699"/>
              </a:buClr>
            </a:pPr>
            <a:r>
              <a:rPr lang="en-US" altLang="ko-KR" b="1" dirty="0">
                <a:latin typeface="微软雅黑" panose="020B0503020204020204" pitchFamily="34" charset="-122"/>
                <a:ea typeface="微软雅黑" panose="020B0503020204020204" pitchFamily="34" charset="-122"/>
              </a:rPr>
              <a:t>[Machine</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CIM-PC : </a:t>
            </a:r>
            <a:r>
              <a:rPr lang="en-US" altLang="ko-KR" b="1" dirty="0">
                <a:latin typeface="微软雅黑" panose="020B0503020204020204" pitchFamily="34" charset="-122"/>
                <a:ea typeface="微软雅黑" panose="020B0503020204020204" pitchFamily="34" charset="-122"/>
              </a:rPr>
              <a:t>Acknowledge for Recipe Parameter Change]</a:t>
            </a:r>
            <a:endParaRPr lang="ko-KR" altLang="en-US" b="1" dirty="0">
              <a:latin typeface="微软雅黑" panose="020B0503020204020204" pitchFamily="34" charset="-122"/>
            </a:endParaRPr>
          </a:p>
        </p:txBody>
      </p:sp>
      <p:sp>
        <p:nvSpPr>
          <p:cNvPr id="57" name="Line 9"/>
          <p:cNvSpPr>
            <a:spLocks noChangeShapeType="1"/>
          </p:cNvSpPr>
          <p:nvPr/>
        </p:nvSpPr>
        <p:spPr bwMode="auto">
          <a:xfrm>
            <a:off x="6175375" y="4087055"/>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graphicFrame>
        <p:nvGraphicFramePr>
          <p:cNvPr id="62" name="표 61"/>
          <p:cNvGraphicFramePr>
            <a:graphicFrameLocks noGrp="1"/>
          </p:cNvGraphicFramePr>
          <p:nvPr/>
        </p:nvGraphicFramePr>
        <p:xfrm>
          <a:off x="344488" y="1565032"/>
          <a:ext cx="4248472" cy="990600"/>
        </p:xfrm>
        <a:graphic>
          <a:graphicData uri="http://schemas.openxmlformats.org/drawingml/2006/table">
            <a:tbl>
              <a:tblPr/>
              <a:tblGrid>
                <a:gridCol w="1008112"/>
                <a:gridCol w="1080120"/>
                <a:gridCol w="1008112"/>
                <a:gridCol w="648072"/>
                <a:gridCol w="504056"/>
              </a:tblGrid>
              <a:tr h="0">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Type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Name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Data Type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Value Type</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Length</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0">
                <a:tc rowSpan="7">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Parameter Data Download </a:t>
                      </a:r>
                      <a:r>
                        <a:rPr lang="en-US" sz="800" kern="100" dirty="0" smtClean="0">
                          <a:latin typeface="Times New Roman" panose="02020603050405020304"/>
                          <a:ea typeface="Malgun Gothic" panose="020B0503020000020004" pitchFamily="50" charset="-127"/>
                          <a:cs typeface="Times New Roman" panose="02020603050405020304"/>
                        </a:rPr>
                        <a:t>Send Block</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a:t>
                      </a:r>
                      <a:r>
                        <a:rPr lang="en-US" sz="900" kern="100" dirty="0" smtClean="0">
                          <a:latin typeface="Times New Roman" panose="02020603050405020304"/>
                          <a:ea typeface="Malgun Gothic" panose="020B0503020000020004" pitchFamily="50" charset="-127"/>
                          <a:cs typeface="Times New Roman" panose="02020603050405020304"/>
                        </a:rPr>
                        <a:t>Text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smtClean="0">
                          <a:latin typeface="Times New Roman" panose="02020603050405020304"/>
                          <a:ea typeface="GulimChe" panose="020B0609000101010101" charset="-127"/>
                          <a:cs typeface="Times New Roman" panose="02020603050405020304"/>
                        </a:rPr>
                        <a:t>ASCII</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Number</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WORD</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INT</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1</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0">
                <a:tc vMerge="1">
                  <a:txBody>
                    <a:bodyPr/>
                    <a:lstStyle/>
                    <a:p>
                      <a:endParaRPr lang="ko-KR"/>
                    </a:p>
                  </a:txBody>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Unit Number</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WORD</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INT</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a:latin typeface="Times New Roman" panose="02020603050405020304"/>
                          <a:ea typeface="宋体" panose="02010600030101010101" pitchFamily="2" charset="-122"/>
                          <a:cs typeface="Times New Roman" panose="02020603050405020304"/>
                        </a:rPr>
                        <a:t>1</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Step Number</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WORD</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INT</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a:latin typeface="Times New Roman" panose="02020603050405020304"/>
                          <a:ea typeface="宋体" panose="02010600030101010101" pitchFamily="2" charset="-122"/>
                          <a:cs typeface="Times New Roman" panose="02020603050405020304"/>
                        </a:rPr>
                        <a:t>1</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latinLnBrk="1">
                        <a:spcAft>
                          <a:spcPts val="0"/>
                        </a:spcAft>
                      </a:pPr>
                      <a:r>
                        <a:rPr lang="en-US" sz="800" kern="100" dirty="0" smtClean="0">
                          <a:latin typeface="Times New Roman" panose="02020603050405020304"/>
                          <a:ea typeface="Malgun Gothic" panose="020B0503020000020004" pitchFamily="50" charset="-127"/>
                          <a:cs typeface="Times New Roman" panose="02020603050405020304"/>
                        </a:rPr>
                        <a:t>Parameter Value </a:t>
                      </a:r>
                      <a:r>
                        <a:rPr lang="en-US" sz="800" kern="100" dirty="0">
                          <a:solidFill>
                            <a:srgbClr val="000000"/>
                          </a:solidFill>
                          <a:latin typeface="Times New Roman" panose="02020603050405020304"/>
                          <a:ea typeface="Gulim" panose="020B0600000101010101" pitchFamily="50" charset="-127"/>
                          <a:cs typeface="Times New Roman" panose="02020603050405020304"/>
                        </a:rPr>
                        <a:t>#</a:t>
                      </a:r>
                      <a:r>
                        <a:rPr lang="en-US" sz="800" kern="100" dirty="0" smtClean="0">
                          <a:solidFill>
                            <a:srgbClr val="000000"/>
                          </a:solidFill>
                          <a:latin typeface="Times New Roman" panose="02020603050405020304"/>
                          <a:ea typeface="Gulim" panose="020B0600000101010101" pitchFamily="50"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Malgun Gothic" panose="020B0503020000020004" pitchFamily="50" charset="-127"/>
                          <a:cs typeface="Times New Roman" panose="02020603050405020304"/>
                        </a:rPr>
                        <a:t>TBD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smtClean="0">
                          <a:latin typeface="Times New Roman" panose="02020603050405020304"/>
                          <a:ea typeface="GulimChe" panose="020B0609000101010101" charset="-127"/>
                          <a:cs typeface="Times New Roman" panose="02020603050405020304"/>
                        </a:rPr>
                        <a:t>TBD</a:t>
                      </a:r>
                      <a:endParaRPr lang="ko-KR" sz="800" kern="10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0">
                <a:tc vMerge="1">
                  <a:txBody>
                    <a:bodyPr/>
                    <a:lstStyle/>
                    <a:p>
                      <a:endParaRPr lang="ko-KR"/>
                    </a:p>
                  </a:txBody>
                  <a:tcPr/>
                </a:tc>
                <a:tc gridSpan="4">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c hMerge="1">
                  <a:txBody>
                    <a:bodyPr/>
                    <a:lstStyle/>
                    <a:p>
                      <a:endParaRPr lang="ko-KR"/>
                    </a:p>
                  </a:txBody>
                  <a:tcPr/>
                </a:tc>
              </a:tr>
              <a:tr h="0">
                <a:tc vMerge="1">
                  <a:txBody>
                    <a:bodyPr/>
                    <a:lstStyle/>
                    <a:p>
                      <a:endParaRPr lang="ko-K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latinLnBrk="1">
                        <a:spcAft>
                          <a:spcPts val="0"/>
                        </a:spcAft>
                      </a:pPr>
                      <a:r>
                        <a:rPr lang="en-US" sz="800" kern="100" dirty="0">
                          <a:latin typeface="Times New Roman" panose="02020603050405020304"/>
                          <a:ea typeface="Malgun Gothic" panose="020B0503020000020004" pitchFamily="50" charset="-127"/>
                          <a:cs typeface="Times New Roman" panose="02020603050405020304"/>
                        </a:rPr>
                        <a:t>Parameter </a:t>
                      </a:r>
                      <a:r>
                        <a:rPr lang="en-US" sz="800" kern="100" dirty="0" smtClean="0">
                          <a:latin typeface="Times New Roman" panose="02020603050405020304"/>
                          <a:ea typeface="Malgun Gothic" panose="020B0503020000020004" pitchFamily="50" charset="-127"/>
                          <a:cs typeface="Times New Roman" panose="02020603050405020304"/>
                        </a:rPr>
                        <a:t>Value </a:t>
                      </a:r>
                      <a:r>
                        <a:rPr lang="en-US" sz="800" kern="100" dirty="0" smtClean="0">
                          <a:solidFill>
                            <a:srgbClr val="000000"/>
                          </a:solidFill>
                          <a:latin typeface="Times New Roman" panose="02020603050405020304"/>
                          <a:ea typeface="Gulim" panose="020B0600000101010101" pitchFamily="50" charset="-127"/>
                          <a:cs typeface="Times New Roman" panose="02020603050405020304"/>
                        </a:rPr>
                        <a:t>#N</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0" dirty="0" smtClean="0">
                          <a:latin typeface="Times New Roman" panose="02020603050405020304"/>
                          <a:ea typeface="Malgun Gothic" panose="020B0503020000020004" pitchFamily="50" charset="-127"/>
                          <a:cs typeface="Times New Roman" panose="02020603050405020304"/>
                        </a:rPr>
                        <a:t>TBD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altLang="ko-KR" sz="800" kern="0" dirty="0" smtClean="0">
                          <a:latin typeface="Times New Roman" panose="02020603050405020304"/>
                          <a:ea typeface="GulimChe" panose="020B0609000101010101" charset="-127"/>
                          <a:cs typeface="Times New Roman" panose="02020603050405020304"/>
                        </a:rPr>
                        <a:t>TBD</a:t>
                      </a:r>
                      <a:endParaRPr lang="ko-KR" sz="800" kern="100" dirty="0">
                        <a:latin typeface="Times New Roman" panose="02020603050405020304"/>
                        <a:ea typeface="Times New Roman" panose="02020603050405020304"/>
                        <a:cs typeface="Times New Roman" panose="02020603050405020304"/>
                      </a:endParaRPr>
                    </a:p>
                  </a:txBody>
                  <a:tcPr marL="56212" marR="562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bl>
          </a:graphicData>
        </a:graphic>
      </p:graphicFrame>
      <p:sp>
        <p:nvSpPr>
          <p:cNvPr id="161793" name="Rectangle 1"/>
          <p:cNvSpPr>
            <a:spLocks noChangeArrowheads="1"/>
          </p:cNvSpPr>
          <p:nvPr/>
        </p:nvSpPr>
        <p:spPr bwMode="auto">
          <a:xfrm>
            <a:off x="0" y="0"/>
            <a:ext cx="9906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1" hangingPunct="1">
              <a:lnSpc>
                <a:spcPct val="100000"/>
              </a:lnSpc>
              <a:spcBef>
                <a:spcPct val="0"/>
              </a:spcBef>
              <a:spcAft>
                <a:spcPct val="0"/>
              </a:spcAft>
              <a:buClrTx/>
              <a:buSzTx/>
              <a:buFontTx/>
              <a:buNone/>
            </a:pPr>
            <a:r>
              <a:rPr kumimoji="1" lang="en-US" altLang="ko-KR" sz="900" b="0" i="0" u="none" strike="noStrike" cap="none" normalizeH="0" baseline="0">
                <a:ln>
                  <a:noFill/>
                </a:ln>
                <a:solidFill>
                  <a:schemeClr val="tx1"/>
                </a:solidFill>
                <a:effectLst/>
                <a:latin typeface="Times New Roman" panose="02020603050405020304" pitchFamily="18" charset="0"/>
                <a:ea typeface="Gulim" panose="020B0600000101010101" pitchFamily="50" charset="-127"/>
                <a:cs typeface="Times New Roman" panose="02020603050405020304" pitchFamily="18" charset="0"/>
              </a:rPr>
              <a:t>1.</a:t>
            </a:r>
            <a:r>
              <a:rPr kumimoji="1" lang="en-US" altLang="ko-KR" sz="600" b="0" i="0" u="none" strike="noStrike" cap="none" normalizeH="0" baseline="0">
                <a:ln>
                  <a:noFill/>
                </a:ln>
                <a:solidFill>
                  <a:schemeClr val="tx1"/>
                </a:solidFill>
                <a:effectLst/>
                <a:latin typeface="Gulim" panose="020B0600000101010101" pitchFamily="50" charset="-127"/>
                <a:ea typeface="Gulim" panose="020B0600000101010101" pitchFamily="50" charset="-127"/>
                <a:cs typeface="Gulim" panose="020B0600000101010101" pitchFamily="50" charset="-127"/>
              </a:rPr>
              <a:t> </a:t>
            </a:r>
            <a:endParaRPr kumimoji="1" lang="en-US" altLang="ko-KR" sz="1800" b="0" i="0" u="none" strike="noStrike" cap="none" normalizeH="0" baseline="0">
              <a:ln>
                <a:noFill/>
              </a:ln>
              <a:solidFill>
                <a:schemeClr val="tx1"/>
              </a:solidFill>
              <a:effectLst/>
              <a:latin typeface="Gulim" panose="020B0600000101010101" pitchFamily="50" charset="-127"/>
              <a:ea typeface="Gulim" panose="020B0600000101010101" pitchFamily="50" charset="-127"/>
              <a:cs typeface="Gulim" panose="020B0600000101010101" pitchFamily="50" charset="-127"/>
            </a:endParaRPr>
          </a:p>
        </p:txBody>
      </p:sp>
      <p:sp>
        <p:nvSpPr>
          <p:cNvPr id="63" name="Text Box 1131"/>
          <p:cNvSpPr txBox="1">
            <a:spLocks noChangeArrowheads="1"/>
          </p:cNvSpPr>
          <p:nvPr/>
        </p:nvSpPr>
        <p:spPr bwMode="auto">
          <a:xfrm>
            <a:off x="344488" y="2564904"/>
            <a:ext cx="4464496" cy="215444"/>
          </a:xfrm>
          <a:prstGeom prst="rect">
            <a:avLst/>
          </a:prstGeom>
          <a:noFill/>
          <a:ln w="9525" algn="ctr">
            <a:noFill/>
            <a:miter lim="800000"/>
          </a:ln>
        </p:spPr>
        <p:txBody>
          <a:bodyPr wrap="square" anchor="ctr">
            <a:spAutoFit/>
          </a:bodyPr>
          <a:lstStyle/>
          <a:p>
            <a:pPr latinLnBrk="1">
              <a:buFont typeface="Wingdings" panose="05000000000000000000" pitchFamily="2" charset="2"/>
              <a:buChar char="l"/>
            </a:pPr>
            <a:r>
              <a:rPr lang="en-US" altLang="ko-KR" sz="800" b="1" dirty="0"/>
              <a:t> Unit Number: Number of Unit recipe, if not Unit recipe, set 0 (0 means Machine)</a:t>
            </a:r>
            <a:endParaRPr lang="ko-KR" altLang="ko-KR" sz="800" b="1" dirty="0"/>
          </a:p>
        </p:txBody>
      </p:sp>
      <p:sp>
        <p:nvSpPr>
          <p:cNvPr id="64" name="Line 57"/>
          <p:cNvSpPr>
            <a:spLocks noChangeShapeType="1"/>
          </p:cNvSpPr>
          <p:nvPr/>
        </p:nvSpPr>
        <p:spPr bwMode="auto">
          <a:xfrm flipH="1">
            <a:off x="4588136" y="3212976"/>
            <a:ext cx="1516992" cy="363942"/>
          </a:xfrm>
          <a:prstGeom prst="line">
            <a:avLst/>
          </a:prstGeom>
          <a:noFill/>
          <a:ln w="9525">
            <a:solidFill>
              <a:srgbClr val="FF0000"/>
            </a:solidFill>
            <a:round/>
            <a:headEnd type="oval" w="lg" len="lg"/>
            <a:tailEnd type="none" w="lg" len="lg"/>
          </a:ln>
        </p:spPr>
        <p:txBody>
          <a:bodyPr/>
          <a:lstStyle/>
          <a:p>
            <a:endParaRPr lang="ko-KR" altLang="en-US"/>
          </a:p>
        </p:txBody>
      </p:sp>
      <p:graphicFrame>
        <p:nvGraphicFramePr>
          <p:cNvPr id="65" name="표 64"/>
          <p:cNvGraphicFramePr>
            <a:graphicFrameLocks noGrp="1"/>
          </p:cNvGraphicFramePr>
          <p:nvPr/>
        </p:nvGraphicFramePr>
        <p:xfrm>
          <a:off x="344488" y="3284404"/>
          <a:ext cx="4248472" cy="487680"/>
        </p:xfrm>
        <a:graphic>
          <a:graphicData uri="http://schemas.openxmlformats.org/drawingml/2006/table">
            <a:tbl>
              <a:tblPr/>
              <a:tblGrid>
                <a:gridCol w="1008112"/>
                <a:gridCol w="1080120"/>
                <a:gridCol w="1008112"/>
                <a:gridCol w="648072"/>
                <a:gridCol w="504056"/>
              </a:tblGrid>
              <a:tr h="0">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Type</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Name</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Data Type</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a:latin typeface="Times New Roman" panose="02020603050405020304"/>
                          <a:ea typeface="Malgun Gothic" panose="020B0503020000020004" pitchFamily="50" charset="-127"/>
                          <a:cs typeface="Times New Roman" panose="02020603050405020304"/>
                        </a:rPr>
                        <a:t>Value Type</a:t>
                      </a:r>
                      <a:endParaRPr lang="ko-KR" sz="800" kern="10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Length</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271728">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Parameter Data Download Reply Block</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Parameter Data Download Result</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2865" marR="6286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bl>
          </a:graphicData>
        </a:graphic>
      </p:graphicFrame>
      <p:sp>
        <p:nvSpPr>
          <p:cNvPr id="67" name="Text Box 1131"/>
          <p:cNvSpPr txBox="1">
            <a:spLocks noChangeArrowheads="1"/>
          </p:cNvSpPr>
          <p:nvPr/>
        </p:nvSpPr>
        <p:spPr bwMode="auto">
          <a:xfrm>
            <a:off x="344488" y="3776591"/>
            <a:ext cx="5040560" cy="707886"/>
          </a:xfrm>
          <a:prstGeom prst="rect">
            <a:avLst/>
          </a:prstGeom>
          <a:noFill/>
          <a:ln w="9525" algn="ctr">
            <a:noFill/>
            <a:miter lim="800000"/>
          </a:ln>
        </p:spPr>
        <p:txBody>
          <a:bodyPr wrap="square" anchor="ctr">
            <a:spAutoFit/>
          </a:bodyPr>
          <a:lstStyle/>
          <a:p>
            <a:pPr latinLnBrk="1">
              <a:buFont typeface="Wingdings" panose="05000000000000000000" pitchFamily="2" charset="2"/>
              <a:buChar char="l"/>
            </a:pPr>
            <a:r>
              <a:rPr lang="en-US" altLang="ko-KR" sz="800" dirty="0"/>
              <a:t> Recipe Parameter Data Download Result Code</a:t>
            </a:r>
          </a:p>
          <a:p>
            <a:pPr latinLnBrk="1"/>
            <a:r>
              <a:rPr lang="en-US" altLang="ko-KR" sz="800" dirty="0"/>
              <a:t> 1 : Accepted</a:t>
            </a:r>
          </a:p>
          <a:p>
            <a:pPr latinLnBrk="1"/>
            <a:r>
              <a:rPr lang="en-US" altLang="ko-KR" sz="800" dirty="0"/>
              <a:t> 2 : Not Accepted – Recipe not exist</a:t>
            </a:r>
          </a:p>
          <a:p>
            <a:pPr latinLnBrk="1"/>
            <a:r>
              <a:rPr lang="en-US" altLang="ko-KR" sz="800" dirty="0"/>
              <a:t> 3 : Not Accepted – Recipe being used</a:t>
            </a:r>
          </a:p>
          <a:p>
            <a:pPr latinLnBrk="1"/>
            <a:r>
              <a:rPr lang="en-US" altLang="ko-KR" sz="800" dirty="0"/>
              <a:t> 4:  Not Accepted – Validation NG (ex, out of range)</a:t>
            </a:r>
          </a:p>
        </p:txBody>
      </p:sp>
      <p:sp>
        <p:nvSpPr>
          <p:cNvPr id="68" name="TextBox 50"/>
          <p:cNvSpPr txBox="1">
            <a:spLocks noChangeArrowheads="1"/>
          </p:cNvSpPr>
          <p:nvPr/>
        </p:nvSpPr>
        <p:spPr bwMode="auto">
          <a:xfrm>
            <a:off x="272480" y="4663792"/>
            <a:ext cx="4073525" cy="230187"/>
          </a:xfrm>
          <a:prstGeom prst="rect">
            <a:avLst/>
          </a:prstGeom>
          <a:noFill/>
          <a:ln w="9525">
            <a:noFill/>
            <a:miter lim="800000"/>
          </a:ln>
        </p:spPr>
        <p:txBody>
          <a:bodyPr>
            <a:spAutoFit/>
          </a:bodyPr>
          <a:lstStyle/>
          <a:p>
            <a:pPr>
              <a:buClr>
                <a:srgbClr val="336699"/>
              </a:buClr>
            </a:pPr>
            <a:r>
              <a:rPr lang="en-US" altLang="ko-KR" b="1" dirty="0">
                <a:latin typeface="微软雅黑" panose="020B0503020204020204" pitchFamily="34" charset="-122"/>
                <a:ea typeface="微软雅黑" panose="020B0503020204020204" pitchFamily="34" charset="-122"/>
              </a:rPr>
              <a:t>[Machine</a:t>
            </a:r>
            <a:r>
              <a:rPr lang="en-US" altLang="ko-KR" b="1" dirty="0">
                <a:latin typeface="微软雅黑" panose="020B0503020204020204" pitchFamily="34" charset="-122"/>
                <a:ea typeface="微软雅黑" panose="020B0503020204020204" pitchFamily="34" charset="-122"/>
                <a:sym typeface="Wingdings" panose="05000000000000000000" pitchFamily="2" charset="2"/>
              </a:rPr>
              <a:t> CIM-PC : </a:t>
            </a:r>
            <a:r>
              <a:rPr lang="en-US" altLang="ko-KR" b="1" dirty="0">
                <a:latin typeface="微软雅黑" panose="020B0503020204020204" pitchFamily="34" charset="-122"/>
                <a:ea typeface="微软雅黑" panose="020B0503020204020204" pitchFamily="34" charset="-122"/>
              </a:rPr>
              <a:t>Recipe Change Report]</a:t>
            </a:r>
            <a:endParaRPr lang="ko-KR" altLang="en-US" b="1" dirty="0">
              <a:latin typeface="微软雅黑" panose="020B0503020204020204" pitchFamily="34" charset="-122"/>
            </a:endParaRPr>
          </a:p>
        </p:txBody>
      </p:sp>
      <p:graphicFrame>
        <p:nvGraphicFramePr>
          <p:cNvPr id="69" name="표 68"/>
          <p:cNvGraphicFramePr>
            <a:graphicFrameLocks noGrp="1"/>
          </p:cNvGraphicFramePr>
          <p:nvPr/>
        </p:nvGraphicFramePr>
        <p:xfrm>
          <a:off x="344489" y="4879816"/>
          <a:ext cx="4248003" cy="990600"/>
        </p:xfrm>
        <a:graphic>
          <a:graphicData uri="http://schemas.openxmlformats.org/drawingml/2006/table">
            <a:tbl>
              <a:tblPr/>
              <a:tblGrid>
                <a:gridCol w="1008000"/>
                <a:gridCol w="1080001"/>
                <a:gridCol w="1008001"/>
                <a:gridCol w="648001"/>
                <a:gridCol w="504000"/>
              </a:tblGrid>
              <a:tr h="0">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Type</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Name</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0">
                        <a:spcAft>
                          <a:spcPts val="0"/>
                        </a:spcAft>
                      </a:pPr>
                      <a:r>
                        <a:rPr lang="en-US" sz="800" kern="0">
                          <a:latin typeface="Times New Roman" panose="02020603050405020304"/>
                          <a:ea typeface="Malgun Gothic" panose="020B0503020000020004" pitchFamily="50" charset="-127"/>
                          <a:cs typeface="Times New Roman" panose="02020603050405020304"/>
                        </a:rPr>
                        <a:t>Data Type</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0">
                        <a:spcAft>
                          <a:spcPts val="0"/>
                        </a:spcAft>
                      </a:pPr>
                      <a:r>
                        <a:rPr lang="en-US" sz="800" kern="0">
                          <a:latin typeface="Times New Roman" panose="02020603050405020304"/>
                          <a:ea typeface="Malgun Gothic" panose="020B0503020000020004" pitchFamily="50" charset="-127"/>
                          <a:cs typeface="Times New Roman" panose="02020603050405020304"/>
                        </a:rPr>
                        <a:t>Value Type</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latinLnBrk="0">
                        <a:spcAft>
                          <a:spcPts val="0"/>
                        </a:spcAft>
                      </a:pPr>
                      <a:r>
                        <a:rPr lang="en-US" sz="800" kern="0">
                          <a:latin typeface="Times New Roman" panose="02020603050405020304"/>
                          <a:ea typeface="Malgun Gothic" panose="020B0503020000020004" pitchFamily="50" charset="-127"/>
                          <a:cs typeface="Times New Roman" panose="02020603050405020304"/>
                        </a:rPr>
                        <a:t>Length</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0">
                <a:tc rowSpan="6">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Change Report Block</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Change Type</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a:latin typeface="Times New Roman" panose="02020603050405020304"/>
                          <a:ea typeface="Malgun Gothic" panose="020B0503020000020004" pitchFamily="50" charset="-127"/>
                          <a:cs typeface="Times New Roman" panose="02020603050405020304"/>
                        </a:rPr>
                        <a:t>INT</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a:latin typeface="Times New Roman" panose="02020603050405020304"/>
                          <a:ea typeface="Malgun Gothic" panose="020B0503020000020004" pitchFamily="50" charset="-127"/>
                          <a:cs typeface="Times New Roman" panose="02020603050405020304"/>
                        </a:rPr>
                        <a:t>1</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vMerge="1">
                  <a:txBody>
                    <a:bodyPr/>
                    <a:lstStyle/>
                    <a:p>
                      <a:endParaRPr lang="ko-KR"/>
                    </a:p>
                  </a:txBody>
                  <a:tcPr/>
                </a:tc>
                <a:tc>
                  <a:txBody>
                    <a:bodyPr/>
                    <a:lstStyle/>
                    <a:p>
                      <a:pPr algn="l" latinLnBrk="0">
                        <a:spcAft>
                          <a:spcPts val="0"/>
                        </a:spcAft>
                      </a:pPr>
                      <a:r>
                        <a:rPr lang="en-US" altLang="ko-KR" sz="800" kern="100" dirty="0" smtClean="0">
                          <a:latin typeface="Times New Roman" panose="02020603050405020304"/>
                          <a:ea typeface="Malgun Gothic" panose="020B0503020000020004" pitchFamily="50" charset="-127"/>
                          <a:cs typeface="Times New Roman" panose="02020603050405020304"/>
                        </a:rPr>
                        <a:t>Recipe Version Sequence Number</a:t>
                      </a:r>
                      <a:endParaRPr lang="ko-KR" alt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0">
                        <a:spcAft>
                          <a:spcPts val="0"/>
                        </a:spcAft>
                      </a:pPr>
                      <a:r>
                        <a:rPr lang="en-US" sz="800" kern="0" dirty="0">
                          <a:latin typeface="Times New Roman" panose="02020603050405020304"/>
                          <a:ea typeface="Malgun Gothic" panose="020B0503020000020004" pitchFamily="50" charset="-127"/>
                          <a:cs typeface="Times New Roman" panose="02020603050405020304"/>
                        </a:rPr>
                        <a:t>WORD</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800" kern="100" dirty="0">
                          <a:latin typeface="Times New Roman" panose="02020603050405020304"/>
                          <a:ea typeface="Times New Roman" panose="02020603050405020304"/>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latinLnBrk="1">
                        <a:spcAft>
                          <a:spcPts val="0"/>
                        </a:spcAft>
                      </a:pPr>
                      <a:r>
                        <a:rPr lang="en-US" altLang="ko-KR" sz="800" kern="0" dirty="0" smtClean="0">
                          <a:latin typeface="Times New Roman" panose="02020603050405020304"/>
                          <a:ea typeface="Malgun Gothic" panose="020B0503020000020004" pitchFamily="50"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0">
                <a:tc vMerge="1">
                  <a:txBody>
                    <a:bodyPr/>
                    <a:lstStyle/>
                    <a:p>
                      <a:endParaRPr lang="ko-KR"/>
                    </a:p>
                  </a:txBody>
                  <a:tcPr/>
                </a:tc>
                <a:tc>
                  <a:txBody>
                    <a:bodyPr/>
                    <a:lstStyle/>
                    <a:p>
                      <a:pPr algn="l" latinLnBrk="0">
                        <a:spcAft>
                          <a:spcPts val="0"/>
                        </a:spcAft>
                      </a:pPr>
                      <a:r>
                        <a:rPr lang="en-US" sz="800" kern="100">
                          <a:latin typeface="Times New Roman" panose="02020603050405020304"/>
                          <a:ea typeface="Malgun Gothic" panose="020B0503020000020004" pitchFamily="50" charset="-127"/>
                          <a:cs typeface="Times New Roman" panose="02020603050405020304"/>
                        </a:rPr>
                        <a:t>Operator ID</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0">
                        <a:spcAft>
                          <a:spcPts val="0"/>
                        </a:spcAft>
                      </a:pPr>
                      <a:r>
                        <a:rPr lang="en-US" sz="800" kern="0">
                          <a:latin typeface="Times New Roman" panose="02020603050405020304"/>
                          <a:ea typeface="Malgun Gothic" panose="020B0503020000020004" pitchFamily="50" charset="-127"/>
                          <a:cs typeface="Times New Roman" panose="02020603050405020304"/>
                        </a:rPr>
                        <a:t>WORD</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Malgun Gothic" panose="020B0503020000020004" pitchFamily="50"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a:latin typeface="Times New Roman" panose="02020603050405020304"/>
                          <a:ea typeface="Malgun Gothic" panose="020B0503020000020004" pitchFamily="50" charset="-127"/>
                          <a:cs typeface="Times New Roman" panose="02020603050405020304"/>
                        </a:rPr>
                        <a:t>10</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vMerge="1">
                  <a:txBody>
                    <a:bodyPr/>
                    <a:lstStyle/>
                    <a:p>
                      <a:endParaRPr lang="ko-KR"/>
                    </a:p>
                  </a:txBody>
                  <a:tcPr/>
                </a:tc>
                <a:tc>
                  <a:txBody>
                    <a:bodyPr/>
                    <a:lstStyle/>
                    <a:p>
                      <a:pPr algn="l" latinLnBrk="0">
                        <a:spcAft>
                          <a:spcPts val="0"/>
                        </a:spcAft>
                      </a:pPr>
                      <a:r>
                        <a:rPr lang="en-US" sz="800" kern="100">
                          <a:latin typeface="Times New Roman" panose="02020603050405020304"/>
                          <a:ea typeface="Malgun Gothic" panose="020B0503020000020004" pitchFamily="50" charset="-127"/>
                          <a:cs typeface="Times New Roman" panose="02020603050405020304"/>
                        </a:rPr>
                        <a:t>Unit Number</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WORD</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vMerge="1">
                  <a:txBody>
                    <a:bodyPr/>
                    <a:lstStyle/>
                    <a:p>
                      <a:endParaRPr lang="ko-KR"/>
                    </a:p>
                  </a:txBody>
                  <a:tcPr/>
                </a:tc>
                <a:tc>
                  <a:txBody>
                    <a:bodyPr/>
                    <a:lstStyle/>
                    <a:p>
                      <a:pPr algn="l" latinLnBrk="0">
                        <a:spcAft>
                          <a:spcPts val="0"/>
                        </a:spcAft>
                      </a:pPr>
                      <a:r>
                        <a:rPr lang="en-US" sz="900" kern="100" dirty="0">
                          <a:latin typeface="Times New Roman" panose="02020603050405020304"/>
                          <a:ea typeface="Malgun Gothic" panose="020B0503020000020004" pitchFamily="50" charset="-127"/>
                          <a:cs typeface="Times New Roman" panose="02020603050405020304"/>
                        </a:rPr>
                        <a:t>Recipe </a:t>
                      </a:r>
                      <a:r>
                        <a:rPr lang="en-US" sz="900" kern="100" dirty="0" smtClean="0">
                          <a:latin typeface="Times New Roman" panose="02020603050405020304"/>
                          <a:ea typeface="Malgun Gothic" panose="020B0503020000020004" pitchFamily="50" charset="-127"/>
                          <a:cs typeface="Times New Roman" panose="02020603050405020304"/>
                        </a:rPr>
                        <a:t>Text</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WORD</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700" kern="0" dirty="0" smtClean="0">
                          <a:latin typeface="Times New Roman" panose="02020603050405020304"/>
                          <a:ea typeface="GulimChe" panose="020B0609000101010101" charset="-127"/>
                          <a:cs typeface="Times New Roman" panose="02020603050405020304"/>
                        </a:rPr>
                        <a:t>ASCII</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700" kern="0" dirty="0">
                          <a:latin typeface="Times New Roman" panose="02020603050405020304"/>
                          <a:ea typeface="GulimChe" panose="020B0609000101010101" charset="-127"/>
                          <a:cs typeface="Times New Roman" panose="02020603050405020304"/>
                        </a:rPr>
                        <a:t>1</a:t>
                      </a:r>
                      <a:endParaRPr lang="ko-KR" sz="900" kern="100">
                        <a:latin typeface="Times New Roman" panose="02020603050405020304"/>
                        <a:ea typeface="Times New Roman" panose="02020603050405020304"/>
                        <a:cs typeface="Times New Roman" panose="02020603050405020304"/>
                      </a:endParaRPr>
                    </a:p>
                  </a:txBody>
                  <a:tcPr marL="57512" marR="57512"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vMerge="1">
                  <a:txBody>
                    <a:bodyPr/>
                    <a:lstStyle/>
                    <a:p>
                      <a:endParaRPr lang="ko-KR"/>
                    </a:p>
                  </a:txBody>
                  <a:tcPr/>
                </a:tc>
                <a:tc>
                  <a:txBody>
                    <a:bodyPr/>
                    <a:lstStyle/>
                    <a:p>
                      <a:pPr algn="l" latinLnBrk="0">
                        <a:spcAft>
                          <a:spcPts val="0"/>
                        </a:spcAft>
                      </a:pPr>
                      <a:r>
                        <a:rPr lang="en-US" sz="800" kern="100" dirty="0">
                          <a:latin typeface="Times New Roman" panose="02020603050405020304"/>
                          <a:ea typeface="Malgun Gothic" panose="020B0503020000020004" pitchFamily="50" charset="-127"/>
                          <a:cs typeface="Times New Roman" panose="02020603050405020304"/>
                        </a:rPr>
                        <a:t>Recipe Number</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a:latin typeface="Times New Roman" panose="02020603050405020304"/>
                          <a:ea typeface="GulimChe" panose="020B0609000101010101" charset="-127"/>
                          <a:cs typeface="Times New Roman" panose="02020603050405020304"/>
                        </a:rPr>
                        <a:t>WORD</a:t>
                      </a:r>
                      <a:endParaRPr lang="ko-KR" sz="800" kern="10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INT</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spcAft>
                          <a:spcPts val="0"/>
                        </a:spcAft>
                      </a:pPr>
                      <a:r>
                        <a:rPr lang="en-US" sz="800" kern="0" dirty="0">
                          <a:latin typeface="Times New Roman" panose="02020603050405020304"/>
                          <a:ea typeface="GulimChe" panose="020B0609000101010101" charset="-127"/>
                          <a:cs typeface="Times New Roman" panose="02020603050405020304"/>
                        </a:rPr>
                        <a:t>1</a:t>
                      </a:r>
                      <a:endParaRPr lang="ko-KR" sz="800" kern="100" dirty="0">
                        <a:latin typeface="Times New Roman" panose="02020603050405020304"/>
                        <a:ea typeface="Times New Roman" panose="02020603050405020304"/>
                        <a:cs typeface="Times New Roman" panose="02020603050405020304"/>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70" name="Line 57"/>
          <p:cNvSpPr>
            <a:spLocks noChangeShapeType="1"/>
          </p:cNvSpPr>
          <p:nvPr/>
        </p:nvSpPr>
        <p:spPr bwMode="auto">
          <a:xfrm flipH="1">
            <a:off x="4588136" y="4077071"/>
            <a:ext cx="1516992" cy="1339403"/>
          </a:xfrm>
          <a:prstGeom prst="line">
            <a:avLst/>
          </a:prstGeom>
          <a:noFill/>
          <a:ln w="9525">
            <a:solidFill>
              <a:srgbClr val="FF0000"/>
            </a:solidFill>
            <a:round/>
            <a:headEnd type="oval" w="lg" len="lg"/>
            <a:tailEnd type="none" w="lg" len="lg"/>
          </a:ln>
        </p:spPr>
        <p:txBody>
          <a:bodyPr/>
          <a:lstStyle/>
          <a:p>
            <a:endParaRPr lang="ko-KR" altLang="en-US"/>
          </a:p>
        </p:txBody>
      </p:sp>
      <p:sp>
        <p:nvSpPr>
          <p:cNvPr id="71" name="Text Box 1131"/>
          <p:cNvSpPr txBox="1">
            <a:spLocks noChangeArrowheads="1"/>
          </p:cNvSpPr>
          <p:nvPr/>
        </p:nvSpPr>
        <p:spPr bwMode="auto">
          <a:xfrm>
            <a:off x="344488" y="5877852"/>
            <a:ext cx="4176464" cy="215444"/>
          </a:xfrm>
          <a:prstGeom prst="rect">
            <a:avLst/>
          </a:prstGeom>
          <a:noFill/>
          <a:ln w="9525" algn="ctr">
            <a:noFill/>
            <a:miter lim="800000"/>
          </a:ln>
        </p:spPr>
        <p:txBody>
          <a:bodyPr wrap="square" anchor="ctr">
            <a:spAutoFit/>
          </a:bodyPr>
          <a:lstStyle/>
          <a:p>
            <a:pPr latinLnBrk="1">
              <a:buFont typeface="Wingdings" panose="05000000000000000000" pitchFamily="2" charset="2"/>
              <a:buChar char="l"/>
            </a:pPr>
            <a:r>
              <a:rPr lang="en-US" altLang="ko-KR" sz="800" b="1" dirty="0"/>
              <a:t> Recipe Change Type : 1-Generate, </a:t>
            </a:r>
            <a:r>
              <a:rPr lang="en-US" altLang="ko-KR" sz="800" b="1" dirty="0" smtClean="0"/>
              <a:t>2-Edit, </a:t>
            </a:r>
            <a:r>
              <a:rPr lang="en-US" altLang="ko-KR" sz="800" b="1" dirty="0"/>
              <a:t>3-Delete</a:t>
            </a:r>
            <a:endParaRPr lang="ko-KR" altLang="ko-KR" sz="800" b="1" dirty="0"/>
          </a:p>
        </p:txBody>
      </p:sp>
      <p:sp>
        <p:nvSpPr>
          <p:cNvPr id="72" name="Text Box 10"/>
          <p:cNvSpPr txBox="1">
            <a:spLocks noChangeArrowheads="1"/>
          </p:cNvSpPr>
          <p:nvPr/>
        </p:nvSpPr>
        <p:spPr bwMode="auto">
          <a:xfrm>
            <a:off x="6177136" y="4148694"/>
            <a:ext cx="1368152" cy="144402"/>
          </a:xfrm>
          <a:prstGeom prst="rect">
            <a:avLst/>
          </a:prstGeom>
          <a:noFill/>
          <a:ln w="15875" algn="ctr">
            <a:noFill/>
            <a:miter lim="800000"/>
          </a:ln>
        </p:spPr>
        <p:txBody>
          <a:bodyPr wrap="square" lIns="17141" tIns="10800" rIns="17141" bIns="10285">
            <a:spAutoFit/>
          </a:bodyPr>
          <a:lstStyle/>
          <a:p>
            <a:pPr defTabSz="899795">
              <a:spcBef>
                <a:spcPct val="50000"/>
              </a:spcBef>
              <a:buClr>
                <a:srgbClr val="336699"/>
              </a:buClr>
            </a:pPr>
            <a:r>
              <a:rPr lang="en-US" altLang="ko-KR" sz="800" b="1" dirty="0">
                <a:solidFill>
                  <a:srgbClr val="FF0000"/>
                </a:solidFill>
                <a:latin typeface="微软雅黑" panose="020B0503020204020204" pitchFamily="34" charset="-122"/>
                <a:ea typeface="微软雅黑" panose="020B0503020204020204" pitchFamily="34" charset="-122"/>
              </a:rPr>
              <a:t>Recipe Change Type=2</a:t>
            </a:r>
          </a:p>
        </p:txBody>
      </p:sp>
      <p:sp>
        <p:nvSpPr>
          <p:cNvPr id="73" name="Line 9"/>
          <p:cNvSpPr>
            <a:spLocks noChangeShapeType="1"/>
          </p:cNvSpPr>
          <p:nvPr/>
        </p:nvSpPr>
        <p:spPr bwMode="auto">
          <a:xfrm flipH="1">
            <a:off x="6135861" y="4664695"/>
            <a:ext cx="817562"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74" name="Text Box 10"/>
          <p:cNvSpPr txBox="1">
            <a:spLocks noChangeArrowheads="1"/>
          </p:cNvSpPr>
          <p:nvPr/>
        </p:nvSpPr>
        <p:spPr bwMode="auto">
          <a:xfrm>
            <a:off x="6053082" y="4377371"/>
            <a:ext cx="1224136" cy="436789"/>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a:t>
            </a:r>
            <a:r>
              <a:rPr lang="en-US" altLang="ko-KR" b="1" dirty="0" smtClean="0">
                <a:latin typeface="微软雅黑" panose="020B0503020204020204" pitchFamily="34" charset="-122"/>
                <a:ea typeface="微软雅黑" panose="020B0503020204020204" pitchFamily="34" charset="-122"/>
              </a:rPr>
              <a:t>Request Command Send</a:t>
            </a:r>
            <a:endParaRPr lang="en-US" altLang="ko-KR" b="1" dirty="0">
              <a:latin typeface="微软雅黑" panose="020B0503020204020204" pitchFamily="34" charset="-122"/>
              <a:ea typeface="微软雅黑" panose="020B0503020204020204" pitchFamily="34" charset="-122"/>
            </a:endParaRPr>
          </a:p>
        </p:txBody>
      </p:sp>
      <p:sp>
        <p:nvSpPr>
          <p:cNvPr id="75" name="Line 9"/>
          <p:cNvSpPr>
            <a:spLocks noChangeShapeType="1"/>
          </p:cNvSpPr>
          <p:nvPr/>
        </p:nvSpPr>
        <p:spPr bwMode="auto">
          <a:xfrm>
            <a:off x="6174978" y="5454501"/>
            <a:ext cx="817563" cy="0"/>
          </a:xfrm>
          <a:prstGeom prst="line">
            <a:avLst/>
          </a:prstGeom>
          <a:noFill/>
          <a:ln w="15875">
            <a:solidFill>
              <a:srgbClr val="969696"/>
            </a:solidFill>
            <a:round/>
            <a:tailEnd type="triangle" w="med" len="med"/>
          </a:ln>
        </p:spPr>
        <p:txBody>
          <a:bodyPr wrap="none" lIns="17141" tIns="10800" rIns="17141" bIns="10285" anchor="ctr"/>
          <a:lstStyle/>
          <a:p>
            <a:endParaRPr lang="ko-KR" altLang="en-US"/>
          </a:p>
        </p:txBody>
      </p:sp>
      <p:sp>
        <p:nvSpPr>
          <p:cNvPr id="76" name="Text Box 10"/>
          <p:cNvSpPr txBox="1">
            <a:spLocks noChangeArrowheads="1"/>
          </p:cNvSpPr>
          <p:nvPr/>
        </p:nvSpPr>
        <p:spPr bwMode="auto">
          <a:xfrm flipH="1">
            <a:off x="6033120" y="5152451"/>
            <a:ext cx="1296144" cy="436789"/>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Parameter Request Command Send Reply</a:t>
            </a:r>
          </a:p>
        </p:txBody>
      </p:sp>
      <p:sp>
        <p:nvSpPr>
          <p:cNvPr id="78" name="Text Box 10"/>
          <p:cNvSpPr txBox="1">
            <a:spLocks noChangeArrowheads="1"/>
          </p:cNvSpPr>
          <p:nvPr/>
        </p:nvSpPr>
        <p:spPr bwMode="auto">
          <a:xfrm>
            <a:off x="6161094" y="2702244"/>
            <a:ext cx="1008112" cy="267512"/>
          </a:xfrm>
          <a:prstGeom prst="rect">
            <a:avLst/>
          </a:prstGeom>
          <a:noFill/>
          <a:ln w="15875" algn="ctr">
            <a:noFill/>
            <a:miter lim="800000"/>
          </a:ln>
        </p:spPr>
        <p:txBody>
          <a:bodyPr wrap="square" lIns="17141" tIns="10800" rIns="17141" bIns="10285">
            <a:spAutoFit/>
          </a:bodyPr>
          <a:lstStyle/>
          <a:p>
            <a:pPr defTabSz="899795">
              <a:spcBef>
                <a:spcPct val="50000"/>
              </a:spcBef>
              <a:buClr>
                <a:srgbClr val="336699"/>
              </a:buClr>
            </a:pPr>
            <a:r>
              <a:rPr lang="en-US" altLang="ko-KR" sz="800" b="1" dirty="0">
                <a:solidFill>
                  <a:srgbClr val="FF0000"/>
                </a:solidFill>
                <a:latin typeface="微软雅黑" panose="020B0503020204020204" pitchFamily="34" charset="-122"/>
                <a:ea typeface="微软雅黑" panose="020B0503020204020204" pitchFamily="34" charset="-122"/>
              </a:rPr>
              <a:t>Unit Number=0 Recipe Step No.</a:t>
            </a:r>
          </a:p>
        </p:txBody>
      </p:sp>
      <p:sp>
        <p:nvSpPr>
          <p:cNvPr id="58" name="Text Box 10"/>
          <p:cNvSpPr txBox="1">
            <a:spLocks noChangeArrowheads="1"/>
          </p:cNvSpPr>
          <p:nvPr/>
        </p:nvSpPr>
        <p:spPr bwMode="auto">
          <a:xfrm flipH="1">
            <a:off x="5817096" y="3916896"/>
            <a:ext cx="1368150" cy="159790"/>
          </a:xfrm>
          <a:prstGeom prst="rect">
            <a:avLst/>
          </a:prstGeom>
          <a:noFill/>
          <a:ln w="15875" algn="ctr">
            <a:noFill/>
            <a:miter lim="800000"/>
          </a:ln>
        </p:spPr>
        <p:txBody>
          <a:bodyPr wrap="square" lIns="17141" tIns="10800" rIns="17141" bIns="10285">
            <a:spAutoFit/>
          </a:bodyPr>
          <a:lstStyle/>
          <a:p>
            <a:pPr algn="ctr" defTabSz="899795">
              <a:spcBef>
                <a:spcPct val="50000"/>
              </a:spcBef>
              <a:buClr>
                <a:srgbClr val="336699"/>
              </a:buClr>
            </a:pPr>
            <a:r>
              <a:rPr lang="en-US" altLang="ko-KR" b="1" dirty="0">
                <a:latin typeface="微软雅黑" panose="020B0503020204020204" pitchFamily="34" charset="-122"/>
                <a:ea typeface="微软雅黑" panose="020B0503020204020204" pitchFamily="34" charset="-122"/>
              </a:rPr>
              <a:t>Recipe Change Report</a:t>
            </a:r>
          </a:p>
        </p:txBody>
      </p:sp>
      <p:grpSp>
        <p:nvGrpSpPr>
          <p:cNvPr id="59" name="그룹 34"/>
          <p:cNvGrpSpPr/>
          <p:nvPr/>
        </p:nvGrpSpPr>
        <p:grpSpPr bwMode="auto">
          <a:xfrm rot="10800000" flipH="1">
            <a:off x="9057456" y="2348878"/>
            <a:ext cx="288925" cy="3528393"/>
            <a:chOff x="11217696" y="3501008"/>
            <a:chExt cx="720080" cy="432048"/>
          </a:xfrm>
        </p:grpSpPr>
        <p:cxnSp>
          <p:nvCxnSpPr>
            <p:cNvPr id="60" name="직선 연결선 30"/>
            <p:cNvCxnSpPr>
              <a:cxnSpLocks noChangeShapeType="1"/>
            </p:cNvCxnSpPr>
            <p:nvPr/>
          </p:nvCxnSpPr>
          <p:spPr bwMode="auto">
            <a:xfrm>
              <a:off x="11217696" y="3501008"/>
              <a:ext cx="720080" cy="0"/>
            </a:xfrm>
            <a:prstGeom prst="line">
              <a:avLst/>
            </a:prstGeom>
            <a:noFill/>
            <a:ln w="15875">
              <a:solidFill>
                <a:srgbClr val="FF0000"/>
              </a:solidFill>
              <a:round/>
              <a:tailEnd type="none" w="med" len="med"/>
            </a:ln>
          </p:spPr>
        </p:cxnSp>
        <p:cxnSp>
          <p:nvCxnSpPr>
            <p:cNvPr id="61" name="직선 연결선 31"/>
            <p:cNvCxnSpPr>
              <a:cxnSpLocks noChangeShapeType="1"/>
            </p:cNvCxnSpPr>
            <p:nvPr/>
          </p:nvCxnSpPr>
          <p:spPr bwMode="auto">
            <a:xfrm>
              <a:off x="11937776" y="3501008"/>
              <a:ext cx="0" cy="432048"/>
            </a:xfrm>
            <a:prstGeom prst="line">
              <a:avLst/>
            </a:prstGeom>
            <a:noFill/>
            <a:ln w="15875">
              <a:solidFill>
                <a:srgbClr val="FF0000"/>
              </a:solidFill>
              <a:round/>
              <a:tailEnd type="none" w="med" len="med"/>
            </a:ln>
          </p:spPr>
        </p:cxnSp>
        <p:cxnSp>
          <p:nvCxnSpPr>
            <p:cNvPr id="66" name="직선 연결선 32"/>
            <p:cNvCxnSpPr>
              <a:cxnSpLocks noChangeShapeType="1"/>
            </p:cNvCxnSpPr>
            <p:nvPr/>
          </p:nvCxnSpPr>
          <p:spPr bwMode="auto">
            <a:xfrm>
              <a:off x="11217696" y="3933056"/>
              <a:ext cx="720080" cy="0"/>
            </a:xfrm>
            <a:prstGeom prst="line">
              <a:avLst/>
            </a:prstGeom>
            <a:noFill/>
            <a:ln w="15875">
              <a:solidFill>
                <a:srgbClr val="FF0000"/>
              </a:solidFill>
              <a:round/>
              <a:headEnd type="triangle"/>
              <a:tailEnd type="none" w="med" len="med"/>
            </a:ln>
          </p:spPr>
        </p:cxnSp>
      </p:grpSp>
      <p:sp>
        <p:nvSpPr>
          <p:cNvPr id="79" name="Text Box 27"/>
          <p:cNvSpPr txBox="1">
            <a:spLocks noChangeArrowheads="1"/>
          </p:cNvSpPr>
          <p:nvPr/>
        </p:nvSpPr>
        <p:spPr bwMode="auto">
          <a:xfrm>
            <a:off x="9129464" y="4169600"/>
            <a:ext cx="692150" cy="390623"/>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sz="800" b="1" dirty="0">
                <a:solidFill>
                  <a:srgbClr val="002060"/>
                </a:solidFill>
                <a:latin typeface="微软雅黑" panose="020B0503020204020204" pitchFamily="34" charset="-122"/>
                <a:ea typeface="微软雅黑" panose="020B0503020204020204" pitchFamily="34" charset="-122"/>
              </a:rPr>
              <a:t>Repeat by Step Quantity</a:t>
            </a:r>
          </a:p>
        </p:txBody>
      </p:sp>
      <p:sp>
        <p:nvSpPr>
          <p:cNvPr id="80" name="Text Box 28"/>
          <p:cNvSpPr txBox="1">
            <a:spLocks noChangeArrowheads="1"/>
          </p:cNvSpPr>
          <p:nvPr/>
        </p:nvSpPr>
        <p:spPr bwMode="auto">
          <a:xfrm>
            <a:off x="5505001" y="3490750"/>
            <a:ext cx="692150" cy="298290"/>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Parameter Change</a:t>
            </a:r>
          </a:p>
        </p:txBody>
      </p:sp>
      <p:sp>
        <p:nvSpPr>
          <p:cNvPr id="82" name="Text Box 10"/>
          <p:cNvSpPr txBox="1">
            <a:spLocks noChangeArrowheads="1"/>
          </p:cNvSpPr>
          <p:nvPr/>
        </p:nvSpPr>
        <p:spPr bwMode="auto">
          <a:xfrm>
            <a:off x="6161094" y="2702244"/>
            <a:ext cx="880138" cy="267512"/>
          </a:xfrm>
          <a:prstGeom prst="rect">
            <a:avLst/>
          </a:prstGeom>
          <a:solidFill>
            <a:srgbClr val="FFFF00"/>
          </a:solidFill>
          <a:ln w="15875" algn="ctr">
            <a:noFill/>
            <a:miter lim="800000"/>
          </a:ln>
        </p:spPr>
        <p:txBody>
          <a:bodyPr wrap="square" lIns="17141" tIns="10800" rIns="17141" bIns="10285">
            <a:spAutoFit/>
          </a:bodyPr>
          <a:lstStyle/>
          <a:p>
            <a:pPr defTabSz="899795">
              <a:spcBef>
                <a:spcPct val="50000"/>
              </a:spcBef>
              <a:buClr>
                <a:srgbClr val="336699"/>
              </a:buClr>
            </a:pPr>
            <a:r>
              <a:rPr lang="en-US" altLang="ko-KR" sz="800" b="1" dirty="0">
                <a:solidFill>
                  <a:srgbClr val="FF0000"/>
                </a:solidFill>
                <a:latin typeface="微软雅黑" panose="020B0503020204020204" pitchFamily="34" charset="-122"/>
                <a:ea typeface="微软雅黑" panose="020B0503020204020204" pitchFamily="34" charset="-122"/>
              </a:rPr>
              <a:t>Unit Number=0 Recipe Step No.</a:t>
            </a:r>
          </a:p>
        </p:txBody>
      </p:sp>
      <p:sp>
        <p:nvSpPr>
          <p:cNvPr id="83" name="Text Box 10"/>
          <p:cNvSpPr txBox="1">
            <a:spLocks noChangeArrowheads="1"/>
          </p:cNvSpPr>
          <p:nvPr/>
        </p:nvSpPr>
        <p:spPr bwMode="auto">
          <a:xfrm>
            <a:off x="6177136" y="4797152"/>
            <a:ext cx="880138" cy="267512"/>
          </a:xfrm>
          <a:prstGeom prst="rect">
            <a:avLst/>
          </a:prstGeom>
          <a:solidFill>
            <a:srgbClr val="FFFF00"/>
          </a:solidFill>
          <a:ln w="15875" algn="ctr">
            <a:noFill/>
            <a:miter lim="800000"/>
          </a:ln>
        </p:spPr>
        <p:txBody>
          <a:bodyPr wrap="square" lIns="17141" tIns="10800" rIns="17141" bIns="10285">
            <a:spAutoFit/>
          </a:bodyPr>
          <a:lstStyle/>
          <a:p>
            <a:pPr defTabSz="899795">
              <a:spcBef>
                <a:spcPct val="50000"/>
              </a:spcBef>
              <a:buClr>
                <a:srgbClr val="336699"/>
              </a:buClr>
            </a:pPr>
            <a:r>
              <a:rPr lang="en-US" altLang="ko-KR" sz="800" b="1" dirty="0">
                <a:solidFill>
                  <a:srgbClr val="FF0000"/>
                </a:solidFill>
                <a:latin typeface="微软雅黑" panose="020B0503020204020204" pitchFamily="34" charset="-122"/>
                <a:ea typeface="微软雅黑" panose="020B0503020204020204" pitchFamily="34" charset="-122"/>
              </a:rPr>
              <a:t>Unit Number=0 Recipe Step No.</a:t>
            </a:r>
          </a:p>
        </p:txBody>
      </p:sp>
      <p:sp>
        <p:nvSpPr>
          <p:cNvPr id="84" name="Text Box 27"/>
          <p:cNvSpPr txBox="1">
            <a:spLocks noChangeArrowheads="1"/>
          </p:cNvSpPr>
          <p:nvPr/>
        </p:nvSpPr>
        <p:spPr bwMode="auto">
          <a:xfrm>
            <a:off x="8481392" y="2564904"/>
            <a:ext cx="692150" cy="159790"/>
          </a:xfrm>
          <a:prstGeom prst="rect">
            <a:avLst/>
          </a:prstGeom>
          <a:noFill/>
          <a:ln w="15875" algn="ctr">
            <a:noFill/>
            <a:miter lim="800000"/>
          </a:ln>
        </p:spPr>
        <p:txBody>
          <a:bodyPr lIns="17141" tIns="10800" rIns="17141" bIns="10285">
            <a:spAutoFit/>
          </a:bodyPr>
          <a:lstStyle/>
          <a:p>
            <a:pPr algn="ctr" defTabSz="899795">
              <a:spcBef>
                <a:spcPct val="50000"/>
              </a:spcBef>
              <a:buClr>
                <a:srgbClr val="336699"/>
              </a:buClr>
            </a:pPr>
            <a:r>
              <a:rPr lang="en-US" altLang="ko-KR" b="1" dirty="0">
                <a:solidFill>
                  <a:schemeClr val="bg1"/>
                </a:solidFill>
                <a:latin typeface="微软雅黑" panose="020B0503020204020204" pitchFamily="34" charset="-122"/>
                <a:ea typeface="微软雅黑" panose="020B0503020204020204" pitchFamily="34" charset="-122"/>
              </a:rPr>
              <a:t>(Machine)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1.9 Glass Transfer Information</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Transfer Information</a:t>
            </a:r>
          </a:p>
        </p:txBody>
      </p:sp>
      <p:grpSp>
        <p:nvGrpSpPr>
          <p:cNvPr id="245" name="그룹 244"/>
          <p:cNvGrpSpPr/>
          <p:nvPr/>
        </p:nvGrpSpPr>
        <p:grpSpPr>
          <a:xfrm>
            <a:off x="1387984" y="1905761"/>
            <a:ext cx="407965" cy="169277"/>
            <a:chOff x="6688423" y="2687573"/>
            <a:chExt cx="496825" cy="169277"/>
          </a:xfrm>
        </p:grpSpPr>
        <p:cxnSp>
          <p:nvCxnSpPr>
            <p:cNvPr id="246" name="직선 화살표 연결선 245"/>
            <p:cNvCxnSpPr/>
            <p:nvPr/>
          </p:nvCxnSpPr>
          <p:spPr>
            <a:xfrm>
              <a:off x="6819210" y="2772787"/>
              <a:ext cx="366038"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6688423" y="2687573"/>
              <a:ext cx="219936" cy="169277"/>
            </a:xfrm>
            <a:prstGeom prst="rect">
              <a:avLst/>
            </a:prstGeom>
            <a:noFill/>
          </p:spPr>
          <p:txBody>
            <a:bodyPr wrap="none" rtlCol="0">
              <a:spAutoFit/>
            </a:bodyPr>
            <a:lstStyle/>
            <a:p>
              <a:r>
                <a:rPr lang="en-US" altLang="ko-KR" sz="500" dirty="0"/>
                <a:t>1</a:t>
              </a:r>
              <a:endParaRPr lang="ko-KR" altLang="en-US" sz="500" dirty="0"/>
            </a:p>
          </p:txBody>
        </p:sp>
      </p:grpSp>
      <p:grpSp>
        <p:nvGrpSpPr>
          <p:cNvPr id="248" name="그룹 247"/>
          <p:cNvGrpSpPr/>
          <p:nvPr/>
        </p:nvGrpSpPr>
        <p:grpSpPr>
          <a:xfrm rot="16200000">
            <a:off x="1860275" y="1871936"/>
            <a:ext cx="386430" cy="219932"/>
            <a:chOff x="6714648" y="2669215"/>
            <a:chExt cx="470600" cy="219932"/>
          </a:xfrm>
        </p:grpSpPr>
        <p:cxnSp>
          <p:nvCxnSpPr>
            <p:cNvPr id="249" name="직선 화살표 연결선 248"/>
            <p:cNvCxnSpPr/>
            <p:nvPr/>
          </p:nvCxnSpPr>
          <p:spPr>
            <a:xfrm>
              <a:off x="6819210" y="2772787"/>
              <a:ext cx="366038"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250" name="TextBox 249"/>
            <p:cNvSpPr txBox="1"/>
            <p:nvPr/>
          </p:nvSpPr>
          <p:spPr>
            <a:xfrm rot="5400000">
              <a:off x="6707756" y="2676107"/>
              <a:ext cx="219932" cy="206148"/>
            </a:xfrm>
            <a:prstGeom prst="rect">
              <a:avLst/>
            </a:prstGeom>
            <a:noFill/>
          </p:spPr>
          <p:txBody>
            <a:bodyPr wrap="none" rtlCol="0">
              <a:spAutoFit/>
            </a:bodyPr>
            <a:lstStyle/>
            <a:p>
              <a:r>
                <a:rPr lang="en-US" altLang="ko-KR" sz="500" dirty="0" smtClean="0"/>
                <a:t>3</a:t>
              </a:r>
              <a:endParaRPr lang="ko-KR" altLang="en-US" sz="500" dirty="0"/>
            </a:p>
          </p:txBody>
        </p:sp>
      </p:grpSp>
      <p:grpSp>
        <p:nvGrpSpPr>
          <p:cNvPr id="251" name="그룹 250"/>
          <p:cNvGrpSpPr/>
          <p:nvPr/>
        </p:nvGrpSpPr>
        <p:grpSpPr>
          <a:xfrm>
            <a:off x="2384795" y="1484784"/>
            <a:ext cx="407965" cy="186205"/>
            <a:chOff x="6688423" y="2687573"/>
            <a:chExt cx="496825" cy="169277"/>
          </a:xfrm>
        </p:grpSpPr>
        <p:cxnSp>
          <p:nvCxnSpPr>
            <p:cNvPr id="252" name="직선 화살표 연결선 251"/>
            <p:cNvCxnSpPr/>
            <p:nvPr/>
          </p:nvCxnSpPr>
          <p:spPr>
            <a:xfrm>
              <a:off x="6819210" y="2772787"/>
              <a:ext cx="366038"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6688423" y="2687573"/>
              <a:ext cx="267836" cy="169277"/>
            </a:xfrm>
            <a:prstGeom prst="rect">
              <a:avLst/>
            </a:prstGeom>
            <a:noFill/>
          </p:spPr>
          <p:txBody>
            <a:bodyPr wrap="none" rtlCol="0">
              <a:spAutoFit/>
            </a:bodyPr>
            <a:lstStyle/>
            <a:p>
              <a:r>
                <a:rPr lang="en-US" altLang="ko-KR" sz="500" dirty="0" smtClean="0"/>
                <a:t>4</a:t>
              </a:r>
              <a:endParaRPr lang="ko-KR" altLang="en-US" sz="500" dirty="0"/>
            </a:p>
          </p:txBody>
        </p:sp>
      </p:grpSp>
      <p:grpSp>
        <p:nvGrpSpPr>
          <p:cNvPr id="254" name="그룹 253"/>
          <p:cNvGrpSpPr/>
          <p:nvPr/>
        </p:nvGrpSpPr>
        <p:grpSpPr>
          <a:xfrm>
            <a:off x="2386929" y="1628800"/>
            <a:ext cx="407965" cy="169277"/>
            <a:chOff x="6688423" y="2687573"/>
            <a:chExt cx="496825" cy="169277"/>
          </a:xfrm>
        </p:grpSpPr>
        <p:cxnSp>
          <p:nvCxnSpPr>
            <p:cNvPr id="255" name="직선 화살표 연결선 254"/>
            <p:cNvCxnSpPr/>
            <p:nvPr/>
          </p:nvCxnSpPr>
          <p:spPr>
            <a:xfrm>
              <a:off x="6819210" y="2772787"/>
              <a:ext cx="366038"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6688423" y="2687573"/>
              <a:ext cx="267836" cy="169277"/>
            </a:xfrm>
            <a:prstGeom prst="rect">
              <a:avLst/>
            </a:prstGeom>
            <a:noFill/>
          </p:spPr>
          <p:txBody>
            <a:bodyPr wrap="none" rtlCol="0">
              <a:spAutoFit/>
            </a:bodyPr>
            <a:lstStyle/>
            <a:p>
              <a:r>
                <a:rPr lang="en-US" altLang="ko-KR" sz="500" dirty="0" smtClean="0"/>
                <a:t>5</a:t>
              </a:r>
              <a:endParaRPr lang="ko-KR" altLang="en-US" sz="500" dirty="0"/>
            </a:p>
          </p:txBody>
        </p:sp>
      </p:grpSp>
      <p:grpSp>
        <p:nvGrpSpPr>
          <p:cNvPr id="278" name="그룹 277"/>
          <p:cNvGrpSpPr/>
          <p:nvPr/>
        </p:nvGrpSpPr>
        <p:grpSpPr>
          <a:xfrm rot="5400000">
            <a:off x="7226381" y="2052600"/>
            <a:ext cx="384057" cy="219932"/>
            <a:chOff x="6717535" y="2676703"/>
            <a:chExt cx="467713" cy="219932"/>
          </a:xfrm>
        </p:grpSpPr>
        <p:cxnSp>
          <p:nvCxnSpPr>
            <p:cNvPr id="279" name="직선 화살표 연결선 278"/>
            <p:cNvCxnSpPr/>
            <p:nvPr/>
          </p:nvCxnSpPr>
          <p:spPr>
            <a:xfrm>
              <a:off x="6819210" y="2772787"/>
              <a:ext cx="366038"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rot="16200000">
              <a:off x="6710644" y="2683594"/>
              <a:ext cx="219932" cy="206149"/>
            </a:xfrm>
            <a:prstGeom prst="rect">
              <a:avLst/>
            </a:prstGeom>
            <a:noFill/>
          </p:spPr>
          <p:txBody>
            <a:bodyPr wrap="none" rtlCol="0">
              <a:spAutoFit/>
            </a:bodyPr>
            <a:lstStyle/>
            <a:p>
              <a:r>
                <a:rPr lang="en-US" altLang="ko-KR" sz="500" dirty="0" smtClean="0"/>
                <a:t>9</a:t>
              </a:r>
              <a:endParaRPr lang="ko-KR" altLang="en-US" sz="500" dirty="0"/>
            </a:p>
          </p:txBody>
        </p:sp>
      </p:grpSp>
      <p:grpSp>
        <p:nvGrpSpPr>
          <p:cNvPr id="2" name="그룹 1"/>
          <p:cNvGrpSpPr/>
          <p:nvPr/>
        </p:nvGrpSpPr>
        <p:grpSpPr>
          <a:xfrm rot="10800000">
            <a:off x="1493575" y="2075339"/>
            <a:ext cx="390382" cy="169277"/>
            <a:chOff x="1449382" y="2006124"/>
            <a:chExt cx="390382" cy="169277"/>
          </a:xfrm>
        </p:grpSpPr>
        <p:cxnSp>
          <p:nvCxnSpPr>
            <p:cNvPr id="42" name="직선 화살표 연결선 41"/>
            <p:cNvCxnSpPr/>
            <p:nvPr/>
          </p:nvCxnSpPr>
          <p:spPr>
            <a:xfrm>
              <a:off x="1539194" y="2086893"/>
              <a:ext cx="300570"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10800000">
              <a:off x="1449382" y="2006124"/>
              <a:ext cx="219932" cy="169277"/>
            </a:xfrm>
            <a:prstGeom prst="rect">
              <a:avLst/>
            </a:prstGeom>
            <a:noFill/>
          </p:spPr>
          <p:txBody>
            <a:bodyPr wrap="none" rtlCol="0">
              <a:spAutoFit/>
            </a:bodyPr>
            <a:lstStyle/>
            <a:p>
              <a:r>
                <a:rPr lang="en-US" altLang="ko-KR" sz="500" dirty="0" smtClean="0"/>
                <a:t>2</a:t>
              </a:r>
              <a:endParaRPr lang="ko-KR" altLang="en-US" sz="500" dirty="0"/>
            </a:p>
          </p:txBody>
        </p:sp>
      </p:grpSp>
      <p:graphicFrame>
        <p:nvGraphicFramePr>
          <p:cNvPr id="44" name="표 43"/>
          <p:cNvGraphicFramePr>
            <a:graphicFrameLocks noGrp="1"/>
          </p:cNvGraphicFramePr>
          <p:nvPr>
            <p:custDataLst>
              <p:tags r:id="rId1"/>
            </p:custDataLst>
          </p:nvPr>
        </p:nvGraphicFramePr>
        <p:xfrm>
          <a:off x="704528" y="2653243"/>
          <a:ext cx="8640960" cy="3519537"/>
        </p:xfrm>
        <a:graphic>
          <a:graphicData uri="http://schemas.openxmlformats.org/drawingml/2006/table">
            <a:tbl>
              <a:tblPr firstRow="1" bandRow="1">
                <a:tableStyleId>{5C22544A-7EE6-4342-B048-85BDC9FD1C3A}</a:tableStyleId>
              </a:tblPr>
              <a:tblGrid>
                <a:gridCol w="470257"/>
                <a:gridCol w="575532"/>
                <a:gridCol w="575532"/>
                <a:gridCol w="575532"/>
                <a:gridCol w="1977169"/>
                <a:gridCol w="634647"/>
                <a:gridCol w="634647"/>
                <a:gridCol w="634647"/>
                <a:gridCol w="1770909"/>
                <a:gridCol w="792088"/>
              </a:tblGrid>
              <a:tr h="324823">
                <a:tc rowSpan="2">
                  <a:txBody>
                    <a:bodyPr/>
                    <a:lstStyle/>
                    <a:p>
                      <a:pPr algn="ctr" latinLnBrk="1"/>
                      <a:r>
                        <a:rPr lang="en-US" altLang="ko-KR" sz="1000" dirty="0"/>
                        <a:t>No</a:t>
                      </a:r>
                      <a:endParaRPr lang="ko-KR" alt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r>
                        <a:rPr lang="en-US" altLang="ko-KR" sz="1000" dirty="0" smtClean="0"/>
                        <a:t>From (</a:t>
                      </a:r>
                      <a:r>
                        <a:rPr lang="en-US" altLang="ko-KR" sz="1000" dirty="0" err="1" smtClean="0"/>
                        <a:t>UpStream</a:t>
                      </a:r>
                      <a:r>
                        <a:rPr lang="en-US" altLang="ko-KR" sz="1000" dirty="0" smtClean="0"/>
                        <a:t>)</a:t>
                      </a:r>
                      <a:endParaRPr lang="ko-KR" alt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r>
                        <a:rPr lang="en-US" altLang="ko-KR" sz="1000" dirty="0" smtClean="0"/>
                        <a:t>To (</a:t>
                      </a:r>
                      <a:r>
                        <a:rPr lang="en-US" altLang="ko-KR" sz="1000" dirty="0" err="1" smtClean="0"/>
                        <a:t>DownStream</a:t>
                      </a:r>
                      <a:r>
                        <a:rPr lang="en-US" altLang="ko-KR" sz="1000" dirty="0" smtClean="0"/>
                        <a:t>)</a:t>
                      </a:r>
                      <a:endParaRPr lang="ko-KR" alt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latinLnBrk="1"/>
                      <a:r>
                        <a:rPr lang="en-US" altLang="ko-KR" sz="1000" dirty="0" smtClean="0"/>
                        <a:t>LinkSignal</a:t>
                      </a:r>
                      <a:r>
                        <a:rPr lang="en-US" altLang="ko-KR" sz="1000" baseline="0" dirty="0" smtClean="0"/>
                        <a:t> </a:t>
                      </a:r>
                      <a:r>
                        <a:rPr lang="en-US" altLang="ko-KR" sz="1000" dirty="0" smtClean="0"/>
                        <a:t>Type</a:t>
                      </a:r>
                      <a:endParaRPr lang="ko-KR" alt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24823">
                <a:tc vMerge="1">
                  <a:txBody>
                    <a:bodyPr/>
                    <a:lstStyle/>
                    <a:p>
                      <a:endParaRPr lang="ko-KR"/>
                    </a:p>
                  </a:txBody>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Local No</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EQ Type</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a:solidFill>
                            <a:schemeClr val="lt1"/>
                          </a:solidFill>
                          <a:latin typeface="+mn-lt"/>
                          <a:ea typeface="+mn-ea"/>
                          <a:cs typeface="+mn-cs"/>
                        </a:rPr>
                        <a:t>Slot</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Upstream Path No</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Local No</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EQ Type</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a:solidFill>
                            <a:schemeClr val="lt1"/>
                          </a:solidFill>
                          <a:latin typeface="+mn-lt"/>
                          <a:ea typeface="+mn-ea"/>
                          <a:cs typeface="+mn-cs"/>
                        </a:rPr>
                        <a:t>Slot</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Downstream Path No</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ko-KR"/>
                    </a:p>
                  </a:txBody>
                  <a:tcPr/>
                </a:tc>
              </a:tr>
              <a:tr h="399782">
                <a:tc>
                  <a:txBody>
                    <a:bodyPr/>
                    <a:lstStyle/>
                    <a:p>
                      <a:pPr algn="ctr" latinLnBrk="1"/>
                      <a:r>
                        <a:rPr lang="en-US" altLang="ko-KR" sz="1000" dirty="0" smtClean="0"/>
                        <a:t>1</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a:t>L2</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a:t>Double Arm</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a:t>1</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smtClean="0"/>
                        <a:t>1</a:t>
                      </a:r>
                      <a:endParaRPr lang="ko-KR" altLang="en-US" sz="1000" dirty="0" smtClean="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a:t>L3</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smtClean="0"/>
                        <a:t>Single</a:t>
                      </a:r>
                      <a:r>
                        <a:rPr lang="en-US" altLang="ko-KR" sz="1000" baseline="0" dirty="0" smtClean="0"/>
                        <a:t> Stage</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a:t>1</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smtClean="0"/>
                        <a:t>1</a:t>
                      </a:r>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smtClean="0"/>
                        <a:t>2</a:t>
                      </a:r>
                    </a:p>
                  </a:txBody>
                  <a:tcPr anchor="ctr">
                    <a:lnT w="19050" cap="flat" cmpd="sng" algn="ctr">
                      <a:solidFill>
                        <a:schemeClr val="bg1"/>
                      </a:solidFill>
                      <a:prstDash val="solid"/>
                      <a:round/>
                      <a:headEnd type="none" w="med" len="med"/>
                      <a:tailEnd type="none" w="med" len="med"/>
                    </a:lnT>
                  </a:tcPr>
                </a:tc>
              </a:tr>
              <a:tr h="399782">
                <a:tc>
                  <a:txBody>
                    <a:bodyPr/>
                    <a:lstStyle/>
                    <a:p>
                      <a:pPr algn="ctr" latinLnBrk="1"/>
                      <a:r>
                        <a:rPr lang="en-US" altLang="ko-KR" sz="1000" dirty="0" smtClean="0"/>
                        <a:t>2</a:t>
                      </a:r>
                      <a:endParaRPr lang="ko-KR" altLang="en-US" sz="1000" dirty="0"/>
                    </a:p>
                  </a:txBody>
                  <a:tcPr anchor="ctr"/>
                </a:tc>
                <a:tc>
                  <a:txBody>
                    <a:bodyPr/>
                    <a:lstStyle/>
                    <a:p>
                      <a:pPr algn="ctr" latinLnBrk="1"/>
                      <a:r>
                        <a:rPr lang="en-US" altLang="ko-KR" sz="1000" dirty="0" smtClean="0"/>
                        <a:t>L3</a:t>
                      </a:r>
                      <a:endParaRPr lang="en-US" sz="1000" dirty="0"/>
                    </a:p>
                  </a:txBody>
                  <a:tcPr anchor="ctr"/>
                </a:tc>
                <a:tc>
                  <a:txBody>
                    <a:bodyPr/>
                    <a:lstStyle/>
                    <a:p>
                      <a:pPr algn="ctr" latinLnBrk="1"/>
                      <a:r>
                        <a:rPr lang="en-US" altLang="ko-KR" sz="1000" dirty="0" smtClean="0"/>
                        <a:t>Single Stage</a:t>
                      </a:r>
                      <a:endParaRPr lang="ko-KR" altLang="en-US" sz="1000" dirty="0"/>
                    </a:p>
                  </a:txBody>
                  <a:tcPr anchor="ctr"/>
                </a:tc>
                <a:tc>
                  <a:txBody>
                    <a:bodyPr/>
                    <a:lstStyle/>
                    <a:p>
                      <a:pPr algn="ctr" latinLnBrk="1"/>
                      <a:r>
                        <a:rPr lang="en-US" altLang="ko-KR" sz="1000" dirty="0"/>
                        <a:t>1</a:t>
                      </a:r>
                      <a:endParaRPr lang="ko-KR" altLang="en-US" sz="10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000" dirty="0" smtClean="0"/>
                        <a:t>2</a:t>
                      </a:r>
                      <a:endParaRPr lang="ko-KR" altLang="en-US" sz="1000" dirty="0" smtClean="0"/>
                    </a:p>
                  </a:txBody>
                  <a:tcPr anchor="ctr"/>
                </a:tc>
                <a:tc>
                  <a:txBody>
                    <a:bodyPr/>
                    <a:lstStyle/>
                    <a:p>
                      <a:pPr algn="ctr" latinLnBrk="1"/>
                      <a:r>
                        <a:rPr lang="en-US" altLang="ko-KR" sz="1000" dirty="0" smtClean="0"/>
                        <a:t>L2</a:t>
                      </a:r>
                      <a:endParaRPr lang="ko-KR" altLang="en-US" sz="1000" dirty="0"/>
                    </a:p>
                  </a:txBody>
                  <a:tcPr anchor="ctr"/>
                </a:tc>
                <a:tc>
                  <a:txBody>
                    <a:bodyPr/>
                    <a:lstStyle/>
                    <a:p>
                      <a:pPr algn="ctr" latinLnBrk="1"/>
                      <a:r>
                        <a:rPr lang="en-US" altLang="ko-KR" sz="1000" dirty="0" smtClean="0"/>
                        <a:t>Double Arm</a:t>
                      </a:r>
                      <a:endParaRPr lang="ko-KR" altLang="en-US" sz="1000" dirty="0"/>
                    </a:p>
                  </a:txBody>
                  <a:tcPr anchor="ctr"/>
                </a:tc>
                <a:tc>
                  <a:txBody>
                    <a:bodyPr/>
                    <a:lstStyle/>
                    <a:p>
                      <a:pPr algn="ctr" latinLnBrk="1"/>
                      <a:r>
                        <a:rPr lang="en-US" altLang="ko-KR" sz="1000" dirty="0"/>
                        <a:t>1</a:t>
                      </a:r>
                      <a:endParaRPr lang="ko-KR" altLang="en-US" sz="1000" dirty="0"/>
                    </a:p>
                  </a:txBody>
                  <a:tcPr anchor="ctr"/>
                </a:tc>
                <a:tc>
                  <a:txBody>
                    <a:bodyPr/>
                    <a:lstStyle/>
                    <a:p>
                      <a:pPr algn="ctr" latinLnBrk="1"/>
                      <a:r>
                        <a:rPr lang="en-US" altLang="ko-KR" sz="1000" dirty="0" smtClean="0"/>
                        <a:t>1</a:t>
                      </a:r>
                    </a:p>
                  </a:txBody>
                  <a:tcPr anchor="ctr"/>
                </a:tc>
                <a:tc>
                  <a:txBody>
                    <a:bodyPr/>
                    <a:lstStyle/>
                    <a:p>
                      <a:pPr algn="ctr" latinLnBrk="1"/>
                      <a:r>
                        <a:rPr lang="en-US" altLang="ko-KR" sz="1000" dirty="0" smtClean="0"/>
                        <a:t>8</a:t>
                      </a:r>
                    </a:p>
                  </a:txBody>
                  <a:tcPr anchor="ctr"/>
                </a:tc>
              </a:tr>
              <a:tr h="399782">
                <a:tc>
                  <a:txBody>
                    <a:bodyPr/>
                    <a:lstStyle/>
                    <a:p>
                      <a:pPr algn="ctr" latinLnBrk="1"/>
                      <a:r>
                        <a:rPr lang="en-US" altLang="ko-KR" sz="1000" dirty="0" smtClean="0"/>
                        <a:t>3</a:t>
                      </a:r>
                      <a:endParaRPr lang="ko-KR" altLang="en-US" sz="1000" dirty="0"/>
                    </a:p>
                  </a:txBody>
                  <a:tcPr anchor="ctr"/>
                </a:tc>
                <a:tc>
                  <a:txBody>
                    <a:bodyPr/>
                    <a:lstStyle/>
                    <a:p>
                      <a:pPr algn="ctr" latinLnBrk="1"/>
                      <a:r>
                        <a:rPr lang="en-US" altLang="ko-KR" sz="1000" dirty="0" smtClean="0"/>
                        <a:t>L3</a:t>
                      </a:r>
                      <a:endParaRPr lang="ko-KR" altLang="en-US" sz="10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Convey</a:t>
                      </a:r>
                      <a:endParaRPr lang="ko-KR" altLang="en-US" sz="1000" smtClean="0"/>
                    </a:p>
                  </a:txBody>
                  <a:tcPr anchor="ctr"/>
                </a:tc>
                <a:tc>
                  <a:txBody>
                    <a:bodyPr/>
                    <a:lstStyle/>
                    <a:p>
                      <a:pPr algn="ctr" latinLnBrk="1"/>
                      <a:r>
                        <a:rPr lang="en-US" altLang="ko-KR" sz="1000" dirty="0"/>
                        <a:t>1</a:t>
                      </a:r>
                      <a:endParaRPr lang="ko-KR" altLang="en-US" sz="1000" dirty="0"/>
                    </a:p>
                  </a:txBody>
                  <a:tcPr anchor="ctr"/>
                </a:tc>
                <a:tc>
                  <a:txBody>
                    <a:bodyPr/>
                    <a:lstStyle/>
                    <a:p>
                      <a:pPr algn="ctr" latinLnBrk="1"/>
                      <a:r>
                        <a:rPr lang="en-US" altLang="ko-KR" sz="1000" dirty="0" smtClean="0"/>
                        <a:t>1</a:t>
                      </a:r>
                      <a:endParaRPr lang="ko-KR" altLang="en-US" sz="1000" dirty="0" smtClean="0"/>
                    </a:p>
                  </a:txBody>
                  <a:tcPr anchor="ctr"/>
                </a:tc>
                <a:tc>
                  <a:txBody>
                    <a:bodyPr/>
                    <a:lstStyle/>
                    <a:p>
                      <a:pPr algn="ctr" latinLnBrk="1"/>
                      <a:r>
                        <a:rPr lang="en-US" sz="1000" dirty="0" smtClean="0"/>
                        <a:t>L4</a:t>
                      </a:r>
                      <a:endParaRPr lang="en-US" sz="10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Double</a:t>
                      </a:r>
                    </a:p>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Arm</a:t>
                      </a:r>
                      <a:endParaRPr lang="ko-KR" altLang="en-US" sz="1000" smtClean="0"/>
                    </a:p>
                  </a:txBody>
                  <a:tcPr anchor="ctr"/>
                </a:tc>
                <a:tc>
                  <a:txBody>
                    <a:bodyPr/>
                    <a:lstStyle/>
                    <a:p>
                      <a:pPr algn="ctr" latinLnBrk="1"/>
                      <a:r>
                        <a:rPr lang="en-US" altLang="ko-KR" sz="1000" dirty="0"/>
                        <a:t>1</a:t>
                      </a:r>
                      <a:endParaRPr lang="ko-KR" altLang="en-US" sz="1000" dirty="0"/>
                    </a:p>
                  </a:txBody>
                  <a:tcPr anchor="ctr"/>
                </a:tc>
                <a:tc>
                  <a:txBody>
                    <a:bodyPr/>
                    <a:lstStyle/>
                    <a:p>
                      <a:pPr algn="ctr" latinLnBrk="1"/>
                      <a:r>
                        <a:rPr lang="en-US" altLang="ko-KR" sz="1000" dirty="0" smtClean="0"/>
                        <a:t>1</a:t>
                      </a:r>
                    </a:p>
                  </a:txBody>
                  <a:tcPr anchor="ctr"/>
                </a:tc>
                <a:tc>
                  <a:txBody>
                    <a:bodyPr/>
                    <a:lstStyle/>
                    <a:p>
                      <a:pPr algn="ctr" latinLnBrk="1"/>
                      <a:r>
                        <a:rPr lang="en-US" altLang="zh-CN" sz="1000" dirty="0" smtClean="0"/>
                        <a:t>8</a:t>
                      </a:r>
                    </a:p>
                  </a:txBody>
                  <a:tcPr anchor="ctr"/>
                </a:tc>
              </a:tr>
              <a:tr h="399782">
                <a:tc>
                  <a:txBody>
                    <a:bodyPr/>
                    <a:lstStyle/>
                    <a:p>
                      <a:pPr algn="ctr" latinLnBrk="1"/>
                      <a:r>
                        <a:rPr lang="en-US" altLang="ko-KR" sz="1000" dirty="0" smtClean="0"/>
                        <a:t>4</a:t>
                      </a:r>
                      <a:endParaRPr lang="ko-KR" altLang="en-US" sz="1000" dirty="0"/>
                    </a:p>
                  </a:txBody>
                  <a:tcPr anchor="ctr"/>
                </a:tc>
                <a:tc>
                  <a:txBody>
                    <a:bodyPr/>
                    <a:lstStyle/>
                    <a:p>
                      <a:pPr algn="ctr" latinLnBrk="1"/>
                      <a:r>
                        <a:rPr lang="en-US" altLang="ko-KR" sz="1000" dirty="0" smtClean="0"/>
                        <a:t>L4</a:t>
                      </a:r>
                      <a:endParaRPr lang="ko-KR" altLang="en-US" sz="10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Double</a:t>
                      </a:r>
                    </a:p>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Arm</a:t>
                      </a:r>
                      <a:endParaRPr lang="ko-KR" altLang="en-US" sz="1000" dirty="0" smtClean="0"/>
                    </a:p>
                  </a:txBody>
                  <a:tcPr anchor="ctr"/>
                </a:tc>
                <a:tc>
                  <a:txBody>
                    <a:bodyPr/>
                    <a:lstStyle/>
                    <a:p>
                      <a:pPr algn="ctr" latinLnBrk="1"/>
                      <a:r>
                        <a:rPr lang="en-US" altLang="ko-KR" sz="1000" dirty="0" smtClean="0"/>
                        <a:t>1</a:t>
                      </a:r>
                      <a:endParaRPr lang="ko-KR" altLang="en-US" sz="1000" dirty="0"/>
                    </a:p>
                  </a:txBody>
                  <a:tcPr anchor="ctr"/>
                </a:tc>
                <a:tc>
                  <a:txBody>
                    <a:bodyPr/>
                    <a:lstStyle/>
                    <a:p>
                      <a:pPr algn="ctr" latinLnBrk="1"/>
                      <a:r>
                        <a:rPr lang="en-US" altLang="ko-KR" sz="1000" dirty="0" smtClean="0"/>
                        <a:t>1</a:t>
                      </a:r>
                      <a:endParaRPr lang="ko-KR" altLang="en-US" sz="1000" dirty="0" smtClean="0"/>
                    </a:p>
                  </a:txBody>
                  <a:tcPr anchor="ctr"/>
                </a:tc>
                <a:tc>
                  <a:txBody>
                    <a:bodyPr/>
                    <a:lstStyle/>
                    <a:p>
                      <a:pPr algn="ctr" latinLnBrk="1"/>
                      <a:r>
                        <a:rPr lang="en-US" altLang="ko-KR" sz="1000" dirty="0" smtClean="0"/>
                        <a:t>L5</a:t>
                      </a:r>
                      <a:endParaRPr lang="ko-KR" altLang="en-US" sz="10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Single</a:t>
                      </a:r>
                    </a:p>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Stage</a:t>
                      </a:r>
                      <a:endParaRPr lang="ko-KR" altLang="en-US" sz="1000" dirty="0" smtClean="0"/>
                    </a:p>
                  </a:txBody>
                  <a:tcPr anchor="ctr"/>
                </a:tc>
                <a:tc>
                  <a:txBody>
                    <a:bodyPr/>
                    <a:lstStyle/>
                    <a:p>
                      <a:pPr algn="ctr" latinLnBrk="1"/>
                      <a:r>
                        <a:rPr lang="en-US" altLang="ko-KR" sz="1000" dirty="0" smtClean="0"/>
                        <a:t>1</a:t>
                      </a:r>
                      <a:endParaRPr lang="ko-KR" altLang="en-US" sz="1000" dirty="0"/>
                    </a:p>
                  </a:txBody>
                  <a:tcPr anchor="ctr"/>
                </a:tc>
                <a:tc>
                  <a:txBody>
                    <a:bodyPr/>
                    <a:lstStyle/>
                    <a:p>
                      <a:pPr algn="ctr" latinLnBrk="1"/>
                      <a:r>
                        <a:rPr lang="en-US" altLang="ko-KR" sz="1000" dirty="0" smtClean="0"/>
                        <a:t>1</a:t>
                      </a:r>
                    </a:p>
                  </a:txBody>
                  <a:tcPr anchor="ctr"/>
                </a:tc>
                <a:tc>
                  <a:txBody>
                    <a:bodyPr/>
                    <a:lstStyle/>
                    <a:p>
                      <a:pPr algn="ctr" latinLnBrk="1"/>
                      <a:r>
                        <a:rPr lang="en-US" altLang="ko-KR" sz="1000" dirty="0" smtClean="0"/>
                        <a:t>4</a:t>
                      </a:r>
                    </a:p>
                  </a:txBody>
                  <a:tcPr anchor="ctr"/>
                </a:tc>
              </a:tr>
              <a:tr h="399782">
                <a:tc>
                  <a:txBody>
                    <a:bodyPr/>
                    <a:lstStyle/>
                    <a:p>
                      <a:pPr algn="ctr" latinLnBrk="1"/>
                      <a:r>
                        <a:rPr lang="en-US" altLang="ko-KR" sz="1000" dirty="0" smtClean="0"/>
                        <a:t>5</a:t>
                      </a:r>
                      <a:endParaRPr lang="ko-KR" altLang="en-US" sz="1000" dirty="0"/>
                    </a:p>
                  </a:txBody>
                  <a:tcPr anchor="ctr"/>
                </a:tc>
                <a:tc>
                  <a:txBody>
                    <a:bodyPr/>
                    <a:lstStyle/>
                    <a:p>
                      <a:pPr algn="ctr" latinLnBrk="1"/>
                      <a:r>
                        <a:rPr lang="en-US" altLang="ko-KR" sz="1000" dirty="0" smtClean="0"/>
                        <a:t>L4</a:t>
                      </a:r>
                      <a:endParaRPr lang="ko-KR" altLang="en-US" sz="10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Double</a:t>
                      </a:r>
                    </a:p>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Arm</a:t>
                      </a:r>
                      <a:endParaRPr lang="ko-KR" altLang="en-US" sz="1000" dirty="0" smtClean="0"/>
                    </a:p>
                  </a:txBody>
                  <a:tcPr anchor="ctr"/>
                </a:tc>
                <a:tc>
                  <a:txBody>
                    <a:bodyPr/>
                    <a:lstStyle/>
                    <a:p>
                      <a:pPr algn="ctr" latinLnBrk="1"/>
                      <a:r>
                        <a:rPr lang="en-US" altLang="ko-KR" sz="1000" dirty="0" smtClean="0"/>
                        <a:t>1</a:t>
                      </a:r>
                      <a:endParaRPr lang="ko-KR" altLang="en-US" sz="10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2</a:t>
                      </a:r>
                      <a:endParaRPr lang="ko-KR" altLang="en-US" sz="1000" dirty="0" smtClean="0"/>
                    </a:p>
                  </a:txBody>
                  <a:tcPr anchor="ctr"/>
                </a:tc>
                <a:tc>
                  <a:txBody>
                    <a:bodyPr/>
                    <a:lstStyle/>
                    <a:p>
                      <a:pPr algn="ctr" latinLnBrk="1"/>
                      <a:r>
                        <a:rPr lang="en-US" altLang="ko-KR" sz="1000" dirty="0" smtClean="0"/>
                        <a:t>L5</a:t>
                      </a:r>
                      <a:endParaRPr lang="ko-KR" altLang="en-US" sz="10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Single</a:t>
                      </a:r>
                    </a:p>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Stage</a:t>
                      </a:r>
                      <a:endParaRPr lang="ko-KR" altLang="en-US" sz="1000" dirty="0" smtClean="0"/>
                    </a:p>
                  </a:txBody>
                  <a:tcPr anchor="ctr"/>
                </a:tc>
                <a:tc>
                  <a:txBody>
                    <a:bodyPr/>
                    <a:lstStyle/>
                    <a:p>
                      <a:pPr algn="ctr" latinLnBrk="1"/>
                      <a:r>
                        <a:rPr lang="en-US" altLang="ko-KR" sz="1000" dirty="0" smtClean="0"/>
                        <a:t>1</a:t>
                      </a:r>
                      <a:endParaRPr lang="ko-KR" altLang="en-US" sz="10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2</a:t>
                      </a:r>
                    </a:p>
                  </a:txBody>
                  <a:tcPr anchor="ctr"/>
                </a:tc>
                <a:tc>
                  <a:txBody>
                    <a:bodyPr/>
                    <a:lstStyle/>
                    <a:p>
                      <a:pPr algn="ctr" latinLnBrk="1"/>
                      <a:r>
                        <a:rPr lang="en-US" altLang="ko-KR" sz="1000" dirty="0" smtClean="0"/>
                        <a:t>4</a:t>
                      </a:r>
                    </a:p>
                  </a:txBody>
                  <a:tcPr anchor="ctr"/>
                </a:tc>
              </a:tr>
              <a:tr h="399782">
                <a:tc>
                  <a:txBody>
                    <a:bodyPr/>
                    <a:lstStyle/>
                    <a:p>
                      <a:pPr algn="ctr" latinLnBrk="1"/>
                      <a:r>
                        <a:rPr lang="en-US" altLang="ko-KR" sz="1000" dirty="0"/>
                        <a:t>6</a:t>
                      </a:r>
                    </a:p>
                  </a:txBody>
                  <a:tcPr anchor="ctr"/>
                </a:tc>
                <a:tc>
                  <a:txBody>
                    <a:bodyPr/>
                    <a:lstStyle/>
                    <a:p>
                      <a:pPr algn="ctr" latinLnBrk="1"/>
                      <a:r>
                        <a:rPr lang="en-US" altLang="ko-KR" sz="1000" dirty="0"/>
                        <a:t>L5</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sym typeface="+mn-ea"/>
                        </a:rPr>
                        <a:t>Single</a:t>
                      </a:r>
                      <a:endParaRPr lang="en-US" altLang="ko-KR" sz="1000" dirty="0" smtClean="0"/>
                    </a:p>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sym typeface="+mn-ea"/>
                        </a:rPr>
                        <a:t>Stage</a:t>
                      </a:r>
                      <a:endParaRPr lang="ko-KR" altLang="en-US" sz="1000" dirty="0" smtClean="0"/>
                    </a:p>
                  </a:txBody>
                  <a:tcPr anchor="ctr"/>
                </a:tc>
                <a:tc>
                  <a:txBody>
                    <a:bodyPr/>
                    <a:lstStyle/>
                    <a:p>
                      <a:pPr algn="ctr" latinLnBrk="1"/>
                      <a:r>
                        <a:rPr lang="en-US" altLang="ko-KR" sz="1000" dirty="0"/>
                        <a:t>1</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smtClean="0"/>
                        <a:t>1</a:t>
                      </a:r>
                    </a:p>
                  </a:txBody>
                  <a:tcPr anchor="ctr"/>
                </a:tc>
                <a:tc>
                  <a:txBody>
                    <a:bodyPr/>
                    <a:lstStyle/>
                    <a:p>
                      <a:pPr algn="ctr" latinLnBrk="1"/>
                      <a:r>
                        <a:rPr lang="en-US" altLang="ko-KR" sz="1000" dirty="0"/>
                        <a:t>L4</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sym typeface="+mn-ea"/>
                        </a:rPr>
                        <a:t>Double</a:t>
                      </a:r>
                      <a:endParaRPr lang="en-US" altLang="ko-KR" sz="1000" dirty="0" smtClean="0"/>
                    </a:p>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sym typeface="+mn-ea"/>
                        </a:rPr>
                        <a:t>Arm</a:t>
                      </a:r>
                      <a:endParaRPr lang="ko-KR" altLang="en-US" sz="1000" dirty="0" smtClean="0"/>
                    </a:p>
                  </a:txBody>
                  <a:tcPr anchor="ctr"/>
                </a:tc>
                <a:tc>
                  <a:txBody>
                    <a:bodyPr/>
                    <a:lstStyle/>
                    <a:p>
                      <a:pPr algn="ctr" latinLnBrk="1"/>
                      <a:r>
                        <a:rPr lang="en-US" altLang="ko-KR" sz="1000" dirty="0"/>
                        <a:t>1</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2</a:t>
                      </a:r>
                    </a:p>
                  </a:txBody>
                  <a:tcPr anchor="ctr"/>
                </a:tc>
                <a:tc>
                  <a:txBody>
                    <a:bodyPr/>
                    <a:lstStyle/>
                    <a:p>
                      <a:pPr algn="ctr" latinLnBrk="1"/>
                      <a:r>
                        <a:rPr lang="en-US" altLang="ko-KR" sz="1000" dirty="0" smtClean="0"/>
                        <a:t>10</a:t>
                      </a:r>
                    </a:p>
                  </a:txBody>
                  <a:tcPr anchor="ctr"/>
                </a:tc>
              </a:tr>
              <a:tr h="399782">
                <a:tc>
                  <a:txBody>
                    <a:bodyPr/>
                    <a:lstStyle/>
                    <a:p>
                      <a:pPr algn="ctr" latinLnBrk="1"/>
                      <a:r>
                        <a:rPr lang="en-US" altLang="ko-KR" sz="1000" dirty="0"/>
                        <a:t>7</a:t>
                      </a:r>
                    </a:p>
                  </a:txBody>
                  <a:tcPr anchor="ctr"/>
                </a:tc>
                <a:tc>
                  <a:txBody>
                    <a:bodyPr/>
                    <a:lstStyle/>
                    <a:p>
                      <a:pPr algn="ctr" latinLnBrk="1"/>
                      <a:r>
                        <a:rPr lang="en-US" altLang="ko-KR" sz="1000" dirty="0"/>
                        <a:t>L5</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sym typeface="+mn-ea"/>
                        </a:rPr>
                        <a:t>Single</a:t>
                      </a:r>
                      <a:endParaRPr lang="en-US" altLang="ko-KR" sz="1000" dirty="0" smtClean="0"/>
                    </a:p>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sym typeface="+mn-ea"/>
                        </a:rPr>
                        <a:t>Stage</a:t>
                      </a:r>
                      <a:endParaRPr lang="ko-KR" altLang="en-US" sz="1000" dirty="0" smtClean="0"/>
                    </a:p>
                  </a:txBody>
                  <a:tcPr anchor="ctr"/>
                </a:tc>
                <a:tc>
                  <a:txBody>
                    <a:bodyPr/>
                    <a:lstStyle/>
                    <a:p>
                      <a:pPr algn="ctr" latinLnBrk="1"/>
                      <a:r>
                        <a:rPr lang="en-US" altLang="ko-KR" sz="1000" dirty="0"/>
                        <a:t>1</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smtClean="0"/>
                        <a:t>2</a:t>
                      </a:r>
                    </a:p>
                  </a:txBody>
                  <a:tcPr anchor="ctr"/>
                </a:tc>
                <a:tc>
                  <a:txBody>
                    <a:bodyPr/>
                    <a:lstStyle/>
                    <a:p>
                      <a:pPr algn="ctr" latinLnBrk="1"/>
                      <a:r>
                        <a:rPr lang="en-US" altLang="ko-KR" sz="1000" dirty="0"/>
                        <a:t>L4</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sym typeface="+mn-ea"/>
                        </a:rPr>
                        <a:t>Double</a:t>
                      </a:r>
                      <a:endParaRPr lang="en-US" altLang="ko-KR" sz="1000" dirty="0" smtClean="0"/>
                    </a:p>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sym typeface="+mn-ea"/>
                        </a:rPr>
                        <a:t>Arm</a:t>
                      </a:r>
                      <a:endParaRPr lang="ko-KR" altLang="en-US" sz="1000" dirty="0" smtClean="0"/>
                    </a:p>
                  </a:txBody>
                  <a:tcPr anchor="ctr"/>
                </a:tc>
                <a:tc>
                  <a:txBody>
                    <a:bodyPr/>
                    <a:lstStyle/>
                    <a:p>
                      <a:pPr algn="ctr" latinLnBrk="1"/>
                      <a:r>
                        <a:rPr lang="en-US" altLang="ko-KR" sz="1000" dirty="0"/>
                        <a:t>1</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3</a:t>
                      </a:r>
                    </a:p>
                  </a:txBody>
                  <a:tcPr anchor="ctr"/>
                </a:tc>
                <a:tc>
                  <a:txBody>
                    <a:bodyPr/>
                    <a:lstStyle/>
                    <a:p>
                      <a:pPr algn="ctr" latinLnBrk="1"/>
                      <a:r>
                        <a:rPr lang="en-US" altLang="ko-KR" sz="1000" dirty="0" smtClean="0"/>
                        <a:t>10</a:t>
                      </a:r>
                    </a:p>
                  </a:txBody>
                  <a:tcPr anchor="ctr"/>
                </a:tc>
              </a:tr>
            </a:tbl>
          </a:graphicData>
        </a:graphic>
      </p:graphicFrame>
      <p:grpSp>
        <p:nvGrpSpPr>
          <p:cNvPr id="48" name="그룹 47"/>
          <p:cNvGrpSpPr/>
          <p:nvPr/>
        </p:nvGrpSpPr>
        <p:grpSpPr>
          <a:xfrm rot="10800000">
            <a:off x="2426117" y="1804723"/>
            <a:ext cx="390382" cy="169277"/>
            <a:chOff x="1449382" y="2006124"/>
            <a:chExt cx="390382" cy="169277"/>
          </a:xfrm>
        </p:grpSpPr>
        <p:cxnSp>
          <p:nvCxnSpPr>
            <p:cNvPr id="49" name="직선 화살표 연결선 48"/>
            <p:cNvCxnSpPr/>
            <p:nvPr/>
          </p:nvCxnSpPr>
          <p:spPr>
            <a:xfrm>
              <a:off x="1539194" y="2086893"/>
              <a:ext cx="300570"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rot="10800000">
              <a:off x="1449382" y="2006124"/>
              <a:ext cx="219932" cy="169277"/>
            </a:xfrm>
            <a:prstGeom prst="rect">
              <a:avLst/>
            </a:prstGeom>
            <a:noFill/>
          </p:spPr>
          <p:txBody>
            <a:bodyPr wrap="none" rtlCol="0">
              <a:spAutoFit/>
            </a:bodyPr>
            <a:lstStyle/>
            <a:p>
              <a:r>
                <a:rPr lang="en-US" altLang="ko-KR" sz="500" dirty="0" smtClean="0"/>
                <a:t>6</a:t>
              </a:r>
              <a:endParaRPr lang="ko-KR" altLang="en-US" sz="500" dirty="0"/>
            </a:p>
          </p:txBody>
        </p:sp>
      </p:grpSp>
      <p:grpSp>
        <p:nvGrpSpPr>
          <p:cNvPr id="51" name="그룹 50"/>
          <p:cNvGrpSpPr/>
          <p:nvPr/>
        </p:nvGrpSpPr>
        <p:grpSpPr>
          <a:xfrm rot="10800000">
            <a:off x="2426117" y="1979247"/>
            <a:ext cx="390382" cy="169277"/>
            <a:chOff x="1449382" y="2006124"/>
            <a:chExt cx="390382" cy="169277"/>
          </a:xfrm>
        </p:grpSpPr>
        <p:cxnSp>
          <p:nvCxnSpPr>
            <p:cNvPr id="52" name="직선 화살표 연결선 51"/>
            <p:cNvCxnSpPr/>
            <p:nvPr/>
          </p:nvCxnSpPr>
          <p:spPr>
            <a:xfrm>
              <a:off x="1539194" y="2086893"/>
              <a:ext cx="300570"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rot="10800000">
              <a:off x="1449382" y="2006124"/>
              <a:ext cx="219932" cy="169277"/>
            </a:xfrm>
            <a:prstGeom prst="rect">
              <a:avLst/>
            </a:prstGeom>
            <a:noFill/>
          </p:spPr>
          <p:txBody>
            <a:bodyPr wrap="none" rtlCol="0">
              <a:spAutoFit/>
            </a:bodyPr>
            <a:lstStyle/>
            <a:p>
              <a:r>
                <a:rPr lang="en-US" altLang="ko-KR" sz="500" dirty="0" smtClean="0"/>
                <a:t>7</a:t>
              </a:r>
              <a:endParaRPr lang="ko-KR" altLang="en-US" sz="500" dirty="0"/>
            </a:p>
          </p:txBody>
        </p:sp>
      </p:grpSp>
      <p:grpSp>
        <p:nvGrpSpPr>
          <p:cNvPr id="54" name="그룹 53"/>
          <p:cNvGrpSpPr/>
          <p:nvPr/>
        </p:nvGrpSpPr>
        <p:grpSpPr>
          <a:xfrm rot="5400000">
            <a:off x="1990422" y="1913200"/>
            <a:ext cx="365055" cy="219932"/>
            <a:chOff x="1474709" y="1980797"/>
            <a:chExt cx="365055" cy="219932"/>
          </a:xfrm>
        </p:grpSpPr>
        <p:cxnSp>
          <p:nvCxnSpPr>
            <p:cNvPr id="55" name="직선 화살표 연결선 54"/>
            <p:cNvCxnSpPr/>
            <p:nvPr/>
          </p:nvCxnSpPr>
          <p:spPr>
            <a:xfrm>
              <a:off x="1539194" y="2086893"/>
              <a:ext cx="300570"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16200000">
              <a:off x="1449382" y="2006124"/>
              <a:ext cx="219932" cy="169277"/>
            </a:xfrm>
            <a:prstGeom prst="rect">
              <a:avLst/>
            </a:prstGeom>
            <a:noFill/>
          </p:spPr>
          <p:txBody>
            <a:bodyPr wrap="none" rtlCol="0">
              <a:spAutoFit/>
            </a:bodyPr>
            <a:lstStyle/>
            <a:p>
              <a:r>
                <a:rPr lang="en-US" altLang="ko-KR" sz="500" dirty="0" smtClean="0"/>
                <a:t>8</a:t>
              </a:r>
              <a:endParaRPr lang="ko-KR" altLang="en-US" sz="500" dirty="0"/>
            </a:p>
          </p:txBody>
        </p:sp>
      </p:grpSp>
      <p:grpSp>
        <p:nvGrpSpPr>
          <p:cNvPr id="3" name="그룹 277"/>
          <p:cNvGrpSpPr/>
          <p:nvPr/>
        </p:nvGrpSpPr>
        <p:grpSpPr>
          <a:xfrm rot="5400000">
            <a:off x="7375667" y="2036396"/>
            <a:ext cx="367156" cy="252730"/>
            <a:chOff x="6738117" y="2659803"/>
            <a:chExt cx="447131" cy="252730"/>
          </a:xfrm>
        </p:grpSpPr>
        <p:cxnSp>
          <p:nvCxnSpPr>
            <p:cNvPr id="4" name="직선 화살표 연결선 278"/>
            <p:cNvCxnSpPr/>
            <p:nvPr/>
          </p:nvCxnSpPr>
          <p:spPr>
            <a:xfrm>
              <a:off x="6819210" y="2772787"/>
              <a:ext cx="366038"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6" name="TextBox 279"/>
            <p:cNvSpPr txBox="1"/>
            <p:nvPr/>
          </p:nvSpPr>
          <p:spPr>
            <a:xfrm rot="16200000">
              <a:off x="6714216" y="2683703"/>
              <a:ext cx="252730" cy="204929"/>
            </a:xfrm>
            <a:prstGeom prst="rect">
              <a:avLst/>
            </a:prstGeom>
            <a:noFill/>
          </p:spPr>
          <p:txBody>
            <a:bodyPr wrap="none" rtlCol="0">
              <a:spAutoFit/>
            </a:bodyPr>
            <a:lstStyle/>
            <a:p>
              <a:r>
                <a:rPr lang="en-US" sz="500" dirty="0" smtClean="0"/>
                <a:t>10</a:t>
              </a:r>
              <a:endParaRPr lang="en-US" sz="500" dirty="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1.9 Glass Transfer Information</a:t>
            </a:r>
            <a:endParaRPr lang="ko-KR" altLang="en-US" sz="2000" b="1" dirty="0">
              <a:latin typeface="微软雅黑" panose="020B0503020204020204" pitchFamily="34" charset="-122"/>
              <a:ea typeface="Gulim" panose="020B0600000101010101" pitchFamily="50" charset="-127"/>
            </a:endParaRPr>
          </a:p>
        </p:txBody>
      </p:sp>
      <p:sp>
        <p:nvSpPr>
          <p:cNvPr id="5" name="Rectangle 138"/>
          <p:cNvSpPr>
            <a:spLocks noChangeArrowheads="1"/>
          </p:cNvSpPr>
          <p:nvPr/>
        </p:nvSpPr>
        <p:spPr bwMode="auto">
          <a:xfrm>
            <a:off x="560512" y="908720"/>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Transfer Information</a:t>
            </a:r>
          </a:p>
        </p:txBody>
      </p:sp>
      <p:grpSp>
        <p:nvGrpSpPr>
          <p:cNvPr id="278" name="그룹 277"/>
          <p:cNvGrpSpPr/>
          <p:nvPr/>
        </p:nvGrpSpPr>
        <p:grpSpPr>
          <a:xfrm rot="5400000">
            <a:off x="7319091" y="2031010"/>
            <a:ext cx="384057" cy="219932"/>
            <a:chOff x="6717535" y="2676703"/>
            <a:chExt cx="467713" cy="219932"/>
          </a:xfrm>
        </p:grpSpPr>
        <p:cxnSp>
          <p:nvCxnSpPr>
            <p:cNvPr id="279" name="직선 화살표 연결선 278"/>
            <p:cNvCxnSpPr/>
            <p:nvPr/>
          </p:nvCxnSpPr>
          <p:spPr>
            <a:xfrm>
              <a:off x="6819210" y="2772787"/>
              <a:ext cx="366038"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rot="16200000">
              <a:off x="6710644" y="2683594"/>
              <a:ext cx="219932" cy="206149"/>
            </a:xfrm>
            <a:prstGeom prst="rect">
              <a:avLst/>
            </a:prstGeom>
            <a:noFill/>
          </p:spPr>
          <p:txBody>
            <a:bodyPr wrap="none" rtlCol="0">
              <a:spAutoFit/>
            </a:bodyPr>
            <a:lstStyle/>
            <a:p>
              <a:r>
                <a:rPr lang="en-US" altLang="ko-KR" sz="500" dirty="0" smtClean="0"/>
                <a:t>9</a:t>
              </a:r>
              <a:endParaRPr lang="ko-KR" altLang="en-US" sz="500" dirty="0"/>
            </a:p>
          </p:txBody>
        </p:sp>
      </p:grpSp>
      <p:graphicFrame>
        <p:nvGraphicFramePr>
          <p:cNvPr id="44" name="표 43"/>
          <p:cNvGraphicFramePr>
            <a:graphicFrameLocks noGrp="1"/>
          </p:cNvGraphicFramePr>
          <p:nvPr>
            <p:custDataLst>
              <p:tags r:id="rId1"/>
            </p:custDataLst>
          </p:nvPr>
        </p:nvGraphicFramePr>
        <p:xfrm>
          <a:off x="704528" y="2653243"/>
          <a:ext cx="8641080" cy="1920875"/>
        </p:xfrm>
        <a:graphic>
          <a:graphicData uri="http://schemas.openxmlformats.org/drawingml/2006/table">
            <a:tbl>
              <a:tblPr firstRow="1" bandRow="1">
                <a:tableStyleId>{5C22544A-7EE6-4342-B048-85BDC9FD1C3A}</a:tableStyleId>
              </a:tblPr>
              <a:tblGrid>
                <a:gridCol w="470257"/>
                <a:gridCol w="575532"/>
                <a:gridCol w="575532"/>
                <a:gridCol w="575532"/>
                <a:gridCol w="1977169"/>
                <a:gridCol w="634647"/>
                <a:gridCol w="634647"/>
                <a:gridCol w="634647"/>
                <a:gridCol w="1770909"/>
                <a:gridCol w="792088"/>
              </a:tblGrid>
              <a:tr h="324823">
                <a:tc rowSpan="2">
                  <a:txBody>
                    <a:bodyPr/>
                    <a:lstStyle/>
                    <a:p>
                      <a:pPr algn="ctr" latinLnBrk="1"/>
                      <a:r>
                        <a:rPr lang="en-US" altLang="ko-KR" sz="1000" dirty="0"/>
                        <a:t>No</a:t>
                      </a:r>
                      <a:endParaRPr lang="ko-KR" alt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r>
                        <a:rPr lang="en-US" altLang="ko-KR" sz="1000" dirty="0" smtClean="0"/>
                        <a:t>From (</a:t>
                      </a:r>
                      <a:r>
                        <a:rPr lang="en-US" altLang="ko-KR" sz="1000" dirty="0" err="1" smtClean="0"/>
                        <a:t>UpStream</a:t>
                      </a:r>
                      <a:r>
                        <a:rPr lang="en-US" altLang="ko-KR" sz="1000" dirty="0" smtClean="0"/>
                        <a:t>)</a:t>
                      </a:r>
                      <a:endParaRPr lang="ko-KR" alt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r>
                        <a:rPr lang="en-US" altLang="ko-KR" sz="1000" dirty="0" smtClean="0"/>
                        <a:t>To (</a:t>
                      </a:r>
                      <a:r>
                        <a:rPr lang="en-US" altLang="ko-KR" sz="1000" dirty="0" err="1" smtClean="0"/>
                        <a:t>DownStream</a:t>
                      </a:r>
                      <a:r>
                        <a:rPr lang="en-US" altLang="ko-KR" sz="1000" dirty="0" smtClean="0"/>
                        <a:t>)</a:t>
                      </a:r>
                      <a:endParaRPr lang="ko-KR" alt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ko-K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latinLnBrk="1"/>
                      <a:r>
                        <a:rPr lang="en-US" altLang="ko-KR" sz="1000" dirty="0" smtClean="0"/>
                        <a:t>LinkSignal</a:t>
                      </a:r>
                      <a:r>
                        <a:rPr lang="en-US" altLang="ko-KR" sz="1000" baseline="0" dirty="0" smtClean="0"/>
                        <a:t> </a:t>
                      </a:r>
                      <a:r>
                        <a:rPr lang="en-US" altLang="ko-KR" sz="1000" dirty="0" smtClean="0"/>
                        <a:t>Type</a:t>
                      </a:r>
                      <a:endParaRPr lang="ko-KR" alt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24823">
                <a:tc vMerge="1">
                  <a:txBody>
                    <a:bodyPr/>
                    <a:lstStyle/>
                    <a:p>
                      <a:endParaRPr lang="ko-KR"/>
                    </a:p>
                  </a:txBody>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Local No</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EQ Type</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a:solidFill>
                            <a:schemeClr val="lt1"/>
                          </a:solidFill>
                          <a:latin typeface="+mn-lt"/>
                          <a:ea typeface="+mn-ea"/>
                          <a:cs typeface="+mn-cs"/>
                        </a:rPr>
                        <a:t>Slot</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Upstream Path No</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Local No</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EQ Type</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a:solidFill>
                            <a:schemeClr val="lt1"/>
                          </a:solidFill>
                          <a:latin typeface="+mn-lt"/>
                          <a:ea typeface="+mn-ea"/>
                          <a:cs typeface="+mn-cs"/>
                        </a:rPr>
                        <a:t>Slot</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1" hangingPunct="1"/>
                      <a:r>
                        <a:rPr lang="en-US" altLang="ko-KR" sz="1000" b="1" kern="1200" dirty="0" smtClean="0">
                          <a:solidFill>
                            <a:schemeClr val="lt1"/>
                          </a:solidFill>
                          <a:latin typeface="+mn-lt"/>
                          <a:ea typeface="+mn-ea"/>
                          <a:cs typeface="+mn-cs"/>
                        </a:rPr>
                        <a:t>Downstream Path No</a:t>
                      </a:r>
                      <a:endParaRPr lang="ko-KR" altLang="en-US" sz="1000" b="1" kern="1200" dirty="0">
                        <a:solidFill>
                          <a:schemeClr val="lt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ko-KR"/>
                    </a:p>
                  </a:txBody>
                  <a:tcPr/>
                </a:tc>
              </a:tr>
              <a:tr h="399782">
                <a:tc>
                  <a:txBody>
                    <a:bodyPr/>
                    <a:lstStyle/>
                    <a:p>
                      <a:pPr algn="ctr" latinLnBrk="1"/>
                      <a:r>
                        <a:rPr lang="en-US" altLang="ko-KR" sz="1000" dirty="0" smtClean="0"/>
                        <a:t>8</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smtClean="0"/>
                        <a:t>L4</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a:t>Double Arm</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a:t>1</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smtClean="0"/>
                        <a:t>1</a:t>
                      </a:r>
                      <a:endParaRPr lang="ko-KR" altLang="en-US" sz="1000" dirty="0" smtClean="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a:t>L3</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Convey</a:t>
                      </a:r>
                      <a:endParaRPr lang="ko-KR" altLang="en-US" sz="1000" smtClean="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a:t>1</a:t>
                      </a:r>
                      <a:endParaRPr lang="ko-KR" altLang="en-US" sz="1000" dirty="0"/>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smtClean="0"/>
                        <a:t>1</a:t>
                      </a:r>
                    </a:p>
                  </a:txBody>
                  <a:tcPr anchor="ctr">
                    <a:lnT w="19050" cap="flat" cmpd="sng" algn="ctr">
                      <a:solidFill>
                        <a:schemeClr val="bg1"/>
                      </a:solidFill>
                      <a:prstDash val="solid"/>
                      <a:round/>
                      <a:headEnd type="none" w="med" len="med"/>
                      <a:tailEnd type="none" w="med" len="med"/>
                    </a:lnT>
                  </a:tcPr>
                </a:tc>
                <a:tc>
                  <a:txBody>
                    <a:bodyPr/>
                    <a:lstStyle/>
                    <a:p>
                      <a:pPr algn="ctr" latinLnBrk="1"/>
                      <a:r>
                        <a:rPr lang="en-US" altLang="ko-KR" sz="1000" dirty="0" smtClean="0"/>
                        <a:t>2</a:t>
                      </a:r>
                    </a:p>
                  </a:txBody>
                  <a:tcPr anchor="ctr">
                    <a:lnT w="19050" cap="flat" cmpd="sng" algn="ctr">
                      <a:solidFill>
                        <a:schemeClr val="bg1"/>
                      </a:solidFill>
                      <a:prstDash val="solid"/>
                      <a:round/>
                      <a:headEnd type="none" w="med" len="med"/>
                      <a:tailEnd type="none" w="med" len="med"/>
                    </a:lnT>
                  </a:tcPr>
                </a:tc>
              </a:tr>
              <a:tr h="399782">
                <a:tc>
                  <a:txBody>
                    <a:bodyPr/>
                    <a:lstStyle/>
                    <a:p>
                      <a:pPr algn="ctr" latinLnBrk="1"/>
                      <a:r>
                        <a:rPr lang="en-US" altLang="ko-KR" sz="1000" dirty="0" smtClean="0"/>
                        <a:t>9</a:t>
                      </a:r>
                      <a:endParaRPr lang="ko-KR" altLang="en-US" sz="1000" dirty="0"/>
                    </a:p>
                  </a:txBody>
                  <a:tcPr anchor="ctr"/>
                </a:tc>
                <a:tc>
                  <a:txBody>
                    <a:bodyPr/>
                    <a:lstStyle/>
                    <a:p>
                      <a:pPr algn="ctr" latinLnBrk="1"/>
                      <a:r>
                        <a:rPr lang="en-US" altLang="ko-KR" sz="1000" dirty="0" smtClean="0"/>
                        <a:t>L12</a:t>
                      </a:r>
                      <a:endParaRPr lang="ko-KR" altLang="en-US" sz="1000" dirty="0"/>
                    </a:p>
                  </a:txBody>
                  <a:tcPr anchor="ctr"/>
                </a:tc>
                <a:tc>
                  <a:txBody>
                    <a:bodyPr/>
                    <a:lstStyle/>
                    <a:p>
                      <a:pPr algn="ctr" latinLnBrk="1"/>
                      <a:r>
                        <a:rPr lang="en-US" altLang="ko-KR" sz="1000" dirty="0" smtClean="0"/>
                        <a:t>Single</a:t>
                      </a:r>
                      <a:r>
                        <a:rPr lang="en-US" altLang="ko-KR" sz="1000" baseline="0" dirty="0" smtClean="0"/>
                        <a:t> Stage</a:t>
                      </a:r>
                      <a:endParaRPr lang="ko-KR" altLang="en-US" sz="1000" dirty="0"/>
                    </a:p>
                  </a:txBody>
                  <a:tcPr anchor="ctr"/>
                </a:tc>
                <a:tc>
                  <a:txBody>
                    <a:bodyPr/>
                    <a:lstStyle/>
                    <a:p>
                      <a:pPr algn="ctr" latinLnBrk="1"/>
                      <a:r>
                        <a:rPr lang="en-US" altLang="ko-KR" sz="1000" dirty="0"/>
                        <a:t>1</a:t>
                      </a:r>
                      <a:endParaRPr lang="ko-KR" altLang="en-US" sz="1000" dirty="0"/>
                    </a:p>
                  </a:txBody>
                  <a:tcPr anchor="ctr"/>
                </a:tc>
                <a:tc>
                  <a:txBody>
                    <a:bodyPr/>
                    <a:lstStyle/>
                    <a:p>
                      <a:pPr algn="ctr" latinLnBrk="1"/>
                      <a:r>
                        <a:rPr lang="en-US" altLang="ko-KR" sz="1000" dirty="0" smtClean="0"/>
                        <a:t>1</a:t>
                      </a:r>
                    </a:p>
                  </a:txBody>
                  <a:tcPr anchor="ctr"/>
                </a:tc>
                <a:tc>
                  <a:txBody>
                    <a:bodyPr/>
                    <a:lstStyle/>
                    <a:p>
                      <a:pPr algn="ctr" latinLnBrk="1"/>
                      <a:r>
                        <a:rPr lang="en-US" altLang="ko-KR" sz="1000" dirty="0" smtClean="0"/>
                        <a:t>L13</a:t>
                      </a:r>
                      <a:endParaRPr lang="ko-KR" altLang="en-US" sz="1000" dirty="0"/>
                    </a:p>
                  </a:txBody>
                  <a:tcPr anchor="ctr"/>
                </a:tc>
                <a:tc>
                  <a:txBody>
                    <a:bodyPr/>
                    <a:lstStyle/>
                    <a:p>
                      <a:pPr algn="ctr" latinLnBrk="1"/>
                      <a:r>
                        <a:rPr lang="en-US" altLang="ko-KR" sz="1000" dirty="0" smtClean="0"/>
                        <a:t>Double Arm</a:t>
                      </a:r>
                      <a:endParaRPr lang="ko-KR" altLang="en-US" sz="1000" dirty="0"/>
                    </a:p>
                  </a:txBody>
                  <a:tcPr anchor="ctr"/>
                </a:tc>
                <a:tc>
                  <a:txBody>
                    <a:bodyPr/>
                    <a:lstStyle/>
                    <a:p>
                      <a:pPr algn="ctr" latinLnBrk="1"/>
                      <a:r>
                        <a:rPr lang="en-US" altLang="ko-KR" sz="1000" dirty="0"/>
                        <a:t>1</a:t>
                      </a:r>
                      <a:endParaRPr lang="ko-KR" altLang="en-US" sz="1000" dirty="0"/>
                    </a:p>
                  </a:txBody>
                  <a:tcPr anchor="ctr"/>
                </a:tc>
                <a:tc>
                  <a:txBody>
                    <a:bodyPr/>
                    <a:lstStyle/>
                    <a:p>
                      <a:pPr algn="ctr" latinLnBrk="1"/>
                      <a:r>
                        <a:rPr lang="en-US" altLang="ko-KR" sz="1000" dirty="0" smtClean="0"/>
                        <a:t>1</a:t>
                      </a:r>
                    </a:p>
                  </a:txBody>
                  <a:tcPr anchor="ctr"/>
                </a:tc>
                <a:tc>
                  <a:txBody>
                    <a:bodyPr/>
                    <a:lstStyle/>
                    <a:p>
                      <a:pPr algn="ctr" latinLnBrk="1"/>
                      <a:r>
                        <a:rPr lang="en-US" altLang="ko-KR" sz="1000" dirty="0" smtClean="0"/>
                        <a:t>10</a:t>
                      </a:r>
                    </a:p>
                  </a:txBody>
                  <a:tcPr anchor="ctr"/>
                </a:tc>
              </a:tr>
              <a:tr h="399782">
                <a:tc>
                  <a:txBody>
                    <a:bodyPr/>
                    <a:lstStyle/>
                    <a:p>
                      <a:pPr algn="ctr" latinLnBrk="1"/>
                      <a:r>
                        <a:rPr lang="en-US" sz="1000" dirty="0" smtClean="0"/>
                        <a:t>10</a:t>
                      </a:r>
                      <a:endParaRPr lang="en-US" sz="1000" dirty="0"/>
                    </a:p>
                  </a:txBody>
                  <a:tcPr anchor="ctr"/>
                </a:tc>
                <a:tc>
                  <a:txBody>
                    <a:bodyPr/>
                    <a:lstStyle/>
                    <a:p>
                      <a:pPr algn="ctr" latinLnBrk="1"/>
                      <a:r>
                        <a:rPr lang="en-US" altLang="ko-KR" sz="1000" dirty="0" smtClean="0"/>
                        <a:t>L12</a:t>
                      </a:r>
                      <a:endParaRPr lang="ko-KR" altLang="en-US" sz="1000" dirty="0"/>
                    </a:p>
                  </a:txBody>
                  <a:tcPr anchor="ctr"/>
                </a:tc>
                <a:tc>
                  <a:txBody>
                    <a:bodyPr/>
                    <a:lstStyle/>
                    <a:p>
                      <a:pPr algn="ctr" latinLnBrk="1"/>
                      <a:r>
                        <a:rPr lang="en-US" altLang="ko-KR" sz="1000" dirty="0" smtClean="0"/>
                        <a:t>Single</a:t>
                      </a:r>
                      <a:r>
                        <a:rPr lang="en-US" altLang="ko-KR" sz="1000" baseline="0" dirty="0" smtClean="0"/>
                        <a:t> Stage</a:t>
                      </a:r>
                      <a:endParaRPr lang="ko-KR" altLang="en-US" sz="1000" dirty="0"/>
                    </a:p>
                  </a:txBody>
                  <a:tcPr anchor="ctr"/>
                </a:tc>
                <a:tc>
                  <a:txBody>
                    <a:bodyPr/>
                    <a:lstStyle/>
                    <a:p>
                      <a:pPr algn="ctr" latinLnBrk="1"/>
                      <a:r>
                        <a:rPr lang="en-US" altLang="ko-KR" sz="1000" dirty="0"/>
                        <a:t>1</a:t>
                      </a:r>
                      <a:endParaRPr lang="ko-KR" altLang="en-US" sz="1000" dirty="0"/>
                    </a:p>
                  </a:txBody>
                  <a:tcPr anchor="ctr"/>
                </a:tc>
                <a:tc>
                  <a:txBody>
                    <a:bodyPr/>
                    <a:lstStyle/>
                    <a:p>
                      <a:pPr algn="ctr" latinLnBrk="1"/>
                      <a:r>
                        <a:rPr lang="en-US" altLang="ko-KR" sz="1000" dirty="0" smtClean="0"/>
                        <a:t>2</a:t>
                      </a:r>
                    </a:p>
                  </a:txBody>
                  <a:tcPr anchor="ctr"/>
                </a:tc>
                <a:tc>
                  <a:txBody>
                    <a:bodyPr/>
                    <a:lstStyle/>
                    <a:p>
                      <a:pPr algn="ctr" latinLnBrk="1"/>
                      <a:r>
                        <a:rPr lang="en-US" altLang="ko-KR" sz="1000" dirty="0" smtClean="0"/>
                        <a:t>L13</a:t>
                      </a:r>
                      <a:endParaRPr lang="ko-KR" altLang="en-US" sz="1000" dirty="0"/>
                    </a:p>
                  </a:txBody>
                  <a:tcPr anchor="ctr"/>
                </a:tc>
                <a:tc>
                  <a:txBody>
                    <a:bodyPr/>
                    <a:lstStyle/>
                    <a:p>
                      <a:pPr algn="ctr" latinLnBrk="1"/>
                      <a:r>
                        <a:rPr lang="en-US" altLang="ko-KR" sz="1000" dirty="0" smtClean="0"/>
                        <a:t>Double Arm</a:t>
                      </a:r>
                      <a:endParaRPr lang="ko-KR" altLang="en-US" sz="1000" dirty="0"/>
                    </a:p>
                  </a:txBody>
                  <a:tcPr anchor="ctr"/>
                </a:tc>
                <a:tc>
                  <a:txBody>
                    <a:bodyPr/>
                    <a:lstStyle/>
                    <a:p>
                      <a:pPr algn="ctr" latinLnBrk="1"/>
                      <a:r>
                        <a:rPr lang="en-US" altLang="ko-KR" sz="1000" dirty="0"/>
                        <a:t>1</a:t>
                      </a:r>
                      <a:endParaRPr lang="ko-KR" altLang="en-US" sz="1000" dirty="0"/>
                    </a:p>
                  </a:txBody>
                  <a:tcPr anchor="ctr"/>
                </a:tc>
                <a:tc>
                  <a:txBody>
                    <a:bodyPr/>
                    <a:lstStyle/>
                    <a:p>
                      <a:pPr algn="ctr" latinLnBrk="1"/>
                      <a:r>
                        <a:rPr lang="en-US" altLang="ko-KR" sz="1000" dirty="0" smtClean="0"/>
                        <a:t>2</a:t>
                      </a:r>
                    </a:p>
                  </a:txBody>
                  <a:tcPr anchor="ctr"/>
                </a:tc>
                <a:tc>
                  <a:txBody>
                    <a:bodyPr/>
                    <a:lstStyle/>
                    <a:p>
                      <a:pPr algn="ctr" latinLnBrk="1"/>
                      <a:r>
                        <a:rPr lang="en-US" altLang="ko-KR" sz="1000" dirty="0" smtClean="0"/>
                        <a:t>10</a:t>
                      </a:r>
                    </a:p>
                  </a:txBody>
                  <a:tcPr anchor="ctr"/>
                </a:tc>
              </a:tr>
            </a:tbl>
          </a:graphicData>
        </a:graphic>
      </p:graphicFrame>
      <p:grpSp>
        <p:nvGrpSpPr>
          <p:cNvPr id="54" name="그룹 53"/>
          <p:cNvGrpSpPr/>
          <p:nvPr/>
        </p:nvGrpSpPr>
        <p:grpSpPr>
          <a:xfrm rot="5400000">
            <a:off x="1919873" y="1888486"/>
            <a:ext cx="365055" cy="219932"/>
            <a:chOff x="1474709" y="1980797"/>
            <a:chExt cx="365055" cy="219932"/>
          </a:xfrm>
        </p:grpSpPr>
        <p:cxnSp>
          <p:nvCxnSpPr>
            <p:cNvPr id="55" name="직선 화살표 연결선 54"/>
            <p:cNvCxnSpPr/>
            <p:nvPr/>
          </p:nvCxnSpPr>
          <p:spPr>
            <a:xfrm>
              <a:off x="1539194" y="2086893"/>
              <a:ext cx="300570" cy="8141"/>
            </a:xfrm>
            <a:prstGeom prst="straightConnector1">
              <a:avLst/>
            </a:prstGeom>
            <a:ln cap="rnd">
              <a:solidFill>
                <a:srgbClr val="FF0000"/>
              </a:solidFill>
              <a:headEnd type="oval" w="lg" len="lg"/>
              <a:tailEnd type="triangle" w="sm"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16200000">
              <a:off x="1449382" y="2006124"/>
              <a:ext cx="219932" cy="169277"/>
            </a:xfrm>
            <a:prstGeom prst="rect">
              <a:avLst/>
            </a:prstGeom>
            <a:noFill/>
          </p:spPr>
          <p:txBody>
            <a:bodyPr wrap="none" rtlCol="0">
              <a:spAutoFit/>
            </a:bodyPr>
            <a:lstStyle/>
            <a:p>
              <a:r>
                <a:rPr lang="en-US" altLang="ko-KR" sz="500" dirty="0" smtClean="0"/>
                <a:t>8</a:t>
              </a:r>
              <a:endParaRPr lang="ko-KR" altLang="en-US" sz="500" dirty="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992188" y="193675"/>
            <a:ext cx="176212" cy="596900"/>
          </a:xfrm>
          <a:prstGeom prst="rect">
            <a:avLst/>
          </a:prstGeom>
          <a:noFill/>
          <a:ln w="9525">
            <a:noFill/>
            <a:miter lim="800000"/>
          </a:ln>
        </p:spPr>
        <p:txBody>
          <a:bodyPr wrap="none" lIns="87172" tIns="43586" rIns="87172" bIns="43586" anchor="ctr">
            <a:spAutoFit/>
          </a:bodyPr>
          <a:lstStyle/>
          <a:p>
            <a:pPr defTabSz="871220" eaLnBrk="1" latinLnBrk="1" hangingPunct="1"/>
            <a:endParaRPr lang="zh-CN" altLang="en-US" sz="3300" b="1">
              <a:solidFill>
                <a:schemeClr val="bg1"/>
              </a:solidFill>
              <a:latin typeface="Arial" panose="020B0604020202020204" pitchFamily="34" charset="0"/>
            </a:endParaRPr>
          </a:p>
        </p:txBody>
      </p:sp>
      <p:sp>
        <p:nvSpPr>
          <p:cNvPr id="25603" name="Rectangle 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Gulim" panose="020B0600000101010101" pitchFamily="50" charset="-127"/>
              </a:rPr>
              <a:t>Sub Contents</a:t>
            </a:r>
            <a:endParaRPr lang="ko-KR" altLang="en-US" sz="2000" b="1" dirty="0">
              <a:latin typeface="微软雅黑" panose="020B0503020204020204" pitchFamily="34" charset="-122"/>
              <a:ea typeface="Gulim" panose="020B0600000101010101" pitchFamily="50" charset="-127"/>
            </a:endParaRPr>
          </a:p>
        </p:txBody>
      </p:sp>
      <p:sp>
        <p:nvSpPr>
          <p:cNvPr id="25604" name="矩形 8"/>
          <p:cNvSpPr>
            <a:spLocks noChangeArrowheads="1"/>
          </p:cNvSpPr>
          <p:nvPr/>
        </p:nvSpPr>
        <p:spPr bwMode="auto">
          <a:xfrm>
            <a:off x="920750" y="1125538"/>
            <a:ext cx="6480175" cy="1661993"/>
          </a:xfrm>
          <a:prstGeom prst="rect">
            <a:avLst/>
          </a:prstGeom>
          <a:noFill/>
          <a:ln w="9525">
            <a:noFill/>
            <a:miter lim="800000"/>
          </a:ln>
        </p:spPr>
        <p:txBody>
          <a:bodyPr>
            <a:spAutoFit/>
          </a:bodyPr>
          <a:lstStyle/>
          <a:p>
            <a:pPr latinLnBrk="1">
              <a:lnSpc>
                <a:spcPct val="15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2. Equipment Overview &amp; Configuration</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2.1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Glass Flow</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2.2 Flow Type</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2.3 Job Event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138"/>
          <p:cNvSpPr>
            <a:spLocks noChangeArrowheads="1"/>
          </p:cNvSpPr>
          <p:nvPr/>
        </p:nvSpPr>
        <p:spPr bwMode="auto">
          <a:xfrm>
            <a:off x="631825" y="981075"/>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Glass Flow</a:t>
            </a:r>
          </a:p>
        </p:txBody>
      </p:sp>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2.1 Glass Flow</a:t>
            </a:r>
            <a:endParaRPr lang="ko-KR" altLang="en-US" sz="2000" b="1" dirty="0">
              <a:latin typeface="微软雅黑" panose="020B0503020204020204" pitchFamily="34" charset="-122"/>
              <a:ea typeface="Gulim" panose="020B0600000101010101" pitchFamily="50" charset="-127"/>
            </a:endParaRPr>
          </a:p>
        </p:txBody>
      </p:sp>
      <p:graphicFrame>
        <p:nvGraphicFramePr>
          <p:cNvPr id="70" name="표 69"/>
          <p:cNvGraphicFramePr>
            <a:graphicFrameLocks noGrp="1"/>
          </p:cNvGraphicFramePr>
          <p:nvPr/>
        </p:nvGraphicFramePr>
        <p:xfrm>
          <a:off x="632520" y="1340768"/>
          <a:ext cx="8712969" cy="4687119"/>
        </p:xfrm>
        <a:graphic>
          <a:graphicData uri="http://schemas.openxmlformats.org/drawingml/2006/table">
            <a:tbl>
              <a:tblPr firstRow="1" bandRow="1">
                <a:tableStyleId>{5C22544A-7EE6-4342-B048-85BDC9FD1C3A}</a:tableStyleId>
              </a:tblPr>
              <a:tblGrid>
                <a:gridCol w="871297"/>
                <a:gridCol w="928903"/>
                <a:gridCol w="1080120"/>
                <a:gridCol w="1080120"/>
                <a:gridCol w="4752529"/>
              </a:tblGrid>
              <a:tr h="475253">
                <a:tc>
                  <a:txBody>
                    <a:bodyPr/>
                    <a:lstStyle/>
                    <a:p>
                      <a:pPr algn="ctr" latinLnBrk="1"/>
                      <a:r>
                        <a:rPr lang="en-US" altLang="ko-KR" sz="1000" dirty="0"/>
                        <a:t>No</a:t>
                      </a:r>
                      <a:endParaRPr lang="ko-KR" altLang="en-US" sz="1000" dirty="0"/>
                    </a:p>
                  </a:txBody>
                  <a:tcPr anchor="ctr"/>
                </a:tc>
                <a:tc>
                  <a:txBody>
                    <a:bodyPr/>
                    <a:lstStyle/>
                    <a:p>
                      <a:pPr algn="ctr" latinLnBrk="1"/>
                      <a:r>
                        <a:rPr lang="en-US" altLang="ko-KR" sz="1000" dirty="0"/>
                        <a:t>Category</a:t>
                      </a:r>
                      <a:endParaRPr lang="ko-KR" altLang="en-US" sz="1000" dirty="0"/>
                    </a:p>
                  </a:txBody>
                  <a:tcPr anchor="ctr"/>
                </a:tc>
                <a:tc>
                  <a:txBody>
                    <a:bodyPr/>
                    <a:lstStyle/>
                    <a:p>
                      <a:pPr algn="ctr" latinLnBrk="1"/>
                      <a:r>
                        <a:rPr lang="en-US" altLang="ko-KR" sz="1000" dirty="0"/>
                        <a:t>Flow Type</a:t>
                      </a:r>
                      <a:endParaRPr lang="ko-KR" altLang="en-US" sz="1000" dirty="0"/>
                    </a:p>
                  </a:txBody>
                  <a:tcPr anchor="ctr"/>
                </a:tc>
                <a:tc>
                  <a:txBody>
                    <a:bodyPr/>
                    <a:lstStyle/>
                    <a:p>
                      <a:pPr algn="ctr" latinLnBrk="1"/>
                      <a:r>
                        <a:rPr lang="en-US" altLang="ko-KR" sz="1000" dirty="0"/>
                        <a:t>Subject</a:t>
                      </a:r>
                      <a:endParaRPr lang="ko-KR" altLang="en-US" sz="1000" dirty="0"/>
                    </a:p>
                  </a:txBody>
                  <a:tcPr anchor="ctr"/>
                </a:tc>
                <a:tc>
                  <a:txBody>
                    <a:bodyPr/>
                    <a:lstStyle/>
                    <a:p>
                      <a:pPr algn="ctr" latinLnBrk="1"/>
                      <a:r>
                        <a:rPr lang="en-US" altLang="ko-KR" sz="1000" dirty="0"/>
                        <a:t>Description</a:t>
                      </a:r>
                      <a:endParaRPr lang="ko-KR" altLang="en-US" sz="1000" dirty="0"/>
                    </a:p>
                  </a:txBody>
                  <a:tcPr anchor="ctr"/>
                </a:tc>
              </a:tr>
              <a:tr h="475253">
                <a:tc>
                  <a:txBody>
                    <a:bodyPr/>
                    <a:lstStyle/>
                    <a:p>
                      <a:pPr algn="ctr" latinLnBrk="1"/>
                      <a:r>
                        <a:rPr lang="en-US" altLang="ko-KR" sz="1000" dirty="0"/>
                        <a:t>1</a:t>
                      </a:r>
                      <a:endParaRPr lang="ko-KR" altLang="en-US" sz="1000" dirty="0"/>
                    </a:p>
                  </a:txBody>
                  <a:tcPr anchor="ctr"/>
                </a:tc>
                <a:tc>
                  <a:txBody>
                    <a:bodyPr/>
                    <a:lstStyle/>
                    <a:p>
                      <a:pPr algn="l" latinLnBrk="1"/>
                      <a:r>
                        <a:rPr lang="en-US" altLang="ko-KR" sz="1000" dirty="0"/>
                        <a:t>Normal</a:t>
                      </a:r>
                      <a:r>
                        <a:rPr lang="en-US" altLang="ko-KR" sz="1000" baseline="0" dirty="0"/>
                        <a:t> Flow</a:t>
                      </a:r>
                      <a:endParaRPr lang="ko-KR" altLang="en-US" sz="1000" dirty="0"/>
                    </a:p>
                  </a:txBody>
                  <a:tcPr anchor="ctr"/>
                </a:tc>
                <a:tc>
                  <a:txBody>
                    <a:bodyPr/>
                    <a:lstStyle/>
                    <a:p>
                      <a:pPr algn="ctr" latinLnBrk="1"/>
                      <a:r>
                        <a:rPr lang="en-US" altLang="ko-KR" sz="1000" dirty="0"/>
                        <a:t>Process</a:t>
                      </a:r>
                      <a:r>
                        <a:rPr lang="en-US" altLang="ko-KR" sz="1000" baseline="0" dirty="0"/>
                        <a:t> All</a:t>
                      </a:r>
                      <a:endParaRPr lang="ko-KR" altLang="en-US" sz="1000" dirty="0"/>
                    </a:p>
                  </a:txBody>
                  <a:tcPr anchor="ctr"/>
                </a:tc>
                <a:tc>
                  <a:txBody>
                    <a:bodyPr/>
                    <a:lstStyle/>
                    <a:p>
                      <a:pPr algn="ctr" latinLnBrk="1"/>
                      <a:r>
                        <a:rPr lang="en-US" altLang="ko-KR" sz="1000" dirty="0"/>
                        <a:t>All</a:t>
                      </a:r>
                      <a:r>
                        <a:rPr lang="en-US" altLang="ko-KR" sz="1000" baseline="0" dirty="0"/>
                        <a:t> Process</a:t>
                      </a:r>
                      <a:endParaRPr lang="ko-KR" altLang="en-US" sz="1000" dirty="0"/>
                    </a:p>
                  </a:txBody>
                  <a:tcPr anchor="ctr"/>
                </a:tc>
                <a:tc>
                  <a:txBody>
                    <a:bodyPr/>
                    <a:lstStyle/>
                    <a:p>
                      <a:r>
                        <a:rPr lang="en-US" altLang="ko-KR" sz="1000" dirty="0" smtClean="0">
                          <a:solidFill>
                            <a:schemeClr val="tx1"/>
                          </a:solidFill>
                        </a:rPr>
                        <a:t>CST </a:t>
                      </a:r>
                      <a:r>
                        <a:rPr lang="ko-KR" altLang="en-US" sz="1000" smtClean="0">
                          <a:solidFill>
                            <a:schemeClr val="tx1"/>
                          </a:solidFill>
                        </a:rPr>
                        <a:t>→ </a:t>
                      </a:r>
                      <a:r>
                        <a:rPr lang="en-US" altLang="ko-KR" sz="1000" dirty="0" smtClean="0">
                          <a:solidFill>
                            <a:schemeClr val="tx1"/>
                          </a:solidFill>
                        </a:rPr>
                        <a:t>Initial Cleaner </a:t>
                      </a:r>
                      <a:r>
                        <a:rPr lang="ko-KR" altLang="en-US" sz="1000" smtClean="0">
                          <a:solidFill>
                            <a:schemeClr val="tx1"/>
                          </a:solidFill>
                        </a:rPr>
                        <a:t>→ </a:t>
                      </a:r>
                      <a:r>
                        <a:rPr lang="en-US" altLang="ko-KR" sz="1000" dirty="0" smtClean="0">
                          <a:solidFill>
                            <a:schemeClr val="tx1"/>
                          </a:solidFill>
                        </a:rPr>
                        <a:t>Oven </a:t>
                      </a:r>
                      <a:r>
                        <a:rPr lang="ko-KR" altLang="en-US" sz="1000" smtClean="0">
                          <a:solidFill>
                            <a:schemeClr val="tx1"/>
                          </a:solidFill>
                        </a:rPr>
                        <a:t>→  </a:t>
                      </a:r>
                      <a:r>
                        <a:rPr lang="en-US" altLang="ko-KR" sz="1000" dirty="0" smtClean="0">
                          <a:solidFill>
                            <a:schemeClr val="tx1"/>
                          </a:solidFill>
                        </a:rPr>
                        <a:t>Block0 </a:t>
                      </a:r>
                      <a:r>
                        <a:rPr lang="ko-KR" altLang="en-US" sz="1000" smtClean="0">
                          <a:solidFill>
                            <a:schemeClr val="tx1"/>
                          </a:solidFill>
                        </a:rPr>
                        <a:t>→ </a:t>
                      </a:r>
                      <a:r>
                        <a:rPr lang="en-US" altLang="ko-KR" sz="1000" dirty="0" smtClean="0">
                          <a:solidFill>
                            <a:schemeClr val="tx1"/>
                          </a:solidFill>
                        </a:rPr>
                        <a:t>Block1 </a:t>
                      </a:r>
                      <a:r>
                        <a:rPr lang="ko-KR" altLang="en-US" sz="1000" smtClean="0">
                          <a:solidFill>
                            <a:schemeClr val="tx1"/>
                          </a:solidFill>
                        </a:rPr>
                        <a:t>→ </a:t>
                      </a:r>
                      <a:r>
                        <a:rPr lang="en-US" altLang="ko-KR" sz="1000" dirty="0" smtClean="0">
                          <a:solidFill>
                            <a:schemeClr val="tx1"/>
                          </a:solidFill>
                        </a:rPr>
                        <a:t>Block3 </a:t>
                      </a:r>
                      <a:r>
                        <a:rPr lang="ko-KR" altLang="en-US" sz="1000" smtClean="0">
                          <a:solidFill>
                            <a:schemeClr val="tx1"/>
                          </a:solidFill>
                        </a:rPr>
                        <a:t>→ </a:t>
                      </a:r>
                      <a:r>
                        <a:rPr lang="en-US" altLang="ko-KR" sz="1000" dirty="0" smtClean="0">
                          <a:solidFill>
                            <a:schemeClr val="tx1"/>
                          </a:solidFill>
                        </a:rPr>
                        <a:t>Block5 </a:t>
                      </a:r>
                      <a:r>
                        <a:rPr lang="ko-KR" altLang="en-US" sz="1000" smtClean="0">
                          <a:solidFill>
                            <a:schemeClr val="tx1"/>
                          </a:solidFill>
                        </a:rPr>
                        <a:t>→ </a:t>
                      </a:r>
                      <a:r>
                        <a:rPr lang="en-US" altLang="ko-KR" sz="1000" dirty="0" smtClean="0">
                          <a:solidFill>
                            <a:schemeClr val="tx1"/>
                          </a:solidFill>
                        </a:rPr>
                        <a:t>Block7 </a:t>
                      </a:r>
                      <a:r>
                        <a:rPr lang="ko-KR" altLang="en-US" sz="1000" smtClean="0">
                          <a:solidFill>
                            <a:schemeClr val="tx1"/>
                          </a:solidFill>
                        </a:rPr>
                        <a:t>→ </a:t>
                      </a:r>
                      <a:r>
                        <a:rPr lang="en-US" altLang="ko-KR" sz="1000" dirty="0" smtClean="0">
                          <a:solidFill>
                            <a:schemeClr val="tx1"/>
                          </a:solidFill>
                        </a:rPr>
                        <a:t>Block9 </a:t>
                      </a:r>
                      <a:r>
                        <a:rPr lang="ko-KR" altLang="en-US" sz="1000" smtClean="0">
                          <a:solidFill>
                            <a:schemeClr val="tx1"/>
                          </a:solidFill>
                        </a:rPr>
                        <a:t>→</a:t>
                      </a:r>
                      <a:r>
                        <a:rPr lang="en-US" altLang="ko-KR" sz="1000" dirty="0" smtClean="0">
                          <a:solidFill>
                            <a:schemeClr val="tx1"/>
                          </a:solidFill>
                        </a:rPr>
                        <a:t> BlockA </a:t>
                      </a:r>
                      <a:r>
                        <a:rPr lang="ko-KR" altLang="en-US" sz="1000" smtClean="0">
                          <a:solidFill>
                            <a:schemeClr val="tx1"/>
                          </a:solidFill>
                        </a:rPr>
                        <a:t>→ </a:t>
                      </a:r>
                      <a:r>
                        <a:rPr lang="en-US" altLang="ko-KR" sz="1000" dirty="0" smtClean="0">
                          <a:solidFill>
                            <a:schemeClr val="tx1"/>
                          </a:solidFill>
                        </a:rPr>
                        <a:t>BlockC</a:t>
                      </a:r>
                      <a:endParaRPr lang="en-US" altLang="ko-KR" sz="1000" dirty="0">
                        <a:solidFill>
                          <a:schemeClr val="tx1"/>
                        </a:solidFill>
                      </a:endParaRPr>
                    </a:p>
                  </a:txBody>
                  <a:tcPr anchor="ctr"/>
                </a:tc>
              </a:tr>
              <a:tr h="475253">
                <a:tc>
                  <a:txBody>
                    <a:bodyPr/>
                    <a:lstStyle/>
                    <a:p>
                      <a:pPr algn="ctr" latinLnBrk="1"/>
                      <a:r>
                        <a:rPr lang="en-US" altLang="ko-KR" sz="1000" dirty="0" smtClean="0"/>
                        <a:t>2</a:t>
                      </a:r>
                      <a:endParaRPr lang="ko-KR" altLang="en-US" sz="10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defRPr/>
                      </a:pPr>
                      <a:r>
                        <a:rPr lang="en-US" altLang="ko-KR" sz="1000" dirty="0" smtClean="0"/>
                        <a:t>Normal</a:t>
                      </a:r>
                      <a:r>
                        <a:rPr lang="en-US" altLang="ko-KR" sz="1000" baseline="0" dirty="0" smtClean="0"/>
                        <a:t> Flow – Key Glass</a:t>
                      </a:r>
                      <a:endParaRPr lang="ko-KR" altLang="en-US" sz="1000" smtClean="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Key Glass Normal Mode</a:t>
                      </a:r>
                      <a:endParaRPr lang="ko-KR" altLang="en-US" sz="1000" smtClean="0"/>
                    </a:p>
                  </a:txBody>
                  <a:tcPr anchor="ctr"/>
                </a:tc>
                <a:tc>
                  <a:txBody>
                    <a:bodyPr/>
                    <a:lstStyle/>
                    <a:p>
                      <a:pPr algn="ctr" latinLnBrk="1"/>
                      <a:r>
                        <a:rPr lang="en-US" altLang="ko-KR" sz="1000" dirty="0" smtClean="0"/>
                        <a:t>Key Glass – All</a:t>
                      </a:r>
                      <a:r>
                        <a:rPr lang="en-US" altLang="ko-KR" sz="1000" baseline="0" dirty="0" smtClean="0"/>
                        <a:t> Process</a:t>
                      </a:r>
                      <a:endParaRPr lang="ko-KR" altLang="en-US" sz="1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ko-KR" sz="1000" dirty="0" smtClean="0">
                          <a:solidFill>
                            <a:schemeClr val="tx1"/>
                          </a:solidFill>
                        </a:rPr>
                        <a:t>CST </a:t>
                      </a:r>
                      <a:r>
                        <a:rPr lang="ko-KR" altLang="en-US" sz="1000" smtClean="0">
                          <a:solidFill>
                            <a:schemeClr val="tx1"/>
                          </a:solidFill>
                        </a:rPr>
                        <a:t>→ </a:t>
                      </a:r>
                      <a:r>
                        <a:rPr lang="en-US" altLang="ko-KR" sz="1000" dirty="0" smtClean="0">
                          <a:solidFill>
                            <a:schemeClr val="tx1"/>
                          </a:solidFill>
                        </a:rPr>
                        <a:t>Initial Cleaner </a:t>
                      </a:r>
                      <a:r>
                        <a:rPr lang="ko-KR" altLang="en-US" sz="1000" smtClean="0">
                          <a:solidFill>
                            <a:schemeClr val="tx1"/>
                          </a:solidFill>
                        </a:rPr>
                        <a:t>→ </a:t>
                      </a:r>
                      <a:r>
                        <a:rPr lang="en-US" altLang="ko-KR" sz="1000" dirty="0" smtClean="0">
                          <a:solidFill>
                            <a:schemeClr val="tx1"/>
                          </a:solidFill>
                        </a:rPr>
                        <a:t>Oven </a:t>
                      </a:r>
                      <a:r>
                        <a:rPr lang="ko-KR" altLang="en-US" sz="1000" smtClean="0">
                          <a:solidFill>
                            <a:schemeClr val="tx1"/>
                          </a:solidFill>
                        </a:rPr>
                        <a:t>→  </a:t>
                      </a:r>
                      <a:r>
                        <a:rPr lang="en-US" altLang="ko-KR" sz="1000" dirty="0" smtClean="0">
                          <a:solidFill>
                            <a:schemeClr val="tx1"/>
                          </a:solidFill>
                        </a:rPr>
                        <a:t>Block0 </a:t>
                      </a:r>
                      <a:r>
                        <a:rPr lang="ko-KR" altLang="en-US" sz="1000" smtClean="0">
                          <a:solidFill>
                            <a:schemeClr val="tx1"/>
                          </a:solidFill>
                        </a:rPr>
                        <a:t>→ </a:t>
                      </a:r>
                      <a:r>
                        <a:rPr lang="en-US" altLang="ko-KR" sz="1000" dirty="0" smtClean="0">
                          <a:solidFill>
                            <a:schemeClr val="tx1"/>
                          </a:solidFill>
                        </a:rPr>
                        <a:t>Block1 </a:t>
                      </a:r>
                      <a:r>
                        <a:rPr lang="ko-KR" altLang="en-US" sz="1000" smtClean="0">
                          <a:solidFill>
                            <a:schemeClr val="tx1"/>
                          </a:solidFill>
                        </a:rPr>
                        <a:t>→ </a:t>
                      </a:r>
                      <a:r>
                        <a:rPr lang="en-US" altLang="ko-KR" sz="1000" dirty="0" smtClean="0">
                          <a:solidFill>
                            <a:schemeClr val="tx1"/>
                          </a:solidFill>
                        </a:rPr>
                        <a:t>Block3 </a:t>
                      </a:r>
                      <a:r>
                        <a:rPr lang="ko-KR" altLang="en-US" sz="1000" smtClean="0">
                          <a:solidFill>
                            <a:schemeClr val="tx1"/>
                          </a:solidFill>
                        </a:rPr>
                        <a:t>→ </a:t>
                      </a:r>
                      <a:r>
                        <a:rPr lang="en-US" altLang="ko-KR" sz="1000" dirty="0" smtClean="0">
                          <a:solidFill>
                            <a:schemeClr val="tx1"/>
                          </a:solidFill>
                        </a:rPr>
                        <a:t>Block5 </a:t>
                      </a:r>
                      <a:r>
                        <a:rPr lang="ko-KR" altLang="en-US" sz="1000" smtClean="0">
                          <a:solidFill>
                            <a:schemeClr val="tx1"/>
                          </a:solidFill>
                        </a:rPr>
                        <a:t>→ </a:t>
                      </a:r>
                      <a:r>
                        <a:rPr lang="en-US" altLang="ko-KR" sz="1000" dirty="0" smtClean="0">
                          <a:solidFill>
                            <a:schemeClr val="tx1"/>
                          </a:solidFill>
                        </a:rPr>
                        <a:t>Block7 </a:t>
                      </a:r>
                      <a:r>
                        <a:rPr lang="ko-KR" altLang="en-US" sz="1000" smtClean="0">
                          <a:solidFill>
                            <a:schemeClr val="tx1"/>
                          </a:solidFill>
                        </a:rPr>
                        <a:t>→ </a:t>
                      </a:r>
                      <a:r>
                        <a:rPr lang="en-US" altLang="ko-KR" sz="1000" dirty="0" smtClean="0">
                          <a:solidFill>
                            <a:schemeClr val="tx1"/>
                          </a:solidFill>
                        </a:rPr>
                        <a:t>Block9 </a:t>
                      </a:r>
                      <a:r>
                        <a:rPr lang="ko-KR" altLang="en-US" sz="1000" smtClean="0">
                          <a:solidFill>
                            <a:schemeClr val="tx1"/>
                          </a:solidFill>
                        </a:rPr>
                        <a:t>→</a:t>
                      </a:r>
                      <a:r>
                        <a:rPr lang="en-US" altLang="ko-KR" sz="1000" dirty="0" smtClean="0">
                          <a:solidFill>
                            <a:schemeClr val="tx1"/>
                          </a:solidFill>
                        </a:rPr>
                        <a:t> BlockA </a:t>
                      </a:r>
                      <a:r>
                        <a:rPr lang="ko-KR" altLang="en-US" sz="1000" smtClean="0">
                          <a:solidFill>
                            <a:schemeClr val="tx1"/>
                          </a:solidFill>
                        </a:rPr>
                        <a:t>→ </a:t>
                      </a:r>
                      <a:r>
                        <a:rPr lang="en-US" altLang="ko-KR" sz="1000" dirty="0" smtClean="0">
                          <a:solidFill>
                            <a:schemeClr val="tx1"/>
                          </a:solidFill>
                        </a:rPr>
                        <a:t>BlockC</a:t>
                      </a:r>
                    </a:p>
                  </a:txBody>
                  <a:tcPr anchor="ctr"/>
                </a:tc>
              </a:tr>
              <a:tr h="475253">
                <a:tc>
                  <a:txBody>
                    <a:bodyPr/>
                    <a:lstStyle/>
                    <a:p>
                      <a:pPr algn="ctr" latinLnBrk="1"/>
                      <a:r>
                        <a:rPr lang="en-US" altLang="ko-KR" sz="1000" dirty="0" smtClean="0"/>
                        <a:t>3</a:t>
                      </a:r>
                      <a:endParaRPr lang="ko-KR" altLang="en-US" sz="1000" dirty="0"/>
                    </a:p>
                  </a:txBody>
                  <a:tcPr anchor="ctr"/>
                </a:tc>
                <a:tc>
                  <a:txBody>
                    <a:bodyPr/>
                    <a:lstStyle/>
                    <a:p>
                      <a:pPr algn="l" latinLnBrk="1"/>
                      <a:r>
                        <a:rPr lang="en-US" altLang="ko-KR" sz="1000" dirty="0" smtClean="0"/>
                        <a:t>Mix Run</a:t>
                      </a:r>
                      <a:r>
                        <a:rPr lang="en-US" altLang="ko-KR" sz="1000" baseline="0" dirty="0" smtClean="0"/>
                        <a:t> Flow</a:t>
                      </a:r>
                      <a:endParaRPr lang="ko-KR" altLang="en-US" sz="1000" dirty="0"/>
                    </a:p>
                  </a:txBody>
                  <a:tcPr anchor="ctr"/>
                </a:tc>
                <a:tc>
                  <a:txBody>
                    <a:bodyPr/>
                    <a:lstStyle/>
                    <a:p>
                      <a:pPr algn="ctr" latinLnBrk="1"/>
                      <a:r>
                        <a:rPr lang="en-US" altLang="ko-KR" sz="1000" dirty="0" smtClean="0"/>
                        <a:t>Mix Run Flow</a:t>
                      </a:r>
                      <a:endParaRPr lang="ko-KR" altLang="en-US" sz="1000" dirty="0"/>
                    </a:p>
                  </a:txBody>
                  <a:tcPr anchor="ctr"/>
                </a:tc>
                <a:tc>
                  <a:txBody>
                    <a:bodyPr/>
                    <a:lstStyle/>
                    <a:p>
                      <a:pPr algn="ctr" latinLnBrk="1"/>
                      <a:r>
                        <a:rPr lang="en-US" altLang="ko-KR" sz="1000" dirty="0" smtClean="0"/>
                        <a:t>All Process</a:t>
                      </a:r>
                      <a:endParaRPr lang="ko-KR" altLang="en-US" sz="1000" dirty="0"/>
                    </a:p>
                  </a:txBody>
                  <a:tcPr anchor="ctr"/>
                </a:tc>
                <a:tc>
                  <a:txBody>
                    <a:bodyPr/>
                    <a:lstStyle/>
                    <a:p>
                      <a:r>
                        <a:rPr lang="en-US" altLang="ko-KR" sz="1000" dirty="0" smtClean="0">
                          <a:solidFill>
                            <a:schemeClr val="tx1"/>
                          </a:solidFill>
                        </a:rPr>
                        <a:t>Recipe A : CST </a:t>
                      </a:r>
                      <a:r>
                        <a:rPr lang="ko-KR" altLang="en-US" sz="1000" smtClean="0">
                          <a:solidFill>
                            <a:schemeClr val="tx1"/>
                          </a:solidFill>
                        </a:rPr>
                        <a:t>→ </a:t>
                      </a:r>
                      <a:r>
                        <a:rPr lang="en-US" altLang="ko-KR" sz="1000" dirty="0" smtClean="0">
                          <a:solidFill>
                            <a:schemeClr val="tx1"/>
                          </a:solidFill>
                        </a:rPr>
                        <a:t>Initial Cleaner </a:t>
                      </a:r>
                      <a:r>
                        <a:rPr lang="ko-KR" altLang="en-US" sz="1000" smtClean="0">
                          <a:solidFill>
                            <a:schemeClr val="tx1"/>
                          </a:solidFill>
                        </a:rPr>
                        <a:t>→ </a:t>
                      </a:r>
                      <a:r>
                        <a:rPr lang="en-US" altLang="ko-KR" sz="1000" dirty="0" smtClean="0">
                          <a:solidFill>
                            <a:schemeClr val="tx1"/>
                          </a:solidFill>
                        </a:rPr>
                        <a:t>Oven </a:t>
                      </a:r>
                      <a:r>
                        <a:rPr lang="ko-KR" altLang="en-US" sz="1000" smtClean="0">
                          <a:solidFill>
                            <a:schemeClr val="tx1"/>
                          </a:solidFill>
                        </a:rPr>
                        <a:t>→  </a:t>
                      </a:r>
                      <a:r>
                        <a:rPr lang="en-US" altLang="ko-KR" sz="1000" dirty="0" smtClean="0">
                          <a:solidFill>
                            <a:schemeClr val="tx1"/>
                          </a:solidFill>
                        </a:rPr>
                        <a:t>Block0 ( Route A )</a:t>
                      </a:r>
                      <a:r>
                        <a:rPr lang="ko-KR" altLang="en-US" sz="1000" smtClean="0">
                          <a:solidFill>
                            <a:schemeClr val="tx1"/>
                          </a:solidFill>
                        </a:rPr>
                        <a:t>→ </a:t>
                      </a:r>
                      <a:r>
                        <a:rPr lang="en-US" altLang="ko-KR" sz="1000" dirty="0" smtClean="0">
                          <a:solidFill>
                            <a:schemeClr val="tx1"/>
                          </a:solidFill>
                        </a:rPr>
                        <a:t>Block1 ( Route A ) </a:t>
                      </a:r>
                      <a:r>
                        <a:rPr lang="ko-KR" altLang="en-US" sz="1000" smtClean="0">
                          <a:solidFill>
                            <a:schemeClr val="tx1"/>
                          </a:solidFill>
                        </a:rPr>
                        <a:t>→ </a:t>
                      </a:r>
                      <a:r>
                        <a:rPr lang="en-US" altLang="ko-KR" sz="1000" dirty="0" smtClean="0">
                          <a:solidFill>
                            <a:schemeClr val="tx1"/>
                          </a:solidFill>
                        </a:rPr>
                        <a:t>Block3 ( Route A ) </a:t>
                      </a:r>
                      <a:r>
                        <a:rPr lang="ko-KR" altLang="en-US" sz="1000" smtClean="0">
                          <a:solidFill>
                            <a:schemeClr val="tx1"/>
                          </a:solidFill>
                        </a:rPr>
                        <a:t>→ </a:t>
                      </a:r>
                      <a:r>
                        <a:rPr lang="en-US" altLang="ko-KR" sz="1000" dirty="0" smtClean="0">
                          <a:solidFill>
                            <a:schemeClr val="tx1"/>
                          </a:solidFill>
                        </a:rPr>
                        <a:t>Block5 ( Route A ) </a:t>
                      </a:r>
                      <a:r>
                        <a:rPr lang="ko-KR" altLang="en-US" sz="1000" smtClean="0">
                          <a:solidFill>
                            <a:schemeClr val="tx1"/>
                          </a:solidFill>
                        </a:rPr>
                        <a:t>→ </a:t>
                      </a:r>
                      <a:r>
                        <a:rPr lang="en-US" altLang="ko-KR" sz="1000" dirty="0" smtClean="0">
                          <a:solidFill>
                            <a:schemeClr val="tx1"/>
                          </a:solidFill>
                        </a:rPr>
                        <a:t>Block7 ( Route A ) </a:t>
                      </a:r>
                      <a:r>
                        <a:rPr lang="ko-KR" altLang="en-US" sz="1000" smtClean="0">
                          <a:solidFill>
                            <a:schemeClr val="tx1"/>
                          </a:solidFill>
                        </a:rPr>
                        <a:t>→ </a:t>
                      </a:r>
                      <a:r>
                        <a:rPr lang="en-US" altLang="ko-KR" sz="1000" dirty="0" smtClean="0">
                          <a:solidFill>
                            <a:schemeClr val="tx1"/>
                          </a:solidFill>
                        </a:rPr>
                        <a:t>Block9 ( Route A ) </a:t>
                      </a:r>
                      <a:r>
                        <a:rPr lang="ko-KR" altLang="en-US" sz="1000" smtClean="0">
                          <a:solidFill>
                            <a:schemeClr val="tx1"/>
                          </a:solidFill>
                        </a:rPr>
                        <a:t>→</a:t>
                      </a:r>
                      <a:r>
                        <a:rPr lang="en-US" altLang="ko-KR" sz="1000" dirty="0" smtClean="0">
                          <a:solidFill>
                            <a:schemeClr val="tx1"/>
                          </a:solidFill>
                        </a:rPr>
                        <a:t> BlockA ( Route A ) </a:t>
                      </a:r>
                      <a:r>
                        <a:rPr lang="ko-KR" altLang="en-US" sz="1000" smtClean="0">
                          <a:solidFill>
                            <a:schemeClr val="tx1"/>
                          </a:solidFill>
                        </a:rPr>
                        <a:t>→ </a:t>
                      </a:r>
                      <a:r>
                        <a:rPr lang="en-US" altLang="ko-KR" sz="1000" dirty="0" smtClean="0">
                          <a:solidFill>
                            <a:schemeClr val="tx1"/>
                          </a:solidFill>
                        </a:rPr>
                        <a:t>BlockC ( Route A )</a:t>
                      </a:r>
                    </a:p>
                    <a:p>
                      <a:r>
                        <a:rPr lang="en-US" altLang="ko-KR" sz="1000" dirty="0" smtClean="0">
                          <a:solidFill>
                            <a:schemeClr val="tx1"/>
                          </a:solidFill>
                        </a:rPr>
                        <a:t>Recipe B : CST </a:t>
                      </a:r>
                      <a:r>
                        <a:rPr lang="ko-KR" altLang="en-US" sz="1000" smtClean="0">
                          <a:solidFill>
                            <a:schemeClr val="tx1"/>
                          </a:solidFill>
                        </a:rPr>
                        <a:t>→ </a:t>
                      </a:r>
                      <a:r>
                        <a:rPr lang="en-US" altLang="ko-KR" sz="1000" dirty="0" smtClean="0">
                          <a:solidFill>
                            <a:schemeClr val="tx1"/>
                          </a:solidFill>
                        </a:rPr>
                        <a:t>Initial Cleaner </a:t>
                      </a:r>
                      <a:r>
                        <a:rPr lang="ko-KR" altLang="en-US" sz="1000" smtClean="0">
                          <a:solidFill>
                            <a:schemeClr val="tx1"/>
                          </a:solidFill>
                        </a:rPr>
                        <a:t>→ </a:t>
                      </a:r>
                      <a:r>
                        <a:rPr lang="en-US" altLang="ko-KR" sz="1000" dirty="0" smtClean="0">
                          <a:solidFill>
                            <a:schemeClr val="tx1"/>
                          </a:solidFill>
                        </a:rPr>
                        <a:t>Oven </a:t>
                      </a:r>
                      <a:r>
                        <a:rPr lang="ko-KR" altLang="en-US" sz="1000" smtClean="0">
                          <a:solidFill>
                            <a:schemeClr val="tx1"/>
                          </a:solidFill>
                        </a:rPr>
                        <a:t>→  </a:t>
                      </a:r>
                      <a:r>
                        <a:rPr lang="en-US" altLang="ko-KR" sz="1000" dirty="0" smtClean="0">
                          <a:solidFill>
                            <a:schemeClr val="tx1"/>
                          </a:solidFill>
                        </a:rPr>
                        <a:t>Block0 ( Route B )</a:t>
                      </a:r>
                      <a:r>
                        <a:rPr lang="ko-KR" altLang="en-US" sz="1000" smtClean="0">
                          <a:solidFill>
                            <a:schemeClr val="tx1"/>
                          </a:solidFill>
                        </a:rPr>
                        <a:t>→ </a:t>
                      </a:r>
                      <a:r>
                        <a:rPr lang="en-US" altLang="ko-KR" sz="1000" dirty="0" smtClean="0">
                          <a:solidFill>
                            <a:schemeClr val="tx1"/>
                          </a:solidFill>
                        </a:rPr>
                        <a:t>Block1 ( Route B ) </a:t>
                      </a:r>
                      <a:r>
                        <a:rPr lang="ko-KR" altLang="en-US" sz="1000" smtClean="0">
                          <a:solidFill>
                            <a:schemeClr val="tx1"/>
                          </a:solidFill>
                        </a:rPr>
                        <a:t>→ </a:t>
                      </a:r>
                      <a:r>
                        <a:rPr lang="en-US" altLang="ko-KR" sz="1000" dirty="0" smtClean="0">
                          <a:solidFill>
                            <a:schemeClr val="tx1"/>
                          </a:solidFill>
                        </a:rPr>
                        <a:t>Block3 ( Route B ) </a:t>
                      </a:r>
                      <a:r>
                        <a:rPr lang="ko-KR" altLang="en-US" sz="1000" smtClean="0">
                          <a:solidFill>
                            <a:schemeClr val="tx1"/>
                          </a:solidFill>
                        </a:rPr>
                        <a:t>→ </a:t>
                      </a:r>
                      <a:r>
                        <a:rPr lang="en-US" altLang="ko-KR" sz="1000" dirty="0" smtClean="0">
                          <a:solidFill>
                            <a:schemeClr val="tx1"/>
                          </a:solidFill>
                        </a:rPr>
                        <a:t>Block5 ( Route B ) </a:t>
                      </a:r>
                      <a:r>
                        <a:rPr lang="ko-KR" altLang="en-US" sz="1000" smtClean="0">
                          <a:solidFill>
                            <a:schemeClr val="tx1"/>
                          </a:solidFill>
                        </a:rPr>
                        <a:t>→ </a:t>
                      </a:r>
                      <a:r>
                        <a:rPr lang="en-US" altLang="ko-KR" sz="1000" dirty="0" smtClean="0">
                          <a:solidFill>
                            <a:schemeClr val="tx1"/>
                          </a:solidFill>
                        </a:rPr>
                        <a:t>Block7 ( Route B ) </a:t>
                      </a:r>
                      <a:r>
                        <a:rPr lang="ko-KR" altLang="en-US" sz="1000" smtClean="0">
                          <a:solidFill>
                            <a:schemeClr val="tx1"/>
                          </a:solidFill>
                        </a:rPr>
                        <a:t>→ </a:t>
                      </a:r>
                      <a:r>
                        <a:rPr lang="en-US" altLang="ko-KR" sz="1000" dirty="0" smtClean="0">
                          <a:solidFill>
                            <a:schemeClr val="tx1"/>
                          </a:solidFill>
                        </a:rPr>
                        <a:t>Block9 ( Route B ) </a:t>
                      </a:r>
                      <a:r>
                        <a:rPr lang="ko-KR" altLang="en-US" sz="1000" smtClean="0">
                          <a:solidFill>
                            <a:schemeClr val="tx1"/>
                          </a:solidFill>
                        </a:rPr>
                        <a:t>→</a:t>
                      </a:r>
                      <a:r>
                        <a:rPr lang="en-US" altLang="ko-KR" sz="1000" dirty="0" smtClean="0">
                          <a:solidFill>
                            <a:schemeClr val="tx1"/>
                          </a:solidFill>
                        </a:rPr>
                        <a:t> BlockA ( Route B ) </a:t>
                      </a:r>
                      <a:r>
                        <a:rPr lang="ko-KR" altLang="en-US" sz="1000" smtClean="0">
                          <a:solidFill>
                            <a:schemeClr val="tx1"/>
                          </a:solidFill>
                        </a:rPr>
                        <a:t>→ </a:t>
                      </a:r>
                      <a:r>
                        <a:rPr lang="en-US" altLang="ko-KR" sz="1000" dirty="0" smtClean="0">
                          <a:solidFill>
                            <a:schemeClr val="tx1"/>
                          </a:solidFill>
                        </a:rPr>
                        <a:t>BlockC ( Route B )</a:t>
                      </a:r>
                    </a:p>
                  </a:txBody>
                  <a:tcPr anchor="ctr"/>
                </a:tc>
              </a:tr>
              <a:tr h="475253">
                <a:tc>
                  <a:txBody>
                    <a:bodyPr/>
                    <a:lstStyle/>
                    <a:p>
                      <a:pPr algn="ctr" latinLnBrk="1"/>
                      <a:r>
                        <a:rPr lang="en-US" altLang="ko-KR" sz="1000" dirty="0" smtClean="0"/>
                        <a:t>4</a:t>
                      </a:r>
                      <a:endParaRPr lang="ko-KR" altLang="en-US" sz="1000" dirty="0"/>
                    </a:p>
                  </a:txBody>
                  <a:tcPr anchor="ctr"/>
                </a:tc>
                <a:tc>
                  <a:txBody>
                    <a:bodyPr/>
                    <a:lstStyle/>
                    <a:p>
                      <a:pPr algn="l" latinLnBrk="1"/>
                      <a:r>
                        <a:rPr lang="en-US" altLang="ko-KR" sz="1000" dirty="0" smtClean="0"/>
                        <a:t>Mix Run</a:t>
                      </a:r>
                      <a:r>
                        <a:rPr lang="en-US" altLang="ko-KR" sz="1000" baseline="0" dirty="0" smtClean="0"/>
                        <a:t> Flow – Key Glass</a:t>
                      </a:r>
                      <a:endParaRPr lang="ko-KR" altLang="en-US" sz="1000" dirty="0"/>
                    </a:p>
                  </a:txBody>
                  <a:tcPr anchor="ctr"/>
                </a:tc>
                <a:tc>
                  <a:txBody>
                    <a:bodyPr/>
                    <a:lstStyle/>
                    <a:p>
                      <a:pPr algn="ctr" latinLnBrk="1"/>
                      <a:r>
                        <a:rPr lang="en-US" altLang="ko-KR" sz="1000" dirty="0" smtClean="0"/>
                        <a:t>Key Mix Run Flow</a:t>
                      </a:r>
                      <a:endParaRPr lang="ko-KR" altLang="en-US" sz="1000" dirty="0"/>
                    </a:p>
                  </a:txBody>
                  <a:tcPr anchor="ctr"/>
                </a:tc>
                <a:tc>
                  <a:txBody>
                    <a:bodyPr/>
                    <a:lstStyle/>
                    <a:p>
                      <a:pPr algn="ctr" latinLnBrk="1"/>
                      <a:r>
                        <a:rPr lang="en-US" altLang="ko-KR" sz="1000" dirty="0" smtClean="0"/>
                        <a:t>Key Glass – All</a:t>
                      </a:r>
                      <a:r>
                        <a:rPr lang="en-US" altLang="ko-KR" sz="1000" baseline="0" dirty="0" smtClean="0"/>
                        <a:t> Process</a:t>
                      </a:r>
                      <a:endParaRPr lang="ko-KR" altLang="en-US" sz="1000" dirty="0"/>
                    </a:p>
                  </a:txBody>
                  <a:tcPr anchor="ctr"/>
                </a:tc>
                <a:tc>
                  <a:txBody>
                    <a:bodyPr/>
                    <a:lstStyle/>
                    <a:p>
                      <a:r>
                        <a:rPr lang="en-US" altLang="ko-KR" sz="1000" dirty="0" smtClean="0">
                          <a:solidFill>
                            <a:schemeClr val="tx1"/>
                          </a:solidFill>
                        </a:rPr>
                        <a:t>Recipe A and A Key Glass : CST </a:t>
                      </a:r>
                      <a:r>
                        <a:rPr lang="ko-KR" altLang="en-US" sz="1000" smtClean="0">
                          <a:solidFill>
                            <a:schemeClr val="tx1"/>
                          </a:solidFill>
                        </a:rPr>
                        <a:t>→ </a:t>
                      </a:r>
                      <a:r>
                        <a:rPr lang="en-US" altLang="ko-KR" sz="1000" dirty="0" smtClean="0">
                          <a:solidFill>
                            <a:schemeClr val="tx1"/>
                          </a:solidFill>
                        </a:rPr>
                        <a:t>Initial Cleaner </a:t>
                      </a:r>
                      <a:r>
                        <a:rPr lang="ko-KR" altLang="en-US" sz="1000" smtClean="0">
                          <a:solidFill>
                            <a:schemeClr val="tx1"/>
                          </a:solidFill>
                        </a:rPr>
                        <a:t>→ </a:t>
                      </a:r>
                      <a:r>
                        <a:rPr lang="en-US" altLang="ko-KR" sz="1000" dirty="0" smtClean="0">
                          <a:solidFill>
                            <a:schemeClr val="tx1"/>
                          </a:solidFill>
                        </a:rPr>
                        <a:t>Oven </a:t>
                      </a:r>
                      <a:r>
                        <a:rPr lang="ko-KR" altLang="en-US" sz="1000" smtClean="0">
                          <a:solidFill>
                            <a:schemeClr val="tx1"/>
                          </a:solidFill>
                        </a:rPr>
                        <a:t>→  </a:t>
                      </a:r>
                      <a:r>
                        <a:rPr lang="en-US" altLang="ko-KR" sz="1000" dirty="0" smtClean="0">
                          <a:solidFill>
                            <a:schemeClr val="tx1"/>
                          </a:solidFill>
                        </a:rPr>
                        <a:t>Block0 ( Route A )</a:t>
                      </a:r>
                      <a:r>
                        <a:rPr lang="ko-KR" altLang="en-US" sz="1000" smtClean="0">
                          <a:solidFill>
                            <a:schemeClr val="tx1"/>
                          </a:solidFill>
                        </a:rPr>
                        <a:t>→ </a:t>
                      </a:r>
                      <a:r>
                        <a:rPr lang="en-US" altLang="ko-KR" sz="1000" dirty="0" smtClean="0">
                          <a:solidFill>
                            <a:schemeClr val="tx1"/>
                          </a:solidFill>
                        </a:rPr>
                        <a:t>Block1 ( Route A ) </a:t>
                      </a:r>
                      <a:r>
                        <a:rPr lang="ko-KR" altLang="en-US" sz="1000" smtClean="0">
                          <a:solidFill>
                            <a:schemeClr val="tx1"/>
                          </a:solidFill>
                        </a:rPr>
                        <a:t>→ </a:t>
                      </a:r>
                      <a:r>
                        <a:rPr lang="en-US" altLang="ko-KR" sz="1000" dirty="0" smtClean="0">
                          <a:solidFill>
                            <a:schemeClr val="tx1"/>
                          </a:solidFill>
                        </a:rPr>
                        <a:t>Block3 ( Route A ) </a:t>
                      </a:r>
                      <a:r>
                        <a:rPr lang="ko-KR" altLang="en-US" sz="1000" smtClean="0">
                          <a:solidFill>
                            <a:schemeClr val="tx1"/>
                          </a:solidFill>
                        </a:rPr>
                        <a:t>→ </a:t>
                      </a:r>
                      <a:r>
                        <a:rPr lang="en-US" altLang="ko-KR" sz="1000" dirty="0" smtClean="0">
                          <a:solidFill>
                            <a:schemeClr val="tx1"/>
                          </a:solidFill>
                        </a:rPr>
                        <a:t>Block5 ( Route A ) </a:t>
                      </a:r>
                      <a:r>
                        <a:rPr lang="ko-KR" altLang="en-US" sz="1000" smtClean="0">
                          <a:solidFill>
                            <a:schemeClr val="tx1"/>
                          </a:solidFill>
                        </a:rPr>
                        <a:t>→ </a:t>
                      </a:r>
                      <a:r>
                        <a:rPr lang="en-US" altLang="ko-KR" sz="1000" dirty="0" smtClean="0">
                          <a:solidFill>
                            <a:schemeClr val="tx1"/>
                          </a:solidFill>
                        </a:rPr>
                        <a:t>Block7 ( Route A ) </a:t>
                      </a:r>
                      <a:r>
                        <a:rPr lang="ko-KR" altLang="en-US" sz="1000" smtClean="0">
                          <a:solidFill>
                            <a:schemeClr val="tx1"/>
                          </a:solidFill>
                        </a:rPr>
                        <a:t>→ </a:t>
                      </a:r>
                      <a:r>
                        <a:rPr lang="en-US" altLang="ko-KR" sz="1000" dirty="0" smtClean="0">
                          <a:solidFill>
                            <a:schemeClr val="tx1"/>
                          </a:solidFill>
                        </a:rPr>
                        <a:t>Block9 ( Route A ) </a:t>
                      </a:r>
                      <a:r>
                        <a:rPr lang="ko-KR" altLang="en-US" sz="1000" smtClean="0">
                          <a:solidFill>
                            <a:schemeClr val="tx1"/>
                          </a:solidFill>
                        </a:rPr>
                        <a:t>→</a:t>
                      </a:r>
                      <a:r>
                        <a:rPr lang="en-US" altLang="ko-KR" sz="1000" dirty="0" smtClean="0">
                          <a:solidFill>
                            <a:schemeClr val="tx1"/>
                          </a:solidFill>
                        </a:rPr>
                        <a:t> BlockA ( Route A ) </a:t>
                      </a:r>
                      <a:r>
                        <a:rPr lang="ko-KR" altLang="en-US" sz="1000" smtClean="0">
                          <a:solidFill>
                            <a:schemeClr val="tx1"/>
                          </a:solidFill>
                        </a:rPr>
                        <a:t>→ </a:t>
                      </a:r>
                      <a:r>
                        <a:rPr lang="en-US" altLang="ko-KR" sz="1000" dirty="0" smtClean="0">
                          <a:solidFill>
                            <a:schemeClr val="tx1"/>
                          </a:solidFill>
                        </a:rPr>
                        <a:t>BlockC ( Route A )</a:t>
                      </a:r>
                    </a:p>
                    <a:p>
                      <a:r>
                        <a:rPr lang="en-US" altLang="ko-KR" sz="1000" dirty="0" smtClean="0">
                          <a:solidFill>
                            <a:schemeClr val="tx1"/>
                          </a:solidFill>
                        </a:rPr>
                        <a:t>Recipe B and B Key Glass : CST </a:t>
                      </a:r>
                      <a:r>
                        <a:rPr lang="ko-KR" altLang="en-US" sz="1000" smtClean="0">
                          <a:solidFill>
                            <a:schemeClr val="tx1"/>
                          </a:solidFill>
                        </a:rPr>
                        <a:t>→ </a:t>
                      </a:r>
                      <a:r>
                        <a:rPr lang="en-US" altLang="ko-KR" sz="1000" dirty="0" smtClean="0">
                          <a:solidFill>
                            <a:schemeClr val="tx1"/>
                          </a:solidFill>
                        </a:rPr>
                        <a:t>Initial Cleaner </a:t>
                      </a:r>
                      <a:r>
                        <a:rPr lang="ko-KR" altLang="en-US" sz="1000" smtClean="0">
                          <a:solidFill>
                            <a:schemeClr val="tx1"/>
                          </a:solidFill>
                        </a:rPr>
                        <a:t>→ </a:t>
                      </a:r>
                      <a:r>
                        <a:rPr lang="en-US" altLang="ko-KR" sz="1000" dirty="0" smtClean="0">
                          <a:solidFill>
                            <a:schemeClr val="tx1"/>
                          </a:solidFill>
                        </a:rPr>
                        <a:t>Oven </a:t>
                      </a:r>
                      <a:r>
                        <a:rPr lang="ko-KR" altLang="en-US" sz="1000" smtClean="0">
                          <a:solidFill>
                            <a:schemeClr val="tx1"/>
                          </a:solidFill>
                        </a:rPr>
                        <a:t>→  </a:t>
                      </a:r>
                      <a:r>
                        <a:rPr lang="en-US" altLang="ko-KR" sz="1000" dirty="0" smtClean="0">
                          <a:solidFill>
                            <a:schemeClr val="tx1"/>
                          </a:solidFill>
                        </a:rPr>
                        <a:t>Block0 ( Route B )</a:t>
                      </a:r>
                      <a:r>
                        <a:rPr lang="ko-KR" altLang="en-US" sz="1000" smtClean="0">
                          <a:solidFill>
                            <a:schemeClr val="tx1"/>
                          </a:solidFill>
                        </a:rPr>
                        <a:t>→ </a:t>
                      </a:r>
                      <a:r>
                        <a:rPr lang="en-US" altLang="ko-KR" sz="1000" dirty="0" smtClean="0">
                          <a:solidFill>
                            <a:schemeClr val="tx1"/>
                          </a:solidFill>
                        </a:rPr>
                        <a:t>Block1 ( Route B ) </a:t>
                      </a:r>
                      <a:r>
                        <a:rPr lang="ko-KR" altLang="en-US" sz="1000" smtClean="0">
                          <a:solidFill>
                            <a:schemeClr val="tx1"/>
                          </a:solidFill>
                        </a:rPr>
                        <a:t>→ </a:t>
                      </a:r>
                      <a:r>
                        <a:rPr lang="en-US" altLang="ko-KR" sz="1000" dirty="0" smtClean="0">
                          <a:solidFill>
                            <a:schemeClr val="tx1"/>
                          </a:solidFill>
                        </a:rPr>
                        <a:t>Block3 ( Route B ) </a:t>
                      </a:r>
                      <a:r>
                        <a:rPr lang="ko-KR" altLang="en-US" sz="1000" smtClean="0">
                          <a:solidFill>
                            <a:schemeClr val="tx1"/>
                          </a:solidFill>
                        </a:rPr>
                        <a:t>→ </a:t>
                      </a:r>
                      <a:r>
                        <a:rPr lang="en-US" altLang="ko-KR" sz="1000" dirty="0" smtClean="0">
                          <a:solidFill>
                            <a:schemeClr val="tx1"/>
                          </a:solidFill>
                        </a:rPr>
                        <a:t>Block5 ( Route B ) </a:t>
                      </a:r>
                      <a:r>
                        <a:rPr lang="ko-KR" altLang="en-US" sz="1000" smtClean="0">
                          <a:solidFill>
                            <a:schemeClr val="tx1"/>
                          </a:solidFill>
                        </a:rPr>
                        <a:t>→ </a:t>
                      </a:r>
                      <a:r>
                        <a:rPr lang="en-US" altLang="ko-KR" sz="1000" dirty="0" smtClean="0">
                          <a:solidFill>
                            <a:schemeClr val="tx1"/>
                          </a:solidFill>
                        </a:rPr>
                        <a:t>Block7 ( Route B ) </a:t>
                      </a:r>
                      <a:r>
                        <a:rPr lang="ko-KR" altLang="en-US" sz="1000" smtClean="0">
                          <a:solidFill>
                            <a:schemeClr val="tx1"/>
                          </a:solidFill>
                        </a:rPr>
                        <a:t>→ </a:t>
                      </a:r>
                      <a:r>
                        <a:rPr lang="en-US" altLang="ko-KR" sz="1000" dirty="0" smtClean="0">
                          <a:solidFill>
                            <a:schemeClr val="tx1"/>
                          </a:solidFill>
                        </a:rPr>
                        <a:t>Block9 ( Route B ) </a:t>
                      </a:r>
                      <a:r>
                        <a:rPr lang="ko-KR" altLang="en-US" sz="1000" smtClean="0">
                          <a:solidFill>
                            <a:schemeClr val="tx1"/>
                          </a:solidFill>
                        </a:rPr>
                        <a:t>→</a:t>
                      </a:r>
                      <a:r>
                        <a:rPr lang="en-US" altLang="ko-KR" sz="1000" dirty="0" smtClean="0">
                          <a:solidFill>
                            <a:schemeClr val="tx1"/>
                          </a:solidFill>
                        </a:rPr>
                        <a:t> BlockA ( Route B ) </a:t>
                      </a:r>
                      <a:r>
                        <a:rPr lang="ko-KR" altLang="en-US" sz="1000" smtClean="0">
                          <a:solidFill>
                            <a:schemeClr val="tx1"/>
                          </a:solidFill>
                        </a:rPr>
                        <a:t>→ </a:t>
                      </a:r>
                      <a:r>
                        <a:rPr lang="en-US" altLang="ko-KR" sz="1000" dirty="0" smtClean="0">
                          <a:solidFill>
                            <a:schemeClr val="tx1"/>
                          </a:solidFill>
                        </a:rPr>
                        <a:t>BlockC ( Route B )</a:t>
                      </a:r>
                    </a:p>
                  </a:txBody>
                  <a:tcPr anchor="ctr"/>
                </a:tc>
              </a:tr>
              <a:tr h="475253">
                <a:tc>
                  <a:txBody>
                    <a:bodyPr/>
                    <a:lstStyle/>
                    <a:p>
                      <a:pPr algn="ctr" latinLnBrk="1"/>
                      <a:r>
                        <a:rPr lang="en-US" altLang="ko-KR" sz="1000" dirty="0" smtClean="0"/>
                        <a:t>5</a:t>
                      </a:r>
                      <a:endParaRPr lang="ko-KR" altLang="en-US" sz="1000" dirty="0"/>
                    </a:p>
                  </a:txBody>
                  <a:tcPr anchor="ctr"/>
                </a:tc>
                <a:tc>
                  <a:txBody>
                    <a:bodyPr/>
                    <a:lstStyle/>
                    <a:p>
                      <a:pPr algn="l" latinLnBrk="1"/>
                      <a:r>
                        <a:rPr lang="en-US" altLang="ko-KR" sz="1000" dirty="0" smtClean="0"/>
                        <a:t>Cold Run Flow</a:t>
                      </a:r>
                      <a:endParaRPr lang="ko-KR" altLang="en-US" sz="1000" dirty="0"/>
                    </a:p>
                  </a:txBody>
                  <a:tcPr anchor="ctr"/>
                </a:tc>
                <a:tc>
                  <a:txBody>
                    <a:bodyPr/>
                    <a:lstStyle/>
                    <a:p>
                      <a:pPr algn="ctr" latinLnBrk="1"/>
                      <a:r>
                        <a:rPr lang="en-US" altLang="ko-KR" sz="1000" dirty="0" smtClean="0"/>
                        <a:t>Cold</a:t>
                      </a:r>
                      <a:r>
                        <a:rPr lang="en-US" altLang="ko-KR" sz="1000" baseline="0" dirty="0" smtClean="0"/>
                        <a:t> Run Flow</a:t>
                      </a:r>
                      <a:endParaRPr lang="ko-KR" altLang="en-US" sz="1000" dirty="0"/>
                    </a:p>
                  </a:txBody>
                  <a:tcPr anchor="ctr"/>
                </a:tc>
                <a:tc>
                  <a:txBody>
                    <a:bodyPr/>
                    <a:lstStyle/>
                    <a:p>
                      <a:pPr algn="ctr" latinLnBrk="1"/>
                      <a:r>
                        <a:rPr lang="en-US" altLang="ko-KR" sz="1000" dirty="0" smtClean="0"/>
                        <a:t>All</a:t>
                      </a:r>
                      <a:r>
                        <a:rPr lang="en-US" altLang="ko-KR" sz="1000" baseline="0" dirty="0" smtClean="0"/>
                        <a:t> Process Skip</a:t>
                      </a:r>
                      <a:endParaRPr lang="ko-KR" altLang="en-US" sz="1000" dirty="0"/>
                    </a:p>
                  </a:txBody>
                  <a:tcPr anchor="ctr"/>
                </a:tc>
                <a:tc>
                  <a:txBody>
                    <a:bodyPr/>
                    <a:lstStyle/>
                    <a:p>
                      <a:pPr marL="0" indent="0">
                        <a:buFont typeface="Wingdings" panose="05000000000000000000" pitchFamily="2" charset="2"/>
                        <a:buNone/>
                      </a:pPr>
                      <a:r>
                        <a:rPr lang="en-US" altLang="ko-KR" sz="1000" dirty="0" smtClean="0">
                          <a:solidFill>
                            <a:schemeClr val="tx1"/>
                          </a:solidFill>
                        </a:rPr>
                        <a:t>Machine Mode : Cleaner Only Cold Run Mode</a:t>
                      </a:r>
                    </a:p>
                    <a:p>
                      <a:pPr marL="0" indent="0">
                        <a:buFont typeface="Wingdings" panose="05000000000000000000" pitchFamily="2" charset="2"/>
                        <a:buNone/>
                      </a:pPr>
                      <a:r>
                        <a:rPr lang="en-US" altLang="ko-KR" sz="1000" dirty="0" smtClean="0">
                          <a:solidFill>
                            <a:schemeClr val="tx1"/>
                          </a:solidFill>
                        </a:rPr>
                        <a:t>Flow By Skip Recipe </a:t>
                      </a:r>
                      <a:r>
                        <a:rPr lang="en-US" altLang="ko-KR" sz="1000" baseline="0" dirty="0" smtClean="0">
                          <a:solidFill>
                            <a:schemeClr val="tx1"/>
                          </a:solidFill>
                        </a:rPr>
                        <a:t>:  </a:t>
                      </a:r>
                      <a:r>
                        <a:rPr lang="en-US" altLang="ko-KR" sz="1000" dirty="0" smtClean="0">
                          <a:solidFill>
                            <a:schemeClr val="tx1"/>
                          </a:solidFill>
                        </a:rPr>
                        <a:t>Flow by Initial Cleaner Only Cold run Recipe, Cleaner Machine Process Skip Glass Flow : Cassette -&gt; Robot -&gt; Initial Cleaner -&gt; Robot -&gt; Cassette</a:t>
                      </a:r>
                    </a:p>
                  </a:txBody>
                  <a:tcPr anchor="ctr"/>
                </a:tc>
              </a:tr>
              <a:tr h="475253">
                <a:tc>
                  <a:txBody>
                    <a:bodyPr/>
                    <a:lstStyle/>
                    <a:p>
                      <a:pPr algn="ctr" latinLnBrk="1"/>
                      <a:r>
                        <a:rPr lang="en-US" altLang="ko-KR" sz="1000" dirty="0" smtClean="0"/>
                        <a:t>6</a:t>
                      </a:r>
                      <a:endParaRPr lang="ko-KR" altLang="en-US" sz="1000" dirty="0"/>
                    </a:p>
                  </a:txBody>
                  <a:tcPr anchor="ctr"/>
                </a:tc>
                <a:tc>
                  <a:txBody>
                    <a:bodyPr/>
                    <a:lstStyle/>
                    <a:p>
                      <a:pPr algn="l" latinLnBrk="1"/>
                      <a:r>
                        <a:rPr lang="en-US" altLang="ko-KR" sz="1000" dirty="0" smtClean="0"/>
                        <a:t>Cold Run Flow</a:t>
                      </a:r>
                      <a:endParaRPr lang="ko-KR" altLang="en-US" sz="1000" dirty="0"/>
                    </a:p>
                  </a:txBody>
                  <a:tcPr anchor="ctr"/>
                </a:tc>
                <a:tc>
                  <a:txBody>
                    <a:bodyPr/>
                    <a:lstStyle/>
                    <a:p>
                      <a:pPr algn="ctr" latinLnBrk="1"/>
                      <a:r>
                        <a:rPr lang="en-US" altLang="ko-KR" sz="1000" dirty="0" smtClean="0"/>
                        <a:t>Initial Cleaner Onl</a:t>
                      </a:r>
                      <a:r>
                        <a:rPr lang="en-US" altLang="ko-KR" sz="1000" baseline="0" dirty="0" smtClean="0"/>
                        <a:t>y Cold Run</a:t>
                      </a:r>
                      <a:endParaRPr lang="ko-KR" altLang="en-US" sz="1000" dirty="0"/>
                    </a:p>
                  </a:txBody>
                  <a:tcPr anchor="ctr"/>
                </a:tc>
                <a:tc>
                  <a:txBody>
                    <a:bodyPr/>
                    <a:lstStyle/>
                    <a:p>
                      <a:pPr algn="ctr" latinLnBrk="1"/>
                      <a:r>
                        <a:rPr lang="en-US" altLang="ko-KR" sz="1000" dirty="0" smtClean="0"/>
                        <a:t>Initial</a:t>
                      </a:r>
                      <a:r>
                        <a:rPr lang="en-US" altLang="ko-KR" sz="1000" baseline="0" dirty="0" smtClean="0"/>
                        <a:t> Cleaner Skip</a:t>
                      </a:r>
                      <a:endParaRPr lang="ko-KR" altLang="en-US" sz="1000" dirty="0"/>
                    </a:p>
                  </a:txBody>
                  <a:tcPr anchor="ctr"/>
                </a:tc>
                <a:tc>
                  <a:txBody>
                    <a:bodyPr/>
                    <a:lstStyle/>
                    <a:p>
                      <a:pPr marL="0" indent="0">
                        <a:buFont typeface="Wingdings" panose="05000000000000000000" pitchFamily="2" charset="2"/>
                        <a:buNone/>
                      </a:pPr>
                      <a:r>
                        <a:rPr lang="en-US" altLang="ko-KR" sz="1000" dirty="0" smtClean="0">
                          <a:solidFill>
                            <a:schemeClr val="tx1"/>
                          </a:solidFill>
                        </a:rPr>
                        <a:t>Machine Mode : Cleaner Only Cold Run Mode</a:t>
                      </a:r>
                    </a:p>
                    <a:p>
                      <a:pPr marL="0" indent="0">
                        <a:buFont typeface="Wingdings" panose="05000000000000000000" pitchFamily="2" charset="2"/>
                        <a:buNone/>
                      </a:pPr>
                      <a:r>
                        <a:rPr lang="en-US" altLang="ko-KR" sz="1000" dirty="0" smtClean="0">
                          <a:solidFill>
                            <a:schemeClr val="tx1"/>
                          </a:solidFill>
                        </a:rPr>
                        <a:t>Flow By Skip Recipe : Flow by Initial Cleaner Only Cold run Recipe, Cleaner Machine Process Skip</a:t>
                      </a:r>
                    </a:p>
                    <a:p>
                      <a:pPr marL="0" indent="0">
                        <a:buFont typeface="Wingdings" panose="05000000000000000000" pitchFamily="2" charset="2"/>
                        <a:buNone/>
                      </a:pPr>
                      <a:r>
                        <a:rPr lang="en-US" altLang="ko-KR" sz="1000" dirty="0" smtClean="0">
                          <a:solidFill>
                            <a:schemeClr val="tx1"/>
                          </a:solidFill>
                        </a:rPr>
                        <a:t>Glass Flow : Cassette -&gt; Robot -&gt; Initial Cleaner -&gt; Robot -&gt; Cassette</a:t>
                      </a:r>
                      <a:endParaRPr lang="en-US" altLang="ko-KR" sz="1000" dirty="0">
                        <a:solidFill>
                          <a:schemeClr val="tx1"/>
                        </a:solidFill>
                      </a:endParaRPr>
                    </a:p>
                  </a:txBody>
                  <a:tcPr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138"/>
          <p:cNvSpPr>
            <a:spLocks noChangeArrowheads="1"/>
          </p:cNvSpPr>
          <p:nvPr/>
        </p:nvSpPr>
        <p:spPr bwMode="auto">
          <a:xfrm>
            <a:off x="631825" y="981075"/>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Glass Flow</a:t>
            </a:r>
          </a:p>
        </p:txBody>
      </p:sp>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2.1 Glass Flow</a:t>
            </a:r>
            <a:endParaRPr lang="ko-KR" altLang="en-US" sz="2000" b="1" dirty="0">
              <a:latin typeface="微软雅黑" panose="020B0503020204020204" pitchFamily="34" charset="-122"/>
              <a:ea typeface="Gulim" panose="020B0600000101010101" pitchFamily="50" charset="-127"/>
            </a:endParaRPr>
          </a:p>
        </p:txBody>
      </p:sp>
      <p:graphicFrame>
        <p:nvGraphicFramePr>
          <p:cNvPr id="70" name="표 69"/>
          <p:cNvGraphicFramePr>
            <a:graphicFrameLocks noGrp="1"/>
          </p:cNvGraphicFramePr>
          <p:nvPr/>
        </p:nvGraphicFramePr>
        <p:xfrm>
          <a:off x="632520" y="1340769"/>
          <a:ext cx="8712969" cy="3486144"/>
        </p:xfrm>
        <a:graphic>
          <a:graphicData uri="http://schemas.openxmlformats.org/drawingml/2006/table">
            <a:tbl>
              <a:tblPr firstRow="1" bandRow="1">
                <a:tableStyleId>{5C22544A-7EE6-4342-B048-85BDC9FD1C3A}</a:tableStyleId>
              </a:tblPr>
              <a:tblGrid>
                <a:gridCol w="871297"/>
                <a:gridCol w="928903"/>
                <a:gridCol w="1080120"/>
                <a:gridCol w="1080120"/>
                <a:gridCol w="4752529"/>
              </a:tblGrid>
              <a:tr h="410208">
                <a:tc>
                  <a:txBody>
                    <a:bodyPr/>
                    <a:lstStyle/>
                    <a:p>
                      <a:pPr algn="ctr" latinLnBrk="1"/>
                      <a:r>
                        <a:rPr lang="en-US" altLang="ko-KR" sz="1000" dirty="0"/>
                        <a:t>No</a:t>
                      </a:r>
                      <a:endParaRPr lang="ko-KR" altLang="en-US" sz="1000" dirty="0"/>
                    </a:p>
                  </a:txBody>
                  <a:tcPr anchor="ctr"/>
                </a:tc>
                <a:tc>
                  <a:txBody>
                    <a:bodyPr/>
                    <a:lstStyle/>
                    <a:p>
                      <a:pPr algn="ctr" latinLnBrk="1"/>
                      <a:r>
                        <a:rPr lang="en-US" altLang="ko-KR" sz="1000" dirty="0"/>
                        <a:t>Category</a:t>
                      </a:r>
                      <a:endParaRPr lang="ko-KR" altLang="en-US" sz="1000" dirty="0"/>
                    </a:p>
                  </a:txBody>
                  <a:tcPr anchor="ctr"/>
                </a:tc>
                <a:tc>
                  <a:txBody>
                    <a:bodyPr/>
                    <a:lstStyle/>
                    <a:p>
                      <a:pPr algn="ctr" latinLnBrk="1"/>
                      <a:r>
                        <a:rPr lang="en-US" altLang="ko-KR" sz="1000" dirty="0"/>
                        <a:t>Flow Type</a:t>
                      </a:r>
                      <a:endParaRPr lang="ko-KR" altLang="en-US" sz="1000" dirty="0"/>
                    </a:p>
                  </a:txBody>
                  <a:tcPr anchor="ctr"/>
                </a:tc>
                <a:tc>
                  <a:txBody>
                    <a:bodyPr/>
                    <a:lstStyle/>
                    <a:p>
                      <a:pPr algn="ctr" latinLnBrk="1"/>
                      <a:r>
                        <a:rPr lang="en-US" altLang="ko-KR" sz="1000" dirty="0"/>
                        <a:t>Subject</a:t>
                      </a:r>
                      <a:endParaRPr lang="ko-KR" altLang="en-US" sz="1000" dirty="0"/>
                    </a:p>
                  </a:txBody>
                  <a:tcPr anchor="ctr"/>
                </a:tc>
                <a:tc>
                  <a:txBody>
                    <a:bodyPr/>
                    <a:lstStyle/>
                    <a:p>
                      <a:pPr algn="ctr" latinLnBrk="1"/>
                      <a:r>
                        <a:rPr lang="en-US" altLang="ko-KR" sz="1000" dirty="0"/>
                        <a:t>Description</a:t>
                      </a:r>
                      <a:endParaRPr lang="ko-KR" altLang="en-US" sz="1000" dirty="0"/>
                    </a:p>
                  </a:txBody>
                  <a:tcPr anchor="ctr"/>
                </a:tc>
              </a:tr>
              <a:tr h="410208">
                <a:tc>
                  <a:txBody>
                    <a:bodyPr/>
                    <a:lstStyle/>
                    <a:p>
                      <a:pPr algn="ctr" latinLnBrk="1"/>
                      <a:r>
                        <a:rPr lang="en-US" altLang="ko-KR" sz="1000" dirty="0" smtClean="0"/>
                        <a:t>7</a:t>
                      </a:r>
                      <a:endParaRPr lang="ko-KR" altLang="en-US" sz="1000" dirty="0"/>
                    </a:p>
                  </a:txBody>
                  <a:tcPr anchor="ctr"/>
                </a:tc>
                <a:tc>
                  <a:txBody>
                    <a:bodyPr/>
                    <a:lstStyle/>
                    <a:p>
                      <a:pPr algn="l" latinLnBrk="1"/>
                      <a:r>
                        <a:rPr lang="en-US" altLang="ko-KR" sz="1000" dirty="0" smtClean="0"/>
                        <a:t>Dummy Flow</a:t>
                      </a:r>
                      <a:endParaRPr lang="ko-KR" altLang="en-US" sz="1000" dirty="0"/>
                    </a:p>
                  </a:txBody>
                  <a:tcPr anchor="ctr"/>
                </a:tc>
                <a:tc>
                  <a:txBody>
                    <a:bodyPr/>
                    <a:lstStyle/>
                    <a:p>
                      <a:pPr algn="ctr" latinLnBrk="1"/>
                      <a:r>
                        <a:rPr lang="en-US" altLang="ko-KR" sz="1000" dirty="0" smtClean="0"/>
                        <a:t>EN</a:t>
                      </a:r>
                      <a:r>
                        <a:rPr lang="en-US" altLang="ko-KR" sz="1000" baseline="0" dirty="0" smtClean="0"/>
                        <a:t> Dummy Flow</a:t>
                      </a:r>
                      <a:endParaRPr lang="ko-KR" altLang="en-US" sz="1000" dirty="0"/>
                    </a:p>
                  </a:txBody>
                  <a:tcPr anchor="ctr"/>
                </a:tc>
                <a:tc>
                  <a:txBody>
                    <a:bodyPr/>
                    <a:lstStyle/>
                    <a:p>
                      <a:pPr algn="ctr" latinLnBrk="1"/>
                      <a:r>
                        <a:rPr lang="en-US" altLang="ko-KR" sz="1000" dirty="0"/>
                        <a:t>All</a:t>
                      </a:r>
                      <a:r>
                        <a:rPr lang="en-US" altLang="ko-KR" sz="1000" baseline="0" dirty="0"/>
                        <a:t> </a:t>
                      </a:r>
                      <a:r>
                        <a:rPr lang="en-US" altLang="ko-KR" sz="1000" baseline="0" dirty="0" smtClean="0"/>
                        <a:t>Process Skip</a:t>
                      </a:r>
                      <a:endParaRPr lang="ko-KR" altLang="en-US" sz="1000" dirty="0"/>
                    </a:p>
                  </a:txBody>
                  <a:tcPr anchor="ctr"/>
                </a:tc>
                <a:tc>
                  <a:txBody>
                    <a:bodyPr/>
                    <a:lstStyle/>
                    <a:p>
                      <a:pPr marL="0" indent="0">
                        <a:buFont typeface="Wingdings" panose="05000000000000000000" pitchFamily="2" charset="2"/>
                        <a:buNone/>
                      </a:pPr>
                      <a:r>
                        <a:rPr lang="en-US" altLang="ko-KR" sz="1000" dirty="0" smtClean="0">
                          <a:solidFill>
                            <a:schemeClr val="tx1"/>
                          </a:solidFill>
                        </a:rPr>
                        <a:t>Glass Flow</a:t>
                      </a:r>
                      <a:r>
                        <a:rPr lang="en-US" altLang="ko-KR" sz="1000" baseline="0" dirty="0" smtClean="0">
                          <a:solidFill>
                            <a:schemeClr val="tx1"/>
                          </a:solidFill>
                        </a:rPr>
                        <a:t> :</a:t>
                      </a:r>
                      <a:r>
                        <a:rPr lang="en-US" altLang="ko-KR" sz="1000" dirty="0" smtClean="0">
                          <a:solidFill>
                            <a:schemeClr val="tx1"/>
                          </a:solidFill>
                        </a:rPr>
                        <a:t> CST </a:t>
                      </a:r>
                      <a:r>
                        <a:rPr lang="ko-KR" altLang="en-US" sz="1000" smtClean="0">
                          <a:solidFill>
                            <a:schemeClr val="tx1"/>
                          </a:solidFill>
                        </a:rPr>
                        <a:t>→ </a:t>
                      </a:r>
                      <a:r>
                        <a:rPr lang="en-US" altLang="ko-KR" sz="1000" dirty="0" smtClean="0">
                          <a:solidFill>
                            <a:schemeClr val="tx1"/>
                          </a:solidFill>
                        </a:rPr>
                        <a:t>Cleaner </a:t>
                      </a:r>
                      <a:r>
                        <a:rPr lang="ko-KR" altLang="en-US" sz="1000" smtClean="0">
                          <a:solidFill>
                            <a:schemeClr val="tx1"/>
                          </a:solidFill>
                        </a:rPr>
                        <a:t>→ </a:t>
                      </a:r>
                      <a:r>
                        <a:rPr lang="en-US" altLang="ko-KR" sz="1000" dirty="0" smtClean="0">
                          <a:solidFill>
                            <a:schemeClr val="tx1"/>
                          </a:solidFill>
                        </a:rPr>
                        <a:t>Oven( Process Unit By Pass ) </a:t>
                      </a:r>
                      <a:r>
                        <a:rPr lang="ko-KR" altLang="en-US" sz="1000" smtClean="0">
                          <a:solidFill>
                            <a:schemeClr val="tx1"/>
                          </a:solidFill>
                        </a:rPr>
                        <a:t>→ </a:t>
                      </a:r>
                      <a:r>
                        <a:rPr lang="en-US" altLang="ko-KR" sz="1000" dirty="0" smtClean="0">
                          <a:solidFill>
                            <a:schemeClr val="tx1"/>
                          </a:solidFill>
                        </a:rPr>
                        <a:t>Block0 ~BlockC ( Process Unit By Pass ) </a:t>
                      </a:r>
                      <a:r>
                        <a:rPr lang="ko-KR" altLang="en-US" sz="1000" smtClean="0">
                          <a:solidFill>
                            <a:schemeClr val="tx1"/>
                          </a:solidFill>
                        </a:rPr>
                        <a:t>→ </a:t>
                      </a:r>
                      <a:r>
                        <a:rPr lang="en-US" altLang="ko-KR" sz="1000" dirty="0" smtClean="0">
                          <a:solidFill>
                            <a:schemeClr val="tx1"/>
                          </a:solidFill>
                        </a:rPr>
                        <a:t>TM1(EN Line)</a:t>
                      </a:r>
                      <a:endParaRPr lang="en-US" altLang="ko-KR" sz="1000" dirty="0">
                        <a:solidFill>
                          <a:schemeClr val="tx1"/>
                        </a:solidFill>
                      </a:endParaRPr>
                    </a:p>
                  </a:txBody>
                  <a:tcPr anchor="ctr"/>
                </a:tc>
              </a:tr>
              <a:tr h="605093">
                <a:tc rowSpan="4">
                  <a:txBody>
                    <a:bodyPr/>
                    <a:lstStyle/>
                    <a:p>
                      <a:pPr algn="ctr" latinLnBrk="1"/>
                      <a:r>
                        <a:rPr lang="en-US" altLang="ko-KR" sz="1000" dirty="0" smtClean="0"/>
                        <a:t>8</a:t>
                      </a:r>
                      <a:endParaRPr lang="ko-KR" altLang="en-US" sz="1000" dirty="0"/>
                    </a:p>
                  </a:txBody>
                  <a:tcPr anchor="ctr"/>
                </a:tc>
                <a:tc rowSpan="4">
                  <a:txBody>
                    <a:bodyPr/>
                    <a:lstStyle/>
                    <a:p>
                      <a:pPr algn="l" latinLnBrk="1"/>
                      <a:r>
                        <a:rPr lang="en-US" altLang="ko-KR" sz="1000" dirty="0" smtClean="0"/>
                        <a:t>Abnormal </a:t>
                      </a:r>
                      <a:r>
                        <a:rPr lang="en-US" altLang="ko-KR" sz="1000" dirty="0"/>
                        <a:t>Flow</a:t>
                      </a:r>
                      <a:endParaRPr lang="ko-KR" altLang="en-US" sz="10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IR Oven Reverse</a:t>
                      </a:r>
                      <a:r>
                        <a:rPr lang="en-US" altLang="ko-KR" sz="1000" baseline="0" dirty="0" smtClean="0"/>
                        <a:t> Flow</a:t>
                      </a:r>
                      <a:endParaRPr lang="ko-KR" altLang="en-US" sz="1000" smtClean="0"/>
                    </a:p>
                  </a:txBody>
                  <a:tcPr anchor="ctr"/>
                </a:tc>
                <a:tc>
                  <a:txBody>
                    <a:bodyPr/>
                    <a:lstStyle/>
                    <a:p>
                      <a:pPr algn="ctr" latinLnBrk="1"/>
                      <a:r>
                        <a:rPr lang="en-US" altLang="ko-KR" sz="1000" dirty="0" smtClean="0"/>
                        <a:t>All Process Skip</a:t>
                      </a:r>
                      <a:endParaRPr lang="ko-KR" altLang="en-US" sz="1000" dirty="0"/>
                    </a:p>
                  </a:txBody>
                  <a:tcPr anchor="ctr"/>
                </a:tc>
                <a:tc>
                  <a:txBody>
                    <a:bodyPr/>
                    <a:lstStyle/>
                    <a:p>
                      <a:pPr marL="0" indent="0">
                        <a:buFont typeface="Wingdings" panose="05000000000000000000" pitchFamily="2" charset="2"/>
                        <a:buNone/>
                      </a:pPr>
                      <a:r>
                        <a:rPr lang="en-US" altLang="ko-KR" sz="1000" dirty="0" smtClean="0">
                          <a:solidFill>
                            <a:schemeClr val="tx1"/>
                          </a:solidFill>
                        </a:rPr>
                        <a:t>Machine Mode : Manual Mode</a:t>
                      </a:r>
                    </a:p>
                    <a:p>
                      <a:pPr marL="0" indent="0">
                        <a:buFont typeface="Wingdings" panose="05000000000000000000" pitchFamily="2" charset="2"/>
                        <a:buNone/>
                      </a:pPr>
                      <a:r>
                        <a:rPr lang="en-US" altLang="ko-KR" sz="1000" dirty="0" smtClean="0">
                          <a:solidFill>
                            <a:schemeClr val="tx1"/>
                          </a:solidFill>
                        </a:rPr>
                        <a:t>Flow By Machine Mode</a:t>
                      </a:r>
                      <a:r>
                        <a:rPr lang="en-US" altLang="ko-KR" sz="1000" baseline="0" dirty="0" smtClean="0">
                          <a:solidFill>
                            <a:schemeClr val="tx1"/>
                          </a:solidFill>
                        </a:rPr>
                        <a:t> :</a:t>
                      </a:r>
                      <a:r>
                        <a:rPr lang="en-US" altLang="ko-KR" sz="1000" dirty="0" smtClean="0">
                          <a:solidFill>
                            <a:schemeClr val="tx1"/>
                          </a:solidFill>
                        </a:rPr>
                        <a:t> This Mode Only Can use Semi Auto, If the block machine is down for a long time, the glass in the cooling buffer is returned back to the loader port.</a:t>
                      </a:r>
                    </a:p>
                    <a:p>
                      <a:pPr marL="0" indent="0">
                        <a:buFont typeface="Wingdings" panose="05000000000000000000" pitchFamily="2" charset="2"/>
                        <a:buNone/>
                      </a:pPr>
                      <a:r>
                        <a:rPr lang="en-US" altLang="ko-KR" sz="1000" dirty="0" smtClean="0">
                          <a:solidFill>
                            <a:schemeClr val="tx1"/>
                          </a:solidFill>
                        </a:rPr>
                        <a:t>Glass Flow : Cooling Buffer -&gt; Oven TM -&gt; Initial Cleaner -&gt; Robot -&gt; Cassette </a:t>
                      </a:r>
                      <a:endParaRPr lang="en-US" altLang="ko-KR" sz="1000" dirty="0">
                        <a:solidFill>
                          <a:schemeClr val="tx1"/>
                        </a:solidFill>
                      </a:endParaRPr>
                    </a:p>
                  </a:txBody>
                  <a:tcPr anchor="ctr"/>
                </a:tc>
              </a:tr>
              <a:tr h="868177">
                <a:tc vMerge="1">
                  <a:txBody>
                    <a:bodyPr/>
                    <a:lstStyle/>
                    <a:p>
                      <a:endParaRPr lang="ko-KR"/>
                    </a:p>
                  </a:txBody>
                  <a:tcPr anchor="ctr"/>
                </a:tc>
                <a:tc vMerge="1">
                  <a:txBody>
                    <a:bodyPr/>
                    <a:lstStyle/>
                    <a:p>
                      <a:endParaRPr lang="ko-KR"/>
                    </a:p>
                  </a:txBody>
                  <a:tcPr anchor="ctr"/>
                </a:tc>
                <a:tc>
                  <a:txBody>
                    <a:bodyPr/>
                    <a:lstStyle/>
                    <a:p>
                      <a:pPr algn="ctr" latinLnBrk="1"/>
                      <a:r>
                        <a:rPr lang="en-US" altLang="ko-KR" sz="1000" dirty="0" smtClean="0"/>
                        <a:t>Mix Run Flow</a:t>
                      </a:r>
                      <a:endParaRPr lang="ko-KR" altLang="en-US" sz="1000" dirty="0"/>
                    </a:p>
                  </a:txBody>
                  <a:tcPr anchor="ctr"/>
                </a:tc>
                <a:tc>
                  <a:txBody>
                    <a:bodyPr/>
                    <a:lstStyle/>
                    <a:p>
                      <a:pPr algn="ctr" latinLnBrk="1"/>
                      <a:r>
                        <a:rPr lang="en-US" altLang="ko-KR" sz="1000" dirty="0" smtClean="0"/>
                        <a:t>All Process</a:t>
                      </a:r>
                      <a:endParaRPr lang="ko-KR" altLang="en-US" sz="1000" dirty="0"/>
                    </a:p>
                  </a:txBody>
                  <a:tcPr anchor="ctr"/>
                </a:tc>
                <a:tc>
                  <a:txBody>
                    <a:bodyPr/>
                    <a:lstStyle/>
                    <a:p>
                      <a:r>
                        <a:rPr lang="en-US" altLang="ko-KR" sz="1000" dirty="0" smtClean="0">
                          <a:solidFill>
                            <a:schemeClr val="tx1"/>
                          </a:solidFill>
                        </a:rPr>
                        <a:t>Recipe A : CST </a:t>
                      </a:r>
                      <a:r>
                        <a:rPr lang="ko-KR" altLang="en-US" sz="1000" smtClean="0">
                          <a:solidFill>
                            <a:schemeClr val="tx1"/>
                          </a:solidFill>
                        </a:rPr>
                        <a:t>→ </a:t>
                      </a:r>
                      <a:r>
                        <a:rPr lang="en-US" altLang="ko-KR" sz="1000" dirty="0" smtClean="0">
                          <a:solidFill>
                            <a:schemeClr val="tx1"/>
                          </a:solidFill>
                        </a:rPr>
                        <a:t>Initial Cleaner </a:t>
                      </a:r>
                      <a:r>
                        <a:rPr lang="ko-KR" altLang="en-US" sz="1000" smtClean="0">
                          <a:solidFill>
                            <a:schemeClr val="tx1"/>
                          </a:solidFill>
                        </a:rPr>
                        <a:t>→ </a:t>
                      </a:r>
                      <a:r>
                        <a:rPr lang="en-US" altLang="ko-KR" sz="1000" dirty="0" smtClean="0">
                          <a:solidFill>
                            <a:schemeClr val="tx1"/>
                          </a:solidFill>
                        </a:rPr>
                        <a:t>Oven </a:t>
                      </a:r>
                      <a:r>
                        <a:rPr lang="ko-KR" altLang="en-US" sz="1000" smtClean="0">
                          <a:solidFill>
                            <a:schemeClr val="tx1"/>
                          </a:solidFill>
                        </a:rPr>
                        <a:t>→  </a:t>
                      </a:r>
                      <a:r>
                        <a:rPr lang="en-US" altLang="ko-KR" sz="1000" dirty="0" smtClean="0">
                          <a:solidFill>
                            <a:schemeClr val="tx1"/>
                          </a:solidFill>
                        </a:rPr>
                        <a:t>Block0 ( Route A )</a:t>
                      </a:r>
                      <a:r>
                        <a:rPr lang="ko-KR" altLang="en-US" sz="1000" smtClean="0">
                          <a:solidFill>
                            <a:schemeClr val="tx1"/>
                          </a:solidFill>
                        </a:rPr>
                        <a:t>→ </a:t>
                      </a:r>
                      <a:r>
                        <a:rPr lang="en-US" altLang="ko-KR" sz="1000" dirty="0" smtClean="0">
                          <a:solidFill>
                            <a:schemeClr val="tx1"/>
                          </a:solidFill>
                        </a:rPr>
                        <a:t>Block1 ( Route A ) </a:t>
                      </a:r>
                      <a:r>
                        <a:rPr lang="ko-KR" altLang="en-US" sz="1000" smtClean="0">
                          <a:solidFill>
                            <a:schemeClr val="tx1"/>
                          </a:solidFill>
                        </a:rPr>
                        <a:t>→ </a:t>
                      </a:r>
                      <a:r>
                        <a:rPr lang="en-US" altLang="ko-KR" sz="1000" dirty="0" smtClean="0">
                          <a:solidFill>
                            <a:schemeClr val="tx1"/>
                          </a:solidFill>
                        </a:rPr>
                        <a:t>Block3 ( Route A ) </a:t>
                      </a:r>
                      <a:r>
                        <a:rPr lang="ko-KR" altLang="en-US" sz="1000" smtClean="0">
                          <a:solidFill>
                            <a:schemeClr val="tx1"/>
                          </a:solidFill>
                        </a:rPr>
                        <a:t>→ </a:t>
                      </a:r>
                      <a:r>
                        <a:rPr lang="en-US" altLang="ko-KR" sz="1000" dirty="0" smtClean="0">
                          <a:solidFill>
                            <a:schemeClr val="tx1"/>
                          </a:solidFill>
                        </a:rPr>
                        <a:t>Block5 ( Route A ) </a:t>
                      </a:r>
                      <a:r>
                        <a:rPr lang="ko-KR" altLang="en-US" sz="1000" smtClean="0">
                          <a:solidFill>
                            <a:schemeClr val="tx1"/>
                          </a:solidFill>
                        </a:rPr>
                        <a:t>→ </a:t>
                      </a:r>
                      <a:r>
                        <a:rPr lang="en-US" altLang="ko-KR" sz="1000" dirty="0" smtClean="0">
                          <a:solidFill>
                            <a:schemeClr val="tx1"/>
                          </a:solidFill>
                        </a:rPr>
                        <a:t>Block7 ( Route A ) </a:t>
                      </a:r>
                      <a:r>
                        <a:rPr lang="ko-KR" altLang="en-US" sz="1000" smtClean="0">
                          <a:solidFill>
                            <a:schemeClr val="tx1"/>
                          </a:solidFill>
                        </a:rPr>
                        <a:t>→ </a:t>
                      </a:r>
                      <a:r>
                        <a:rPr lang="en-US" altLang="ko-KR" sz="1000" dirty="0" smtClean="0">
                          <a:solidFill>
                            <a:schemeClr val="tx1"/>
                          </a:solidFill>
                        </a:rPr>
                        <a:t>Block9 ( Route A ) </a:t>
                      </a:r>
                      <a:r>
                        <a:rPr lang="ko-KR" altLang="en-US" sz="1000" smtClean="0">
                          <a:solidFill>
                            <a:schemeClr val="tx1"/>
                          </a:solidFill>
                        </a:rPr>
                        <a:t>→</a:t>
                      </a:r>
                      <a:r>
                        <a:rPr lang="en-US" altLang="ko-KR" sz="1000" dirty="0" smtClean="0">
                          <a:solidFill>
                            <a:schemeClr val="tx1"/>
                          </a:solidFill>
                        </a:rPr>
                        <a:t> BlockA ( Route A ) </a:t>
                      </a:r>
                      <a:r>
                        <a:rPr lang="ko-KR" altLang="en-US" sz="1000" smtClean="0">
                          <a:solidFill>
                            <a:schemeClr val="tx1"/>
                          </a:solidFill>
                        </a:rPr>
                        <a:t>→ </a:t>
                      </a:r>
                      <a:r>
                        <a:rPr lang="en-US" altLang="ko-KR" sz="1000" dirty="0" smtClean="0">
                          <a:solidFill>
                            <a:schemeClr val="tx1"/>
                          </a:solidFill>
                        </a:rPr>
                        <a:t>BlockC ( Route A )</a:t>
                      </a:r>
                    </a:p>
                    <a:p>
                      <a:r>
                        <a:rPr lang="en-US" altLang="ko-KR" sz="1000" dirty="0" smtClean="0">
                          <a:solidFill>
                            <a:schemeClr val="tx1"/>
                          </a:solidFill>
                        </a:rPr>
                        <a:t>Recipe B : CST </a:t>
                      </a:r>
                      <a:r>
                        <a:rPr lang="ko-KR" altLang="en-US" sz="1000" smtClean="0">
                          <a:solidFill>
                            <a:schemeClr val="tx1"/>
                          </a:solidFill>
                        </a:rPr>
                        <a:t>→ </a:t>
                      </a:r>
                      <a:r>
                        <a:rPr lang="en-US" altLang="ko-KR" sz="1000" dirty="0" smtClean="0">
                          <a:solidFill>
                            <a:schemeClr val="tx1"/>
                          </a:solidFill>
                        </a:rPr>
                        <a:t>Initial Cleaner </a:t>
                      </a:r>
                      <a:r>
                        <a:rPr lang="ko-KR" altLang="en-US" sz="1000" smtClean="0">
                          <a:solidFill>
                            <a:schemeClr val="tx1"/>
                          </a:solidFill>
                        </a:rPr>
                        <a:t>→ </a:t>
                      </a:r>
                      <a:r>
                        <a:rPr lang="en-US" altLang="ko-KR" sz="1000" dirty="0" smtClean="0">
                          <a:solidFill>
                            <a:schemeClr val="tx1"/>
                          </a:solidFill>
                        </a:rPr>
                        <a:t>Oven </a:t>
                      </a:r>
                      <a:r>
                        <a:rPr lang="ko-KR" altLang="en-US" sz="1000" smtClean="0">
                          <a:solidFill>
                            <a:schemeClr val="tx1"/>
                          </a:solidFill>
                        </a:rPr>
                        <a:t>→  </a:t>
                      </a:r>
                      <a:r>
                        <a:rPr lang="en-US" altLang="ko-KR" sz="1000" dirty="0" smtClean="0">
                          <a:solidFill>
                            <a:schemeClr val="tx1"/>
                          </a:solidFill>
                        </a:rPr>
                        <a:t>Block0 ( Route B )</a:t>
                      </a:r>
                      <a:r>
                        <a:rPr lang="ko-KR" altLang="en-US" sz="1000" smtClean="0">
                          <a:solidFill>
                            <a:schemeClr val="tx1"/>
                          </a:solidFill>
                        </a:rPr>
                        <a:t>→ </a:t>
                      </a:r>
                      <a:r>
                        <a:rPr lang="en-US" altLang="ko-KR" sz="1000" dirty="0" smtClean="0">
                          <a:solidFill>
                            <a:schemeClr val="tx1"/>
                          </a:solidFill>
                        </a:rPr>
                        <a:t>Block1 ( Route B ) </a:t>
                      </a:r>
                      <a:r>
                        <a:rPr lang="ko-KR" altLang="en-US" sz="1000" smtClean="0">
                          <a:solidFill>
                            <a:schemeClr val="tx1"/>
                          </a:solidFill>
                        </a:rPr>
                        <a:t>→ </a:t>
                      </a:r>
                      <a:r>
                        <a:rPr lang="en-US" altLang="ko-KR" sz="1000" dirty="0" smtClean="0">
                          <a:solidFill>
                            <a:schemeClr val="tx1"/>
                          </a:solidFill>
                        </a:rPr>
                        <a:t>Block3 ( Route B ) </a:t>
                      </a:r>
                      <a:r>
                        <a:rPr lang="ko-KR" altLang="en-US" sz="1000" smtClean="0">
                          <a:solidFill>
                            <a:schemeClr val="tx1"/>
                          </a:solidFill>
                        </a:rPr>
                        <a:t>→ </a:t>
                      </a:r>
                      <a:r>
                        <a:rPr lang="en-US" altLang="ko-KR" sz="1000" dirty="0" smtClean="0">
                          <a:solidFill>
                            <a:schemeClr val="tx1"/>
                          </a:solidFill>
                        </a:rPr>
                        <a:t>Block5 ( Route B ) </a:t>
                      </a:r>
                      <a:r>
                        <a:rPr lang="ko-KR" altLang="en-US" sz="1000" smtClean="0">
                          <a:solidFill>
                            <a:schemeClr val="tx1"/>
                          </a:solidFill>
                        </a:rPr>
                        <a:t>→ </a:t>
                      </a:r>
                      <a:r>
                        <a:rPr lang="en-US" altLang="ko-KR" sz="1000" dirty="0" smtClean="0">
                          <a:solidFill>
                            <a:schemeClr val="tx1"/>
                          </a:solidFill>
                        </a:rPr>
                        <a:t>Block7 ( Route B ) </a:t>
                      </a:r>
                      <a:r>
                        <a:rPr lang="ko-KR" altLang="en-US" sz="1000" smtClean="0">
                          <a:solidFill>
                            <a:schemeClr val="tx1"/>
                          </a:solidFill>
                        </a:rPr>
                        <a:t>→ </a:t>
                      </a:r>
                      <a:r>
                        <a:rPr lang="en-US" altLang="ko-KR" sz="1000" dirty="0" smtClean="0">
                          <a:solidFill>
                            <a:schemeClr val="tx1"/>
                          </a:solidFill>
                        </a:rPr>
                        <a:t>Block9 ( Route B ) </a:t>
                      </a:r>
                      <a:r>
                        <a:rPr lang="ko-KR" altLang="en-US" sz="1000" smtClean="0">
                          <a:solidFill>
                            <a:schemeClr val="tx1"/>
                          </a:solidFill>
                        </a:rPr>
                        <a:t>→</a:t>
                      </a:r>
                      <a:r>
                        <a:rPr lang="en-US" altLang="ko-KR" sz="1000" dirty="0" smtClean="0">
                          <a:solidFill>
                            <a:schemeClr val="tx1"/>
                          </a:solidFill>
                        </a:rPr>
                        <a:t> BlockA ( Route B ) </a:t>
                      </a:r>
                      <a:r>
                        <a:rPr lang="ko-KR" altLang="en-US" sz="1000" smtClean="0">
                          <a:solidFill>
                            <a:schemeClr val="tx1"/>
                          </a:solidFill>
                        </a:rPr>
                        <a:t>→ </a:t>
                      </a:r>
                      <a:r>
                        <a:rPr lang="en-US" altLang="ko-KR" sz="1000" dirty="0" smtClean="0">
                          <a:solidFill>
                            <a:schemeClr val="tx1"/>
                          </a:solidFill>
                        </a:rPr>
                        <a:t>BlockC ( Route B )</a:t>
                      </a:r>
                    </a:p>
                  </a:txBody>
                  <a:tcPr anchor="ctr"/>
                </a:tc>
              </a:tr>
              <a:tr h="410208">
                <a:tc vMerge="1">
                  <a:txBody>
                    <a:bodyPr/>
                    <a:lstStyle/>
                    <a:p>
                      <a:endParaRPr lang="ko-KR"/>
                    </a:p>
                  </a:txBody>
                  <a:tcPr anchor="ctr"/>
                </a:tc>
                <a:tc vMerge="1">
                  <a:txBody>
                    <a:bodyPr/>
                    <a:lstStyle/>
                    <a:p>
                      <a:endParaRPr lang="ko-KR"/>
                    </a:p>
                  </a:txBody>
                  <a:tcPr anchor="ctr"/>
                </a:tc>
                <a:tc>
                  <a:txBody>
                    <a:bodyPr/>
                    <a:lstStyle/>
                    <a:p>
                      <a:pPr algn="ctr" latinLnBrk="1"/>
                      <a:r>
                        <a:rPr lang="en-US" altLang="ko-KR" sz="1000" dirty="0" smtClean="0"/>
                        <a:t>Initial</a:t>
                      </a:r>
                      <a:r>
                        <a:rPr lang="en-US" altLang="ko-KR" sz="1000" baseline="0" dirty="0" smtClean="0"/>
                        <a:t> Cleaner Mismatching Recipe Flow</a:t>
                      </a:r>
                      <a:endParaRPr lang="ko-KR" altLang="en-US" sz="1000" dirty="0"/>
                    </a:p>
                  </a:txBody>
                  <a:tcPr anchor="ctr"/>
                </a:tc>
                <a:tc>
                  <a:txBody>
                    <a:bodyPr/>
                    <a:lstStyle/>
                    <a:p>
                      <a:pPr algn="ctr" latinLnBrk="1"/>
                      <a:r>
                        <a:rPr lang="en-US" altLang="ko-KR" sz="1000" dirty="0"/>
                        <a:t>All </a:t>
                      </a:r>
                      <a:r>
                        <a:rPr lang="en-US" altLang="ko-KR" sz="1000" dirty="0" smtClean="0"/>
                        <a:t>Process Skip</a:t>
                      </a:r>
                      <a:endParaRPr lang="ko-KR" altLang="en-US" sz="1000" dirty="0"/>
                    </a:p>
                  </a:txBody>
                  <a:tcPr anchor="ctr"/>
                </a:tc>
                <a:tc>
                  <a:txBody>
                    <a:bodyPr/>
                    <a:lstStyle/>
                    <a:p>
                      <a:pPr marL="0" indent="0">
                        <a:buFont typeface="Wingdings" panose="05000000000000000000" pitchFamily="2" charset="2"/>
                        <a:buNone/>
                      </a:pPr>
                      <a:r>
                        <a:rPr lang="en-US" altLang="ko-KR" sz="1000" dirty="0" smtClean="0">
                          <a:solidFill>
                            <a:schemeClr val="tx1"/>
                          </a:solidFill>
                        </a:rPr>
                        <a:t>Machine Mode : Manual Mode</a:t>
                      </a:r>
                    </a:p>
                    <a:p>
                      <a:pPr marL="0" indent="0">
                        <a:buFont typeface="Wingdings" panose="05000000000000000000" pitchFamily="2" charset="2"/>
                        <a:buNone/>
                      </a:pPr>
                      <a:r>
                        <a:rPr lang="en-US" altLang="ko-KR" sz="1000" dirty="0" smtClean="0">
                          <a:solidFill>
                            <a:schemeClr val="tx1"/>
                          </a:solidFill>
                        </a:rPr>
                        <a:t>Flow By Recipe : If recipe of the inserted glass does not match, Glass Back to the Loader</a:t>
                      </a:r>
                    </a:p>
                    <a:p>
                      <a:pPr marL="0" indent="0">
                        <a:buFont typeface="Wingdings" panose="05000000000000000000" pitchFamily="2" charset="2"/>
                        <a:buNone/>
                      </a:pPr>
                      <a:r>
                        <a:rPr lang="en-US" altLang="ko-KR" sz="1000" dirty="0" smtClean="0">
                          <a:solidFill>
                            <a:schemeClr val="tx1"/>
                          </a:solidFill>
                        </a:rPr>
                        <a:t>Glass Flow : CST </a:t>
                      </a:r>
                      <a:r>
                        <a:rPr lang="ko-KR" altLang="en-US" sz="1000" smtClean="0">
                          <a:solidFill>
                            <a:schemeClr val="tx1"/>
                          </a:solidFill>
                        </a:rPr>
                        <a:t>→ </a:t>
                      </a:r>
                      <a:r>
                        <a:rPr lang="en-US" altLang="ko-KR" sz="1000" dirty="0" smtClean="0">
                          <a:solidFill>
                            <a:schemeClr val="tx1"/>
                          </a:solidFill>
                        </a:rPr>
                        <a:t>Robot </a:t>
                      </a:r>
                      <a:r>
                        <a:rPr lang="ko-KR" altLang="en-US" sz="1000" smtClean="0">
                          <a:solidFill>
                            <a:schemeClr val="tx1"/>
                          </a:solidFill>
                        </a:rPr>
                        <a:t>→ </a:t>
                      </a:r>
                      <a:r>
                        <a:rPr lang="en-US" altLang="ko-KR" sz="1000" dirty="0" smtClean="0">
                          <a:solidFill>
                            <a:schemeClr val="tx1"/>
                          </a:solidFill>
                        </a:rPr>
                        <a:t>Cleaner </a:t>
                      </a:r>
                      <a:r>
                        <a:rPr lang="ko-KR" altLang="en-US" sz="1000" smtClean="0">
                          <a:solidFill>
                            <a:schemeClr val="tx1"/>
                          </a:solidFill>
                        </a:rPr>
                        <a:t>→ </a:t>
                      </a:r>
                      <a:r>
                        <a:rPr lang="en-US" altLang="ko-KR" sz="1000" dirty="0" smtClean="0">
                          <a:solidFill>
                            <a:schemeClr val="tx1"/>
                          </a:solidFill>
                        </a:rPr>
                        <a:t>Robot </a:t>
                      </a:r>
                      <a:r>
                        <a:rPr lang="ko-KR" altLang="en-US" sz="1000" smtClean="0">
                          <a:solidFill>
                            <a:schemeClr val="tx1"/>
                          </a:solidFill>
                        </a:rPr>
                        <a:t>→ </a:t>
                      </a:r>
                      <a:r>
                        <a:rPr lang="en-US" altLang="ko-KR" sz="1000" dirty="0" smtClean="0">
                          <a:solidFill>
                            <a:schemeClr val="tx1"/>
                          </a:solidFill>
                        </a:rPr>
                        <a:t>CST</a:t>
                      </a:r>
                      <a:endParaRPr lang="en-US" altLang="ko-KR" sz="1000" dirty="0">
                        <a:solidFill>
                          <a:schemeClr val="tx1"/>
                        </a:solidFill>
                      </a:endParaRPr>
                    </a:p>
                  </a:txBody>
                  <a:tcPr anchor="ctr"/>
                </a:tc>
              </a:tr>
              <a:tr h="410208">
                <a:tc vMerge="1">
                  <a:txBody>
                    <a:bodyPr/>
                    <a:lstStyle/>
                    <a:p>
                      <a:endParaRPr lang="ko-KR"/>
                    </a:p>
                  </a:txBody>
                  <a:tcPr anchor="ctr"/>
                </a:tc>
                <a:tc vMerge="1">
                  <a:txBody>
                    <a:bodyPr/>
                    <a:lstStyle/>
                    <a:p>
                      <a:endParaRPr lang="ko-KR"/>
                    </a:p>
                  </a:txBody>
                  <a:tcPr anchor="ctr"/>
                </a:tc>
                <a:tc>
                  <a:txBody>
                    <a:bodyPr/>
                    <a:lstStyle/>
                    <a:p>
                      <a:pPr algn="ctr" latinLnBrk="1"/>
                      <a:r>
                        <a:rPr lang="en-US" altLang="ko-KR" sz="1000" dirty="0"/>
                        <a:t>Machine</a:t>
                      </a:r>
                      <a:r>
                        <a:rPr lang="en-US" altLang="ko-KR" sz="1000" baseline="0" dirty="0"/>
                        <a:t> &amp; Process Skip</a:t>
                      </a:r>
                      <a:endParaRPr lang="ko-KR" altLang="en-US" sz="1000" dirty="0"/>
                    </a:p>
                  </a:txBody>
                  <a:tcPr anchor="ctr"/>
                </a:tc>
                <a:tc>
                  <a:txBody>
                    <a:bodyPr/>
                    <a:lstStyle/>
                    <a:p>
                      <a:pPr algn="ctr" latinLnBrk="1"/>
                      <a:r>
                        <a:rPr lang="en-US" altLang="ko-KR" sz="1000" dirty="0"/>
                        <a:t>All Process</a:t>
                      </a:r>
                      <a:endParaRPr lang="ko-KR" altLang="en-US" sz="1000" dirty="0"/>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defRPr/>
                      </a:pPr>
                      <a:r>
                        <a:rPr lang="en-US" altLang="ko-KR" sz="1000" dirty="0">
                          <a:solidFill>
                            <a:schemeClr val="tx1"/>
                          </a:solidFill>
                        </a:rPr>
                        <a:t>Force</a:t>
                      </a:r>
                      <a:r>
                        <a:rPr lang="en-US" altLang="ko-KR" sz="1000" baseline="0" dirty="0">
                          <a:solidFill>
                            <a:schemeClr val="tx1"/>
                          </a:solidFill>
                        </a:rPr>
                        <a:t> Clean Out Mode</a:t>
                      </a:r>
                      <a:endParaRPr lang="en-US" altLang="ko-KR" sz="1000" dirty="0">
                        <a:solidFill>
                          <a:schemeClr val="tx1"/>
                        </a:solidFill>
                      </a:endParaRPr>
                    </a:p>
                  </a:txBody>
                  <a:tcPr anchor="ct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2.1 </a:t>
            </a:r>
            <a:r>
              <a:rPr lang="en-US" altLang="zh-CN" sz="2000" b="1" dirty="0">
                <a:latin typeface="微软雅黑" panose="020B0503020204020204" pitchFamily="34" charset="-122"/>
                <a:ea typeface="微软雅黑" panose="020B0503020204020204" pitchFamily="34" charset="-122"/>
              </a:rPr>
              <a:t>Glass </a:t>
            </a:r>
            <a:r>
              <a:rPr lang="en-US" altLang="ko-KR" sz="2000" b="1" dirty="0">
                <a:latin typeface="微软雅黑" panose="020B0503020204020204" pitchFamily="34" charset="-122"/>
                <a:ea typeface="微软雅黑" panose="020B0503020204020204" pitchFamily="34" charset="-122"/>
              </a:rPr>
              <a:t>Flow</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Normal Flow</a:t>
            </a:r>
          </a:p>
        </p:txBody>
      </p:sp>
      <p:sp>
        <p:nvSpPr>
          <p:cNvPr id="2" name="TextBox 1"/>
          <p:cNvSpPr txBox="1"/>
          <p:nvPr/>
        </p:nvSpPr>
        <p:spPr>
          <a:xfrm>
            <a:off x="560512" y="3602558"/>
            <a:ext cx="8424936" cy="1200329"/>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Normal </a:t>
            </a:r>
            <a:r>
              <a:rPr lang="en-US" altLang="ko-KR" dirty="0" smtClean="0">
                <a:solidFill>
                  <a:schemeClr val="tx1"/>
                </a:solidFill>
              </a:rPr>
              <a:t>Mode</a:t>
            </a:r>
          </a:p>
          <a:p>
            <a:pPr marL="171450" indent="-171450">
              <a:buFont typeface="Wingdings" panose="05000000000000000000" pitchFamily="2" charset="2"/>
              <a:buChar char="l"/>
            </a:pPr>
            <a:r>
              <a:rPr lang="en-US" altLang="ko-KR" dirty="0" smtClean="0">
                <a:solidFill>
                  <a:schemeClr val="tx1"/>
                </a:solidFill>
              </a:rPr>
              <a:t>Machine Mode : Normal Mode</a:t>
            </a:r>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1. Flow By </a:t>
            </a:r>
            <a:r>
              <a:rPr lang="en-US" altLang="ko-KR" dirty="0" smtClean="0">
                <a:solidFill>
                  <a:schemeClr val="tx1"/>
                </a:solidFill>
              </a:rPr>
              <a:t>Recipe</a:t>
            </a:r>
          </a:p>
          <a:p>
            <a:pPr marL="171450" indent="-171450">
              <a:buFont typeface="Wingdings" panose="05000000000000000000" pitchFamily="2" charset="2"/>
              <a:buChar char="l"/>
            </a:pPr>
            <a:r>
              <a:rPr lang="en-US" altLang="ko-KR" dirty="0" smtClean="0">
                <a:solidFill>
                  <a:schemeClr val="tx1"/>
                </a:solidFill>
              </a:rPr>
              <a:t>2</a:t>
            </a:r>
            <a:r>
              <a:rPr lang="en-US" altLang="ko-KR" dirty="0">
                <a:solidFill>
                  <a:schemeClr val="tx1"/>
                </a:solidFill>
              </a:rPr>
              <a:t>. Glass Flow</a:t>
            </a:r>
          </a:p>
          <a:p>
            <a:r>
              <a:rPr lang="en-US" altLang="ko-KR" dirty="0">
                <a:solidFill>
                  <a:schemeClr val="tx1"/>
                </a:solidFill>
              </a:rPr>
              <a:t>	: CST </a:t>
            </a:r>
            <a:r>
              <a:rPr lang="ko-KR" altLang="en-US">
                <a:solidFill>
                  <a:schemeClr val="tx1"/>
                </a:solidFill>
              </a:rPr>
              <a:t>→ </a:t>
            </a:r>
            <a:r>
              <a:rPr lang="en-US" altLang="ko-KR" dirty="0" smtClean="0">
                <a:solidFill>
                  <a:schemeClr val="tx1"/>
                </a:solidFill>
              </a:rPr>
              <a:t>Initial Cleaner </a:t>
            </a:r>
            <a:r>
              <a:rPr lang="ko-KR" altLang="en-US">
                <a:solidFill>
                  <a:schemeClr val="tx1"/>
                </a:solidFill>
              </a:rPr>
              <a:t>→ </a:t>
            </a:r>
            <a:r>
              <a:rPr lang="en-US" altLang="ko-KR" dirty="0">
                <a:solidFill>
                  <a:schemeClr val="tx1"/>
                </a:solidFill>
              </a:rPr>
              <a:t>Oven </a:t>
            </a:r>
            <a:r>
              <a:rPr lang="ko-KR" altLang="en-US">
                <a:solidFill>
                  <a:schemeClr val="tx1"/>
                </a:solidFill>
              </a:rPr>
              <a:t>→ </a:t>
            </a:r>
            <a:r>
              <a:rPr lang="ko-KR" altLang="en-US" smtClean="0">
                <a:solidFill>
                  <a:schemeClr val="tx1"/>
                </a:solidFill>
              </a:rPr>
              <a:t> </a:t>
            </a:r>
            <a:r>
              <a:rPr lang="en-US" altLang="ko-KR" dirty="0">
                <a:solidFill>
                  <a:schemeClr val="tx1"/>
                </a:solidFill>
              </a:rPr>
              <a:t>Block0 </a:t>
            </a:r>
            <a:r>
              <a:rPr lang="ko-KR" altLang="en-US">
                <a:solidFill>
                  <a:schemeClr val="tx1"/>
                </a:solidFill>
              </a:rPr>
              <a:t>→ </a:t>
            </a:r>
            <a:r>
              <a:rPr lang="en-US" altLang="ko-KR" dirty="0">
                <a:solidFill>
                  <a:schemeClr val="tx1"/>
                </a:solidFill>
              </a:rPr>
              <a:t>Block1 </a:t>
            </a:r>
            <a:r>
              <a:rPr lang="ko-KR" altLang="en-US">
                <a:solidFill>
                  <a:schemeClr val="tx1"/>
                </a:solidFill>
              </a:rPr>
              <a:t>→ </a:t>
            </a:r>
            <a:r>
              <a:rPr lang="en-US" altLang="ko-KR" dirty="0">
                <a:solidFill>
                  <a:schemeClr val="tx1"/>
                </a:solidFill>
              </a:rPr>
              <a:t>Block3 </a:t>
            </a:r>
            <a:r>
              <a:rPr lang="ko-KR" altLang="en-US">
                <a:solidFill>
                  <a:schemeClr val="tx1"/>
                </a:solidFill>
              </a:rPr>
              <a:t>→ </a:t>
            </a:r>
            <a:r>
              <a:rPr lang="en-US" altLang="ko-KR" dirty="0">
                <a:solidFill>
                  <a:schemeClr val="tx1"/>
                </a:solidFill>
              </a:rPr>
              <a:t>Block5 </a:t>
            </a:r>
            <a:r>
              <a:rPr lang="ko-KR" altLang="en-US">
                <a:solidFill>
                  <a:schemeClr val="tx1"/>
                </a:solidFill>
              </a:rPr>
              <a:t>→ </a:t>
            </a:r>
            <a:r>
              <a:rPr lang="en-US" altLang="ko-KR" dirty="0">
                <a:solidFill>
                  <a:schemeClr val="tx1"/>
                </a:solidFill>
              </a:rPr>
              <a:t>Block7 </a:t>
            </a:r>
            <a:r>
              <a:rPr lang="ko-KR" altLang="en-US">
                <a:solidFill>
                  <a:schemeClr val="tx1"/>
                </a:solidFill>
              </a:rPr>
              <a:t>→ </a:t>
            </a:r>
            <a:r>
              <a:rPr lang="en-US" altLang="ko-KR" dirty="0">
                <a:solidFill>
                  <a:schemeClr val="tx1"/>
                </a:solidFill>
              </a:rPr>
              <a:t>Block9 </a:t>
            </a:r>
            <a:r>
              <a:rPr lang="ko-KR" altLang="en-US">
                <a:solidFill>
                  <a:schemeClr val="tx1"/>
                </a:solidFill>
              </a:rPr>
              <a:t>→</a:t>
            </a:r>
            <a:r>
              <a:rPr lang="en-US" altLang="ko-KR" dirty="0">
                <a:solidFill>
                  <a:schemeClr val="tx1"/>
                </a:solidFill>
              </a:rPr>
              <a:t> BlockA </a:t>
            </a:r>
            <a:r>
              <a:rPr lang="ko-KR" altLang="en-US">
                <a:solidFill>
                  <a:schemeClr val="tx1"/>
                </a:solidFill>
              </a:rPr>
              <a:t>→ </a:t>
            </a:r>
            <a:r>
              <a:rPr lang="en-US" altLang="ko-KR" dirty="0" smtClean="0">
                <a:solidFill>
                  <a:schemeClr val="tx1"/>
                </a:solidFill>
              </a:rPr>
              <a:t>BlockC</a:t>
            </a:r>
          </a:p>
          <a:p>
            <a:endParaRPr lang="en-US" altLang="ko-KR" dirty="0">
              <a:solidFill>
                <a:schemeClr val="tx1"/>
              </a:solidFill>
            </a:endParaRPr>
          </a:p>
          <a:p>
            <a:r>
              <a:rPr lang="en-US" altLang="ko-KR" dirty="0">
                <a:solidFill>
                  <a:schemeClr val="tx1"/>
                </a:solidFill>
              </a:rPr>
              <a:t>※ If necessary, Block 0 Machine can </a:t>
            </a:r>
            <a:r>
              <a:rPr lang="en-US" altLang="ko-KR" dirty="0" smtClean="0">
                <a:solidFill>
                  <a:schemeClr val="tx1"/>
                </a:solidFill>
              </a:rPr>
              <a:t>requests </a:t>
            </a:r>
            <a:r>
              <a:rPr lang="en-US" altLang="ko-KR" dirty="0">
                <a:solidFill>
                  <a:schemeClr val="tx1"/>
                </a:solidFill>
              </a:rPr>
              <a:t>Route Recipe Number </a:t>
            </a:r>
            <a:r>
              <a:rPr lang="en-US" altLang="ko-KR" dirty="0" smtClean="0">
                <a:solidFill>
                  <a:schemeClr val="tx1"/>
                </a:solidFill>
              </a:rPr>
              <a:t>to CIM</a:t>
            </a:r>
          </a:p>
          <a:p>
            <a:endParaRPr lang="en-US" altLang="ko-KR" dirty="0">
              <a:solidFill>
                <a:schemeClr val="tx1"/>
              </a:solidFill>
            </a:endParaRPr>
          </a:p>
        </p:txBody>
      </p:sp>
      <p:cxnSp>
        <p:nvCxnSpPr>
          <p:cNvPr id="6" name="직선 화살표 연결선 5"/>
          <p:cNvCxnSpPr/>
          <p:nvPr/>
        </p:nvCxnSpPr>
        <p:spPr>
          <a:xfrm>
            <a:off x="1574457" y="2701284"/>
            <a:ext cx="699958"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flipV="1">
            <a:off x="2303092" y="2456660"/>
            <a:ext cx="0" cy="24650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2334945" y="2442393"/>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2079573" y="2350770"/>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2079573" y="2499549"/>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V="1">
            <a:off x="2303092" y="2175093"/>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p:nvPr/>
        </p:nvCxnSpPr>
        <p:spPr>
          <a:xfrm>
            <a:off x="2519015" y="2379346"/>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p:nvPr/>
        </p:nvCxnSpPr>
        <p:spPr>
          <a:xfrm>
            <a:off x="2519015" y="2490023"/>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2975252"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3656856"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p:nvPr/>
        </p:nvCxnSpPr>
        <p:spPr>
          <a:xfrm>
            <a:off x="4304928"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a:off x="4953000"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p:nvPr/>
        </p:nvCxnSpPr>
        <p:spPr>
          <a:xfrm>
            <a:off x="5620124"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a:off x="6321152"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p:nvPr/>
        </p:nvCxnSpPr>
        <p:spPr>
          <a:xfrm>
            <a:off x="6969224"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그룹 38"/>
          <p:cNvGrpSpPr/>
          <p:nvPr/>
        </p:nvGrpSpPr>
        <p:grpSpPr>
          <a:xfrm>
            <a:off x="2721695" y="2248747"/>
            <a:ext cx="307974" cy="360563"/>
            <a:chOff x="2721695" y="1608311"/>
            <a:chExt cx="307974" cy="360563"/>
          </a:xfrm>
        </p:grpSpPr>
        <p:cxnSp>
          <p:nvCxnSpPr>
            <p:cNvPr id="12" name="직선 화살표 연결선 11"/>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5" name="그룹 44"/>
          <p:cNvGrpSpPr/>
          <p:nvPr/>
        </p:nvGrpSpPr>
        <p:grpSpPr>
          <a:xfrm>
            <a:off x="3407034" y="2248747"/>
            <a:ext cx="307974" cy="360563"/>
            <a:chOff x="2721695" y="1608311"/>
            <a:chExt cx="307974" cy="360563"/>
          </a:xfrm>
        </p:grpSpPr>
        <p:cxnSp>
          <p:nvCxnSpPr>
            <p:cNvPr id="46" name="직선 화살표 연결선 45"/>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0" name="그룹 49"/>
          <p:cNvGrpSpPr/>
          <p:nvPr/>
        </p:nvGrpSpPr>
        <p:grpSpPr>
          <a:xfrm>
            <a:off x="4058683" y="2248747"/>
            <a:ext cx="307974" cy="360563"/>
            <a:chOff x="2721695" y="1608311"/>
            <a:chExt cx="307974" cy="360563"/>
          </a:xfrm>
        </p:grpSpPr>
        <p:cxnSp>
          <p:nvCxnSpPr>
            <p:cNvPr id="51" name="직선 화살표 연결선 50"/>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5" name="그룹 54"/>
          <p:cNvGrpSpPr/>
          <p:nvPr/>
        </p:nvGrpSpPr>
        <p:grpSpPr>
          <a:xfrm>
            <a:off x="4720594" y="2248747"/>
            <a:ext cx="307974" cy="360563"/>
            <a:chOff x="2721695" y="1608311"/>
            <a:chExt cx="307974" cy="360563"/>
          </a:xfrm>
        </p:grpSpPr>
        <p:cxnSp>
          <p:nvCxnSpPr>
            <p:cNvPr id="56" name="직선 화살표 연결선 55"/>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0" name="그룹 59"/>
          <p:cNvGrpSpPr/>
          <p:nvPr/>
        </p:nvGrpSpPr>
        <p:grpSpPr>
          <a:xfrm>
            <a:off x="5383186" y="2248747"/>
            <a:ext cx="307974" cy="360563"/>
            <a:chOff x="2721695" y="1608311"/>
            <a:chExt cx="307974" cy="360563"/>
          </a:xfrm>
        </p:grpSpPr>
        <p:cxnSp>
          <p:nvCxnSpPr>
            <p:cNvPr id="61" name="직선 화살표 연결선 60"/>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5" name="그룹 64"/>
          <p:cNvGrpSpPr/>
          <p:nvPr/>
        </p:nvGrpSpPr>
        <p:grpSpPr>
          <a:xfrm>
            <a:off x="6047509" y="2248747"/>
            <a:ext cx="307974" cy="360563"/>
            <a:chOff x="2721695" y="1608311"/>
            <a:chExt cx="307974" cy="360563"/>
          </a:xfrm>
        </p:grpSpPr>
        <p:cxnSp>
          <p:nvCxnSpPr>
            <p:cNvPr id="66" name="직선 화살표 연결선 65"/>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0" name="그룹 69"/>
          <p:cNvGrpSpPr/>
          <p:nvPr/>
        </p:nvGrpSpPr>
        <p:grpSpPr>
          <a:xfrm>
            <a:off x="6699545" y="2432654"/>
            <a:ext cx="305126" cy="176656"/>
            <a:chOff x="2721695" y="1792218"/>
            <a:chExt cx="305126" cy="176656"/>
          </a:xfrm>
        </p:grpSpPr>
        <p:cxnSp>
          <p:nvCxnSpPr>
            <p:cNvPr id="74" name="직선 화살표 연결선 73"/>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6" name="그룹 75"/>
          <p:cNvGrpSpPr/>
          <p:nvPr/>
        </p:nvGrpSpPr>
        <p:grpSpPr>
          <a:xfrm>
            <a:off x="7372676" y="2248747"/>
            <a:ext cx="307974" cy="360563"/>
            <a:chOff x="2721695" y="1608311"/>
            <a:chExt cx="307974" cy="360563"/>
          </a:xfrm>
        </p:grpSpPr>
        <p:cxnSp>
          <p:nvCxnSpPr>
            <p:cNvPr id="77" name="직선 화살표 연결선 76"/>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81" name="직선 화살표 연결선 80"/>
          <p:cNvCxnSpPr/>
          <p:nvPr/>
        </p:nvCxnSpPr>
        <p:spPr>
          <a:xfrm flipV="1">
            <a:off x="7514934" y="2547044"/>
            <a:ext cx="0" cy="298272"/>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직선 화살표 연결선 81"/>
          <p:cNvCxnSpPr/>
          <p:nvPr/>
        </p:nvCxnSpPr>
        <p:spPr>
          <a:xfrm flipV="1">
            <a:off x="2478037" y="2175093"/>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Line 5"/>
          <p:cNvSpPr>
            <a:spLocks noChangeShapeType="1"/>
          </p:cNvSpPr>
          <p:nvPr/>
        </p:nvSpPr>
        <p:spPr bwMode="auto">
          <a:xfrm>
            <a:off x="7238683" y="5852952"/>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84" name="Text Box 6"/>
          <p:cNvSpPr txBox="1">
            <a:spLocks noChangeArrowheads="1"/>
          </p:cNvSpPr>
          <p:nvPr/>
        </p:nvSpPr>
        <p:spPr bwMode="auto">
          <a:xfrm>
            <a:off x="7984808" y="572992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Normal Glass</a:t>
            </a:r>
          </a:p>
        </p:txBody>
      </p:sp>
      <p:sp>
        <p:nvSpPr>
          <p:cNvPr id="85" name="Rectangle 7"/>
          <p:cNvSpPr>
            <a:spLocks noChangeArrowheads="1"/>
          </p:cNvSpPr>
          <p:nvPr/>
        </p:nvSpPr>
        <p:spPr bwMode="auto">
          <a:xfrm rot="-5400000">
            <a:off x="7967865" y="4788013"/>
            <a:ext cx="400597"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86" name="Line 5"/>
          <p:cNvSpPr>
            <a:spLocks noChangeShapeType="1"/>
          </p:cNvSpPr>
          <p:nvPr/>
        </p:nvSpPr>
        <p:spPr bwMode="auto">
          <a:xfrm>
            <a:off x="7245033" y="6035922"/>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87" name="Text Box 6"/>
          <p:cNvSpPr txBox="1">
            <a:spLocks noChangeArrowheads="1"/>
          </p:cNvSpPr>
          <p:nvPr/>
        </p:nvSpPr>
        <p:spPr bwMode="auto">
          <a:xfrm>
            <a:off x="7984808" y="591289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Process Skip</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2.1 </a:t>
            </a:r>
            <a:r>
              <a:rPr lang="en-US" altLang="zh-CN" sz="2000" b="1" dirty="0">
                <a:latin typeface="微软雅黑" panose="020B0503020204020204" pitchFamily="34" charset="-122"/>
                <a:ea typeface="微软雅黑" panose="020B0503020204020204" pitchFamily="34" charset="-122"/>
              </a:rPr>
              <a:t>Glass </a:t>
            </a:r>
            <a:r>
              <a:rPr lang="en-US" altLang="ko-KR" sz="2000" b="1" dirty="0">
                <a:latin typeface="微软雅黑" panose="020B0503020204020204" pitchFamily="34" charset="-122"/>
                <a:ea typeface="微软雅黑" panose="020B0503020204020204" pitchFamily="34" charset="-122"/>
              </a:rPr>
              <a:t>Flow</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169389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2932490"/>
            <a:ext cx="8784976" cy="3232814"/>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Normal Flow - Key Glass</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20587" y="2993116"/>
            <a:ext cx="5426922" cy="1061829"/>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a:t>
            </a:r>
            <a:r>
              <a:rPr lang="en-US" altLang="ko-KR" dirty="0" smtClean="0">
                <a:solidFill>
                  <a:schemeClr val="tx1"/>
                </a:solidFill>
              </a:rPr>
              <a:t>Key Glass Normal Mode</a:t>
            </a:r>
          </a:p>
          <a:p>
            <a:pPr marL="171450" indent="-171450">
              <a:buFont typeface="Wingdings" panose="05000000000000000000" pitchFamily="2" charset="2"/>
              <a:buChar char="l"/>
            </a:pPr>
            <a:r>
              <a:rPr lang="en-US" altLang="ko-KR" dirty="0" smtClean="0">
                <a:solidFill>
                  <a:schemeClr val="tx1"/>
                </a:solidFill>
              </a:rPr>
              <a:t>Machine Mode : Normal Mode</a:t>
            </a:r>
            <a:endParaRPr lang="en-US" altLang="ko-KR" dirty="0">
              <a:solidFill>
                <a:schemeClr val="tx1"/>
              </a:solidFill>
            </a:endParaRPr>
          </a:p>
          <a:p>
            <a:pPr marL="171450" indent="-171450">
              <a:buFont typeface="Wingdings" panose="05000000000000000000" pitchFamily="2" charset="2"/>
              <a:buChar char="l"/>
            </a:pPr>
            <a:r>
              <a:rPr lang="en-US" altLang="ko-KR" dirty="0" smtClean="0">
                <a:solidFill>
                  <a:schemeClr val="tx1"/>
                </a:solidFill>
              </a:rPr>
              <a:t>Job Change Flag</a:t>
            </a:r>
          </a:p>
          <a:p>
            <a:r>
              <a:rPr lang="en-US" altLang="ko-KR" dirty="0">
                <a:solidFill>
                  <a:schemeClr val="tx1"/>
                </a:solidFill>
              </a:rPr>
              <a:t>	</a:t>
            </a:r>
            <a:r>
              <a:rPr lang="en-US" altLang="ko-KR" dirty="0" smtClean="0">
                <a:solidFill>
                  <a:schemeClr val="tx1"/>
                </a:solidFill>
              </a:rPr>
              <a:t>: This flag must be defined before the Cassette is loaded into the Port, and CIM Insert the defined key glass when the job change flag is detected</a:t>
            </a:r>
          </a:p>
          <a:p>
            <a:endParaRPr lang="en-US" altLang="ko-KR" dirty="0" smtClean="0">
              <a:solidFill>
                <a:schemeClr val="tx1"/>
              </a:solidFill>
            </a:endParaRPr>
          </a:p>
          <a:p>
            <a:endParaRPr lang="en-US" altLang="ko-KR" dirty="0">
              <a:solidFill>
                <a:schemeClr val="tx1"/>
              </a:solidFill>
            </a:endParaRPr>
          </a:p>
        </p:txBody>
      </p:sp>
      <p:sp>
        <p:nvSpPr>
          <p:cNvPr id="152" name="직사각형 151"/>
          <p:cNvSpPr/>
          <p:nvPr/>
        </p:nvSpPr>
        <p:spPr>
          <a:xfrm>
            <a:off x="1307514" y="1941546"/>
            <a:ext cx="270504" cy="1383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500" dirty="0" smtClean="0">
                <a:solidFill>
                  <a:schemeClr val="tx1"/>
                </a:solidFill>
              </a:rPr>
              <a:t>Recipe A</a:t>
            </a:r>
            <a:endParaRPr lang="ko-KR" altLang="en-US" sz="500" smtClean="0">
              <a:solidFill>
                <a:schemeClr val="tx1"/>
              </a:solidFill>
            </a:endParaRPr>
          </a:p>
        </p:txBody>
      </p:sp>
      <p:sp>
        <p:nvSpPr>
          <p:cNvPr id="212" name="직사각형 211"/>
          <p:cNvSpPr/>
          <p:nvPr/>
        </p:nvSpPr>
        <p:spPr>
          <a:xfrm>
            <a:off x="1307514" y="2353055"/>
            <a:ext cx="270504" cy="13837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500" dirty="0" smtClean="0">
                <a:solidFill>
                  <a:schemeClr val="tx1"/>
                </a:solidFill>
              </a:rPr>
              <a:t>Key Recipe</a:t>
            </a:r>
            <a:endParaRPr lang="ko-KR" altLang="en-US" sz="500" smtClean="0">
              <a:solidFill>
                <a:schemeClr val="tx1"/>
              </a:solidFill>
            </a:endParaRPr>
          </a:p>
        </p:txBody>
      </p:sp>
      <p:sp>
        <p:nvSpPr>
          <p:cNvPr id="213" name="Line 5"/>
          <p:cNvSpPr>
            <a:spLocks noChangeShapeType="1"/>
          </p:cNvSpPr>
          <p:nvPr/>
        </p:nvSpPr>
        <p:spPr bwMode="auto">
          <a:xfrm>
            <a:off x="831665" y="5583495"/>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214" name="Text Box 6"/>
          <p:cNvSpPr txBox="1">
            <a:spLocks noChangeArrowheads="1"/>
          </p:cNvSpPr>
          <p:nvPr/>
        </p:nvSpPr>
        <p:spPr bwMode="auto">
          <a:xfrm>
            <a:off x="1577790" y="5460464"/>
            <a:ext cx="1260475" cy="24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 Recipe A Flow</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
        <p:nvSpPr>
          <p:cNvPr id="215" name="Rectangle 7"/>
          <p:cNvSpPr>
            <a:spLocks noChangeArrowheads="1"/>
          </p:cNvSpPr>
          <p:nvPr/>
        </p:nvSpPr>
        <p:spPr bwMode="auto">
          <a:xfrm rot="-5400000">
            <a:off x="1475661" y="4615448"/>
            <a:ext cx="616689"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216" name="Line 5"/>
          <p:cNvSpPr>
            <a:spLocks noChangeShapeType="1"/>
          </p:cNvSpPr>
          <p:nvPr/>
        </p:nvSpPr>
        <p:spPr bwMode="auto">
          <a:xfrm>
            <a:off x="838015" y="5766465"/>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217" name="Text Box 6"/>
          <p:cNvSpPr txBox="1">
            <a:spLocks noChangeArrowheads="1"/>
          </p:cNvSpPr>
          <p:nvPr/>
        </p:nvSpPr>
        <p:spPr bwMode="auto">
          <a:xfrm>
            <a:off x="1577790" y="5643434"/>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 Recipe B Flow</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
        <p:nvSpPr>
          <p:cNvPr id="218" name="Line 5"/>
          <p:cNvSpPr>
            <a:spLocks noChangeShapeType="1"/>
          </p:cNvSpPr>
          <p:nvPr/>
        </p:nvSpPr>
        <p:spPr bwMode="auto">
          <a:xfrm>
            <a:off x="838015" y="5957160"/>
            <a:ext cx="685800" cy="0"/>
          </a:xfrm>
          <a:prstGeom prst="line">
            <a:avLst/>
          </a:prstGeom>
          <a:noFill/>
          <a:ln w="38100">
            <a:solidFill>
              <a:srgbClr val="FFC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219" name="Text Box 6"/>
          <p:cNvSpPr txBox="1">
            <a:spLocks noChangeArrowheads="1"/>
          </p:cNvSpPr>
          <p:nvPr/>
        </p:nvSpPr>
        <p:spPr bwMode="auto">
          <a:xfrm>
            <a:off x="1575726" y="5834129"/>
            <a:ext cx="1386523"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 Key Recipe Flow</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grpSp>
        <p:nvGrpSpPr>
          <p:cNvPr id="135" name="그룹 134"/>
          <p:cNvGrpSpPr/>
          <p:nvPr/>
        </p:nvGrpSpPr>
        <p:grpSpPr>
          <a:xfrm>
            <a:off x="1582077" y="2246470"/>
            <a:ext cx="6103345" cy="651079"/>
            <a:chOff x="1574457" y="1969790"/>
            <a:chExt cx="6103345" cy="651079"/>
          </a:xfrm>
        </p:grpSpPr>
        <p:cxnSp>
          <p:nvCxnSpPr>
            <p:cNvPr id="136" name="직선 화살표 연결선 135"/>
            <p:cNvCxnSpPr/>
            <p:nvPr/>
          </p:nvCxnSpPr>
          <p:spPr>
            <a:xfrm flipV="1">
              <a:off x="7556402" y="2417146"/>
              <a:ext cx="0" cy="203723"/>
            </a:xfrm>
            <a:prstGeom prst="straightConnector1">
              <a:avLst/>
            </a:prstGeom>
            <a:ln w="158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7" name="직선 화살표 연결선 136"/>
            <p:cNvCxnSpPr/>
            <p:nvPr/>
          </p:nvCxnSpPr>
          <p:spPr>
            <a:xfrm>
              <a:off x="2519015" y="2244161"/>
              <a:ext cx="194842" cy="0"/>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직선 화살표 연결선 137"/>
            <p:cNvCxnSpPr/>
            <p:nvPr/>
          </p:nvCxnSpPr>
          <p:spPr>
            <a:xfrm>
              <a:off x="2519015" y="2354838"/>
              <a:ext cx="194842" cy="0"/>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139" name="그룹 138"/>
            <p:cNvGrpSpPr/>
            <p:nvPr/>
          </p:nvGrpSpPr>
          <p:grpSpPr>
            <a:xfrm>
              <a:off x="1574457" y="1969790"/>
              <a:ext cx="6103345" cy="540480"/>
              <a:chOff x="1574457" y="2175093"/>
              <a:chExt cx="6103345" cy="540480"/>
            </a:xfrm>
          </p:grpSpPr>
          <p:cxnSp>
            <p:nvCxnSpPr>
              <p:cNvPr id="140" name="직선 화살표 연결선 139"/>
              <p:cNvCxnSpPr/>
              <p:nvPr/>
            </p:nvCxnSpPr>
            <p:spPr>
              <a:xfrm>
                <a:off x="1574457" y="2715573"/>
                <a:ext cx="699958" cy="0"/>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141" name="그룹 140"/>
              <p:cNvGrpSpPr/>
              <p:nvPr/>
            </p:nvGrpSpPr>
            <p:grpSpPr>
              <a:xfrm>
                <a:off x="2721695" y="2432654"/>
                <a:ext cx="4956107" cy="176656"/>
                <a:chOff x="2721695" y="2432654"/>
                <a:chExt cx="4956107" cy="176656"/>
              </a:xfrm>
            </p:grpSpPr>
            <p:cxnSp>
              <p:nvCxnSpPr>
                <p:cNvPr id="148" name="직선 화살표 연결선 147"/>
                <p:cNvCxnSpPr/>
                <p:nvPr/>
              </p:nvCxnSpPr>
              <p:spPr>
                <a:xfrm flipV="1">
                  <a:off x="2721695" y="2435655"/>
                  <a:ext cx="151784" cy="163889"/>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직선 화살표 연결선 148"/>
                <p:cNvCxnSpPr/>
                <p:nvPr/>
              </p:nvCxnSpPr>
              <p:spPr>
                <a:xfrm flipH="1" flipV="1">
                  <a:off x="2895897" y="2432654"/>
                  <a:ext cx="130924" cy="176656"/>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직선 화살표 연결선 149"/>
                <p:cNvCxnSpPr/>
                <p:nvPr/>
              </p:nvCxnSpPr>
              <p:spPr>
                <a:xfrm flipV="1">
                  <a:off x="3407034" y="2435655"/>
                  <a:ext cx="151784" cy="163889"/>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직선 화살표 연결선 150"/>
                <p:cNvCxnSpPr/>
                <p:nvPr/>
              </p:nvCxnSpPr>
              <p:spPr>
                <a:xfrm flipH="1" flipV="1">
                  <a:off x="3581236" y="2432654"/>
                  <a:ext cx="130924" cy="176656"/>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7" name="직선 화살표 연결선 246"/>
                <p:cNvCxnSpPr/>
                <p:nvPr/>
              </p:nvCxnSpPr>
              <p:spPr>
                <a:xfrm flipV="1">
                  <a:off x="4058683" y="2435655"/>
                  <a:ext cx="151784" cy="163889"/>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8" name="직선 화살표 연결선 247"/>
                <p:cNvCxnSpPr/>
                <p:nvPr/>
              </p:nvCxnSpPr>
              <p:spPr>
                <a:xfrm flipH="1" flipV="1">
                  <a:off x="4232885" y="2432654"/>
                  <a:ext cx="130924" cy="176656"/>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9" name="직선 화살표 연결선 248"/>
                <p:cNvCxnSpPr/>
                <p:nvPr/>
              </p:nvCxnSpPr>
              <p:spPr>
                <a:xfrm flipV="1">
                  <a:off x="4720594" y="2435655"/>
                  <a:ext cx="151784" cy="163889"/>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0" name="직선 화살표 연결선 249"/>
                <p:cNvCxnSpPr/>
                <p:nvPr/>
              </p:nvCxnSpPr>
              <p:spPr>
                <a:xfrm flipH="1" flipV="1">
                  <a:off x="4894796" y="2432654"/>
                  <a:ext cx="130924" cy="176656"/>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직선 화살표 연결선 250"/>
                <p:cNvCxnSpPr/>
                <p:nvPr/>
              </p:nvCxnSpPr>
              <p:spPr>
                <a:xfrm flipV="1">
                  <a:off x="5383186" y="2435655"/>
                  <a:ext cx="151784" cy="163889"/>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직선 화살표 연결선 251"/>
                <p:cNvCxnSpPr/>
                <p:nvPr/>
              </p:nvCxnSpPr>
              <p:spPr>
                <a:xfrm flipH="1" flipV="1">
                  <a:off x="5557388" y="2432654"/>
                  <a:ext cx="130924" cy="176656"/>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3" name="직선 화살표 연결선 252"/>
                <p:cNvCxnSpPr/>
                <p:nvPr/>
              </p:nvCxnSpPr>
              <p:spPr>
                <a:xfrm flipV="1">
                  <a:off x="6047509" y="2435655"/>
                  <a:ext cx="151784" cy="163889"/>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직선 화살표 연결선 253"/>
                <p:cNvCxnSpPr/>
                <p:nvPr/>
              </p:nvCxnSpPr>
              <p:spPr>
                <a:xfrm flipH="1" flipV="1">
                  <a:off x="6221711" y="2432654"/>
                  <a:ext cx="130924" cy="176656"/>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5" name="직선 화살표 연결선 254"/>
                <p:cNvCxnSpPr/>
                <p:nvPr/>
              </p:nvCxnSpPr>
              <p:spPr>
                <a:xfrm flipH="1" flipV="1">
                  <a:off x="6873747" y="2432654"/>
                  <a:ext cx="130924" cy="176656"/>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직선 화살표 연결선 255"/>
                <p:cNvCxnSpPr/>
                <p:nvPr/>
              </p:nvCxnSpPr>
              <p:spPr>
                <a:xfrm flipV="1">
                  <a:off x="7372676" y="2435655"/>
                  <a:ext cx="151784" cy="163889"/>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7" name="직선 화살표 연결선 256"/>
                <p:cNvCxnSpPr/>
                <p:nvPr/>
              </p:nvCxnSpPr>
              <p:spPr>
                <a:xfrm flipH="1" flipV="1">
                  <a:off x="7546878" y="2432654"/>
                  <a:ext cx="130924" cy="176656"/>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43" name="직선 화살표 연결선 142"/>
              <p:cNvCxnSpPr/>
              <p:nvPr/>
            </p:nvCxnSpPr>
            <p:spPr>
              <a:xfrm flipV="1">
                <a:off x="2345316" y="2175093"/>
                <a:ext cx="0" cy="185203"/>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직선 화살표 연결선 143"/>
              <p:cNvCxnSpPr/>
              <p:nvPr/>
            </p:nvCxnSpPr>
            <p:spPr>
              <a:xfrm flipV="1">
                <a:off x="2520261" y="2175093"/>
                <a:ext cx="0" cy="185203"/>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직선 화살표 연결선 144"/>
              <p:cNvCxnSpPr/>
              <p:nvPr/>
            </p:nvCxnSpPr>
            <p:spPr>
              <a:xfrm>
                <a:off x="2072680" y="2384509"/>
                <a:ext cx="194842" cy="0"/>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직선 화살표 연결선 145"/>
              <p:cNvCxnSpPr/>
              <p:nvPr/>
            </p:nvCxnSpPr>
            <p:spPr>
              <a:xfrm>
                <a:off x="2079573" y="2538614"/>
                <a:ext cx="194842" cy="0"/>
              </a:xfrm>
              <a:prstGeom prst="straightConnector1">
                <a:avLst/>
              </a:prstGeom>
              <a:ln w="158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직선 화살표 연결선 146"/>
              <p:cNvCxnSpPr/>
              <p:nvPr/>
            </p:nvCxnSpPr>
            <p:spPr>
              <a:xfrm flipV="1">
                <a:off x="2360712" y="2456660"/>
                <a:ext cx="0" cy="246505"/>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58" name="직선 화살표 연결선 257"/>
          <p:cNvCxnSpPr/>
          <p:nvPr/>
        </p:nvCxnSpPr>
        <p:spPr>
          <a:xfrm>
            <a:off x="1574457" y="2701284"/>
            <a:ext cx="699958"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직선 화살표 연결선 258"/>
          <p:cNvCxnSpPr/>
          <p:nvPr/>
        </p:nvCxnSpPr>
        <p:spPr>
          <a:xfrm flipV="1">
            <a:off x="2303092" y="2456660"/>
            <a:ext cx="0" cy="24650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직선 화살표 연결선 259"/>
          <p:cNvCxnSpPr/>
          <p:nvPr/>
        </p:nvCxnSpPr>
        <p:spPr>
          <a:xfrm>
            <a:off x="2334945" y="2442393"/>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직선 화살표 연결선 260"/>
          <p:cNvCxnSpPr/>
          <p:nvPr/>
        </p:nvCxnSpPr>
        <p:spPr>
          <a:xfrm>
            <a:off x="2079573" y="2350770"/>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2" name="직선 화살표 연결선 261"/>
          <p:cNvCxnSpPr/>
          <p:nvPr/>
        </p:nvCxnSpPr>
        <p:spPr>
          <a:xfrm>
            <a:off x="2079573" y="2499549"/>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3" name="직선 화살표 연결선 262"/>
          <p:cNvCxnSpPr/>
          <p:nvPr/>
        </p:nvCxnSpPr>
        <p:spPr>
          <a:xfrm flipV="1">
            <a:off x="2303092" y="2175093"/>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4" name="직선 화살표 연결선 263"/>
          <p:cNvCxnSpPr/>
          <p:nvPr/>
        </p:nvCxnSpPr>
        <p:spPr>
          <a:xfrm>
            <a:off x="2519015" y="2379346"/>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직선 화살표 연결선 264"/>
          <p:cNvCxnSpPr/>
          <p:nvPr/>
        </p:nvCxnSpPr>
        <p:spPr>
          <a:xfrm>
            <a:off x="2519015" y="2490023"/>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직선 화살표 연결선 265"/>
          <p:cNvCxnSpPr/>
          <p:nvPr/>
        </p:nvCxnSpPr>
        <p:spPr>
          <a:xfrm>
            <a:off x="2975252"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직선 화살표 연결선 266"/>
          <p:cNvCxnSpPr/>
          <p:nvPr/>
        </p:nvCxnSpPr>
        <p:spPr>
          <a:xfrm>
            <a:off x="3656856"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직선 화살표 연결선 267"/>
          <p:cNvCxnSpPr/>
          <p:nvPr/>
        </p:nvCxnSpPr>
        <p:spPr>
          <a:xfrm>
            <a:off x="4304928"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직선 화살표 연결선 268"/>
          <p:cNvCxnSpPr/>
          <p:nvPr/>
        </p:nvCxnSpPr>
        <p:spPr>
          <a:xfrm>
            <a:off x="4953000"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직선 화살표 연결선 269"/>
          <p:cNvCxnSpPr/>
          <p:nvPr/>
        </p:nvCxnSpPr>
        <p:spPr>
          <a:xfrm>
            <a:off x="5620124"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직선 화살표 연결선 270"/>
          <p:cNvCxnSpPr/>
          <p:nvPr/>
        </p:nvCxnSpPr>
        <p:spPr>
          <a:xfrm>
            <a:off x="6321152"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직선 화살표 연결선 271"/>
          <p:cNvCxnSpPr/>
          <p:nvPr/>
        </p:nvCxnSpPr>
        <p:spPr>
          <a:xfrm>
            <a:off x="6969224" y="2428104"/>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3" name="그룹 272"/>
          <p:cNvGrpSpPr/>
          <p:nvPr/>
        </p:nvGrpSpPr>
        <p:grpSpPr>
          <a:xfrm>
            <a:off x="2721695" y="2248747"/>
            <a:ext cx="307974" cy="360563"/>
            <a:chOff x="2721695" y="1608311"/>
            <a:chExt cx="307974" cy="360563"/>
          </a:xfrm>
        </p:grpSpPr>
        <p:cxnSp>
          <p:nvCxnSpPr>
            <p:cNvPr id="274" name="직선 화살표 연결선 273"/>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5" name="직선 화살표 연결선 274"/>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직선 화살표 연결선 275"/>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직선 화살표 연결선 276"/>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78" name="그룹 277"/>
          <p:cNvGrpSpPr/>
          <p:nvPr/>
        </p:nvGrpSpPr>
        <p:grpSpPr>
          <a:xfrm>
            <a:off x="3407034" y="2248747"/>
            <a:ext cx="307974" cy="360563"/>
            <a:chOff x="2721695" y="1608311"/>
            <a:chExt cx="307974" cy="360563"/>
          </a:xfrm>
        </p:grpSpPr>
        <p:cxnSp>
          <p:nvCxnSpPr>
            <p:cNvPr id="279" name="직선 화살표 연결선 278"/>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0" name="직선 화살표 연결선 279"/>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직선 화살표 연결선 280"/>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직선 화살표 연결선 281"/>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3" name="그룹 282"/>
          <p:cNvGrpSpPr/>
          <p:nvPr/>
        </p:nvGrpSpPr>
        <p:grpSpPr>
          <a:xfrm>
            <a:off x="4058683" y="2248747"/>
            <a:ext cx="307974" cy="360563"/>
            <a:chOff x="2721695" y="1608311"/>
            <a:chExt cx="307974" cy="360563"/>
          </a:xfrm>
        </p:grpSpPr>
        <p:cxnSp>
          <p:nvCxnSpPr>
            <p:cNvPr id="284" name="직선 화살표 연결선 283"/>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직선 화살표 연결선 284"/>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6" name="직선 화살표 연결선 285"/>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7" name="직선 화살표 연결선 286"/>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8" name="그룹 287"/>
          <p:cNvGrpSpPr/>
          <p:nvPr/>
        </p:nvGrpSpPr>
        <p:grpSpPr>
          <a:xfrm>
            <a:off x="4720594" y="2248747"/>
            <a:ext cx="307974" cy="360563"/>
            <a:chOff x="2721695" y="1608311"/>
            <a:chExt cx="307974" cy="360563"/>
          </a:xfrm>
        </p:grpSpPr>
        <p:cxnSp>
          <p:nvCxnSpPr>
            <p:cNvPr id="289" name="직선 화살표 연결선 288"/>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0" name="직선 화살표 연결선 289"/>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1" name="직선 화살표 연결선 290"/>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2" name="직선 화살표 연결선 291"/>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93" name="그룹 292"/>
          <p:cNvGrpSpPr/>
          <p:nvPr/>
        </p:nvGrpSpPr>
        <p:grpSpPr>
          <a:xfrm>
            <a:off x="5383186" y="2248747"/>
            <a:ext cx="307974" cy="360563"/>
            <a:chOff x="2721695" y="1608311"/>
            <a:chExt cx="307974" cy="360563"/>
          </a:xfrm>
        </p:grpSpPr>
        <p:cxnSp>
          <p:nvCxnSpPr>
            <p:cNvPr id="294" name="직선 화살표 연결선 293"/>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5" name="직선 화살표 연결선 294"/>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6" name="직선 화살표 연결선 295"/>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직선 화살표 연결선 296"/>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98" name="그룹 297"/>
          <p:cNvGrpSpPr/>
          <p:nvPr/>
        </p:nvGrpSpPr>
        <p:grpSpPr>
          <a:xfrm>
            <a:off x="6047509" y="2248747"/>
            <a:ext cx="307974" cy="360563"/>
            <a:chOff x="2721695" y="1608311"/>
            <a:chExt cx="307974" cy="360563"/>
          </a:xfrm>
        </p:grpSpPr>
        <p:cxnSp>
          <p:nvCxnSpPr>
            <p:cNvPr id="299" name="직선 화살표 연결선 298"/>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직선 화살표 연결선 299"/>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1" name="직선 화살표 연결선 300"/>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2" name="직선 화살표 연결선 301"/>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03" name="그룹 302"/>
          <p:cNvGrpSpPr/>
          <p:nvPr/>
        </p:nvGrpSpPr>
        <p:grpSpPr>
          <a:xfrm>
            <a:off x="6699545" y="2432654"/>
            <a:ext cx="305126" cy="176656"/>
            <a:chOff x="2721695" y="1792218"/>
            <a:chExt cx="305126" cy="176656"/>
          </a:xfrm>
        </p:grpSpPr>
        <p:cxnSp>
          <p:nvCxnSpPr>
            <p:cNvPr id="304" name="직선 화살표 연결선 303"/>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5" name="직선 화살표 연결선 304"/>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06" name="그룹 305"/>
          <p:cNvGrpSpPr/>
          <p:nvPr/>
        </p:nvGrpSpPr>
        <p:grpSpPr>
          <a:xfrm>
            <a:off x="7372676" y="2248747"/>
            <a:ext cx="307974" cy="360563"/>
            <a:chOff x="2721695" y="1608311"/>
            <a:chExt cx="307974" cy="360563"/>
          </a:xfrm>
        </p:grpSpPr>
        <p:cxnSp>
          <p:nvCxnSpPr>
            <p:cNvPr id="307" name="직선 화살표 연결선 306"/>
            <p:cNvCxnSpPr/>
            <p:nvPr/>
          </p:nvCxnSpPr>
          <p:spPr>
            <a:xfrm>
              <a:off x="2724543" y="1616893"/>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8" name="직선 화살표 연결선 307"/>
            <p:cNvCxnSpPr/>
            <p:nvPr/>
          </p:nvCxnSpPr>
          <p:spPr>
            <a:xfrm flipH="1">
              <a:off x="2898745" y="1608311"/>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9" name="직선 화살표 연결선 308"/>
            <p:cNvCxnSpPr/>
            <p:nvPr/>
          </p:nvCxnSpPr>
          <p:spPr>
            <a:xfrm flipV="1">
              <a:off x="2721695" y="1795219"/>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0" name="직선 화살표 연결선 309"/>
            <p:cNvCxnSpPr/>
            <p:nvPr/>
          </p:nvCxnSpPr>
          <p:spPr>
            <a:xfrm flipH="1" flipV="1">
              <a:off x="2895897" y="1792218"/>
              <a:ext cx="130924" cy="17665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12" name="직선 화살표 연결선 311"/>
          <p:cNvCxnSpPr/>
          <p:nvPr/>
        </p:nvCxnSpPr>
        <p:spPr>
          <a:xfrm flipV="1">
            <a:off x="2478037" y="2175093"/>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1" name="직선 화살표 연결선 310"/>
          <p:cNvCxnSpPr/>
          <p:nvPr/>
        </p:nvCxnSpPr>
        <p:spPr>
          <a:xfrm flipV="1">
            <a:off x="7514934" y="2655315"/>
            <a:ext cx="0" cy="298272"/>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그룹 2"/>
          <p:cNvGrpSpPr/>
          <p:nvPr/>
        </p:nvGrpSpPr>
        <p:grpSpPr>
          <a:xfrm>
            <a:off x="6825208" y="3068960"/>
            <a:ext cx="2133452" cy="1417932"/>
            <a:chOff x="6655701" y="3091188"/>
            <a:chExt cx="2133452" cy="1417932"/>
          </a:xfrm>
        </p:grpSpPr>
        <p:sp>
          <p:nvSpPr>
            <p:cNvPr id="72" name="모서리가 둥근 직사각형 110"/>
            <p:cNvSpPr/>
            <p:nvPr/>
          </p:nvSpPr>
          <p:spPr>
            <a:xfrm>
              <a:off x="6655701" y="3091188"/>
              <a:ext cx="2120752" cy="206049"/>
            </a:xfrm>
            <a:prstGeom prst="roundRect">
              <a:avLst/>
            </a:prstGeom>
            <a:noFill/>
            <a:ln w="6350" cap="flat" cmpd="sng" algn="ctr">
              <a:solidFill>
                <a:srgbClr val="4F81BD">
                  <a:shade val="50000"/>
                </a:srgbClr>
              </a:solidFill>
              <a:prstDash val="solid"/>
            </a:ln>
            <a:effectLst/>
          </p:spPr>
          <p:txBody>
            <a:bodyPr wrap="none" rtlCol="0" anchor="ctr"/>
            <a:lstStyle/>
            <a:p>
              <a:pPr lvl="0" algn="ctr" defTabSz="912495" eaLnBrk="0" fontAlgn="base" hangingPunct="0">
                <a:spcBef>
                  <a:spcPct val="0"/>
                </a:spcBef>
                <a:spcAft>
                  <a:spcPct val="0"/>
                </a:spcAft>
                <a:defRPr/>
              </a:pPr>
              <a:r>
                <a:rPr kumimoji="1" lang="en-US" altLang="ko-KR" sz="900" kern="0" dirty="0" smtClean="0">
                  <a:solidFill>
                    <a:prstClr val="black"/>
                  </a:solidFill>
                  <a:latin typeface="Calibri" panose="020F0502020204030204"/>
                </a:rPr>
                <a:t>Start</a:t>
              </a:r>
            </a:p>
          </p:txBody>
        </p:sp>
        <p:cxnSp>
          <p:nvCxnSpPr>
            <p:cNvPr id="90" name="直接箭头连接符 61"/>
            <p:cNvCxnSpPr>
              <a:stCxn id="97" idx="2"/>
              <a:endCxn id="91" idx="0"/>
            </p:cNvCxnSpPr>
            <p:nvPr/>
          </p:nvCxnSpPr>
          <p:spPr>
            <a:xfrm>
              <a:off x="7716077" y="3645309"/>
              <a:ext cx="1" cy="14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다이아몬드 27"/>
            <p:cNvSpPr/>
            <p:nvPr/>
          </p:nvSpPr>
          <p:spPr>
            <a:xfrm>
              <a:off x="6795651" y="3794823"/>
              <a:ext cx="1840854" cy="344552"/>
            </a:xfrm>
            <a:prstGeom prst="diamond">
              <a:avLst/>
            </a:prstGeom>
            <a:noFill/>
            <a:ln w="0" cap="flat" cmpd="sng" algn="ctr">
              <a:solidFill>
                <a:srgbClr val="4F81BD">
                  <a:shade val="50000"/>
                </a:srgbClr>
              </a:solidFill>
              <a:prstDash val="solid"/>
            </a:ln>
            <a:effectLst/>
          </p:spPr>
          <p:txBody>
            <a:bodyPr wrap="none" rtlCol="0" anchor="ctr"/>
            <a:lstStyle/>
            <a:p>
              <a:pPr marL="0" marR="0" lvl="0" indent="0" algn="ctr" defTabSz="912495" eaLnBrk="0" fontAlgn="base" latinLnBrk="0" hangingPunct="0">
                <a:lnSpc>
                  <a:spcPct val="100000"/>
                </a:lnSpc>
                <a:spcBef>
                  <a:spcPct val="0"/>
                </a:spcBef>
                <a:spcAft>
                  <a:spcPct val="0"/>
                </a:spcAft>
                <a:buClrTx/>
                <a:buSzTx/>
                <a:buFontTx/>
                <a:buNone/>
                <a:defRPr/>
              </a:pPr>
              <a:r>
                <a:rPr kumimoji="1" lang="en-US" altLang="ko-KR" sz="900" kern="0" dirty="0" smtClean="0">
                  <a:solidFill>
                    <a:prstClr val="black"/>
                  </a:solidFill>
                  <a:latin typeface="Calibri" panose="020F0502020204030204"/>
                  <a:ea typeface="Malgun Gothic" panose="020B0503020000020004" pitchFamily="50" charset="-127"/>
                </a:rPr>
                <a:t>Job Change Flag is On</a:t>
              </a:r>
              <a:endParaRPr kumimoji="1" lang="ko-KR" altLang="en-US" sz="900" b="0" i="0" u="none" strike="noStrike" kern="0" cap="none" spc="0" normalizeH="0" baseline="0" noProof="0" dirty="0" smtClean="0">
                <a:ln>
                  <a:noFill/>
                </a:ln>
                <a:solidFill>
                  <a:prstClr val="black"/>
                </a:solidFill>
                <a:effectLst/>
                <a:uLnTx/>
                <a:uFillTx/>
                <a:latin typeface="Calibri" panose="020F0502020204030204"/>
                <a:ea typeface="Malgun Gothic" panose="020B0503020000020004" pitchFamily="50" charset="-127"/>
                <a:cs typeface="+mn-cs"/>
              </a:endParaRPr>
            </a:p>
          </p:txBody>
        </p:sp>
        <p:sp>
          <p:nvSpPr>
            <p:cNvPr id="97" name="모서리가 둥근 직사각형 110"/>
            <p:cNvSpPr/>
            <p:nvPr/>
          </p:nvSpPr>
          <p:spPr>
            <a:xfrm>
              <a:off x="6655701" y="3439260"/>
              <a:ext cx="2120752" cy="206049"/>
            </a:xfrm>
            <a:prstGeom prst="roundRect">
              <a:avLst/>
            </a:prstGeom>
            <a:noFill/>
            <a:ln w="6350" cap="flat" cmpd="sng" algn="ctr">
              <a:solidFill>
                <a:srgbClr val="4F81BD">
                  <a:shade val="50000"/>
                </a:srgbClr>
              </a:solidFill>
              <a:prstDash val="solid"/>
            </a:ln>
            <a:effectLst/>
          </p:spPr>
          <p:txBody>
            <a:bodyPr wrap="none" rtlCol="0" anchor="ctr"/>
            <a:lstStyle/>
            <a:p>
              <a:pPr lvl="0" algn="ctr" defTabSz="912495" eaLnBrk="0" fontAlgn="base" hangingPunct="0">
                <a:spcBef>
                  <a:spcPct val="0"/>
                </a:spcBef>
                <a:spcAft>
                  <a:spcPct val="0"/>
                </a:spcAft>
                <a:defRPr/>
              </a:pPr>
              <a:r>
                <a:rPr kumimoji="1" lang="en-US" altLang="ko-KR" sz="900" kern="0" dirty="0" smtClean="0">
                  <a:solidFill>
                    <a:prstClr val="black"/>
                  </a:solidFill>
                  <a:latin typeface="Calibri" panose="020F0502020204030204"/>
                </a:rPr>
                <a:t>Get A Recipe</a:t>
              </a:r>
            </a:p>
          </p:txBody>
        </p:sp>
        <p:sp>
          <p:nvSpPr>
            <p:cNvPr id="99" name="모서리가 둥근 직사각형 110"/>
            <p:cNvSpPr/>
            <p:nvPr/>
          </p:nvSpPr>
          <p:spPr>
            <a:xfrm>
              <a:off x="6655701" y="4303071"/>
              <a:ext cx="2120752" cy="206049"/>
            </a:xfrm>
            <a:prstGeom prst="roundRect">
              <a:avLst/>
            </a:prstGeom>
            <a:noFill/>
            <a:ln w="6350" cap="flat" cmpd="sng" algn="ctr">
              <a:solidFill>
                <a:srgbClr val="4F81BD">
                  <a:shade val="50000"/>
                </a:srgbClr>
              </a:solidFill>
              <a:prstDash val="solid"/>
            </a:ln>
            <a:effectLst/>
          </p:spPr>
          <p:txBody>
            <a:bodyPr wrap="none" rtlCol="0" anchor="ctr"/>
            <a:lstStyle/>
            <a:p>
              <a:pPr lvl="0" algn="ctr" defTabSz="912495" eaLnBrk="0" fontAlgn="base" hangingPunct="0">
                <a:spcBef>
                  <a:spcPct val="0"/>
                </a:spcBef>
                <a:spcAft>
                  <a:spcPct val="0"/>
                </a:spcAft>
                <a:defRPr/>
              </a:pPr>
              <a:r>
                <a:rPr kumimoji="1" lang="en-US" altLang="ko-KR" sz="900" kern="0" dirty="0" smtClean="0">
                  <a:solidFill>
                    <a:prstClr val="black"/>
                  </a:solidFill>
                  <a:latin typeface="Calibri" panose="020F0502020204030204"/>
                </a:rPr>
                <a:t>Get Key Recipe</a:t>
              </a:r>
            </a:p>
          </p:txBody>
        </p:sp>
        <p:cxnSp>
          <p:nvCxnSpPr>
            <p:cNvPr id="100" name="直接箭头连接符 61"/>
            <p:cNvCxnSpPr>
              <a:stCxn id="91" idx="2"/>
              <a:endCxn id="99" idx="0"/>
            </p:cNvCxnSpPr>
            <p:nvPr/>
          </p:nvCxnSpPr>
          <p:spPr>
            <a:xfrm flipH="1">
              <a:off x="7716077" y="4139375"/>
              <a:ext cx="1" cy="16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꺾인 연결선 115"/>
            <p:cNvCxnSpPr>
              <a:stCxn id="99" idx="3"/>
              <a:endCxn id="97" idx="3"/>
            </p:cNvCxnSpPr>
            <p:nvPr/>
          </p:nvCxnSpPr>
          <p:spPr>
            <a:xfrm flipV="1">
              <a:off x="8776453" y="3542285"/>
              <a:ext cx="12700" cy="86381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3" name="直接箭头连接符 61"/>
            <p:cNvCxnSpPr>
              <a:stCxn id="72" idx="2"/>
              <a:endCxn id="97" idx="0"/>
            </p:cNvCxnSpPr>
            <p:nvPr/>
          </p:nvCxnSpPr>
          <p:spPr>
            <a:xfrm>
              <a:off x="7716077" y="3297237"/>
              <a:ext cx="0" cy="14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992188" y="193675"/>
            <a:ext cx="176212" cy="596900"/>
          </a:xfrm>
          <a:prstGeom prst="rect">
            <a:avLst/>
          </a:prstGeom>
          <a:noFill/>
          <a:ln w="9525">
            <a:noFill/>
            <a:miter lim="800000"/>
          </a:ln>
        </p:spPr>
        <p:txBody>
          <a:bodyPr wrap="none" lIns="87172" tIns="43586" rIns="87172" bIns="43586" anchor="ctr">
            <a:spAutoFit/>
          </a:bodyPr>
          <a:lstStyle/>
          <a:p>
            <a:pPr defTabSz="871220" eaLnBrk="1" latinLnBrk="1" hangingPunct="1"/>
            <a:endParaRPr lang="zh-CN" altLang="en-US" sz="3300" b="1">
              <a:solidFill>
                <a:schemeClr val="bg1"/>
              </a:solidFill>
              <a:latin typeface="Arial" panose="020B0604020202020204" pitchFamily="34" charset="0"/>
            </a:endParaRPr>
          </a:p>
        </p:txBody>
      </p:sp>
      <p:sp>
        <p:nvSpPr>
          <p:cNvPr id="25603" name="Rectangle 6"/>
          <p:cNvSpPr>
            <a:spLocks noGrp="1"/>
          </p:cNvSpPr>
          <p:nvPr>
            <p:ph type="title"/>
          </p:nvPr>
        </p:nvSpPr>
        <p:spPr>
          <a:xfrm>
            <a:off x="461963" y="311150"/>
            <a:ext cx="5349875" cy="596900"/>
          </a:xfrm>
        </p:spPr>
        <p:txBody>
          <a:bodyPr/>
          <a:lstStyle/>
          <a:p>
            <a:pPr eaLnBrk="1" hangingPunct="1"/>
            <a:r>
              <a:rPr lang="en-US" altLang="ko-KR" sz="2400" b="1" dirty="0">
                <a:latin typeface="微软雅黑" panose="020B0503020204020204" pitchFamily="34" charset="-122"/>
                <a:ea typeface="Gulim" panose="020B0600000101010101" pitchFamily="50" charset="-127"/>
              </a:rPr>
              <a:t>Contents</a:t>
            </a:r>
            <a:endParaRPr lang="ko-KR" altLang="en-US" sz="2400" b="1" dirty="0">
              <a:latin typeface="微软雅黑" panose="020B0503020204020204" pitchFamily="34" charset="-122"/>
              <a:ea typeface="Gulim" panose="020B0600000101010101" pitchFamily="50" charset="-127"/>
            </a:endParaRPr>
          </a:p>
        </p:txBody>
      </p:sp>
      <p:sp>
        <p:nvSpPr>
          <p:cNvPr id="25604" name="矩形 8"/>
          <p:cNvSpPr>
            <a:spLocks noChangeArrowheads="1"/>
          </p:cNvSpPr>
          <p:nvPr/>
        </p:nvSpPr>
        <p:spPr bwMode="auto">
          <a:xfrm>
            <a:off x="920750" y="1125538"/>
            <a:ext cx="6480175" cy="3495957"/>
          </a:xfrm>
          <a:prstGeom prst="rect">
            <a:avLst/>
          </a:prstGeom>
          <a:noFill/>
          <a:ln w="9525">
            <a:noFill/>
            <a:miter lim="800000"/>
          </a:ln>
        </p:spPr>
        <p:txBody>
          <a:bodyPr>
            <a:spAutoFit/>
          </a:bodyPr>
          <a:lstStyle/>
          <a:p>
            <a:pPr latinLnBrk="1">
              <a:lnSpc>
                <a:spcPct val="20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1. Equipment Overview &amp; Configuration</a:t>
            </a:r>
          </a:p>
          <a:p>
            <a:pPr latinLnBrk="1">
              <a:lnSpc>
                <a:spcPct val="20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2. Glass Flow</a:t>
            </a:r>
          </a:p>
          <a:p>
            <a:pPr latinLnBrk="1">
              <a:lnSpc>
                <a:spcPct val="20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3. Equipment Operation</a:t>
            </a:r>
          </a:p>
          <a:p>
            <a:pPr latinLnBrk="1">
              <a:lnSpc>
                <a:spcPct val="20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4. Data Collection</a:t>
            </a:r>
          </a:p>
          <a:p>
            <a:pPr latinLnBrk="1">
              <a:lnSpc>
                <a:spcPct val="20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5. Open Issue</a:t>
            </a:r>
          </a:p>
          <a:p>
            <a:pPr latinLnBrk="1">
              <a:lnSpc>
                <a:spcPct val="150000"/>
              </a:lnSpc>
              <a:buClr>
                <a:srgbClr val="336699"/>
              </a:buClr>
            </a:pP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2.1 </a:t>
            </a:r>
            <a:r>
              <a:rPr lang="en-US" altLang="zh-CN" sz="2000" b="1" dirty="0">
                <a:latin typeface="微软雅黑" panose="020B0503020204020204" pitchFamily="34" charset="-122"/>
                <a:ea typeface="微软雅黑" panose="020B0503020204020204" pitchFamily="34" charset="-122"/>
              </a:rPr>
              <a:t>Glass </a:t>
            </a:r>
            <a:r>
              <a:rPr lang="en-US" altLang="ko-KR" sz="2000" b="1" dirty="0">
                <a:latin typeface="微软雅黑" panose="020B0503020204020204" pitchFamily="34" charset="-122"/>
                <a:ea typeface="微软雅黑" panose="020B0503020204020204" pitchFamily="34" charset="-122"/>
              </a:rPr>
              <a:t>Flow</a:t>
            </a:r>
            <a:endParaRPr lang="ko-KR" altLang="en-US" sz="2000" b="1" dirty="0">
              <a:latin typeface="微软雅黑" panose="020B0503020204020204" pitchFamily="34" charset="-122"/>
              <a:ea typeface="Gulim" panose="020B0600000101010101" pitchFamily="50" charset="-127"/>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Mix Run Flow</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00" name="직사각형 199"/>
          <p:cNvSpPr/>
          <p:nvPr/>
        </p:nvSpPr>
        <p:spPr>
          <a:xfrm>
            <a:off x="1307514" y="1941546"/>
            <a:ext cx="270504" cy="1383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500" dirty="0" smtClean="0">
                <a:solidFill>
                  <a:schemeClr val="tx1"/>
                </a:solidFill>
              </a:rPr>
              <a:t>Recipe A</a:t>
            </a:r>
            <a:endParaRPr lang="ko-KR" altLang="en-US" sz="500" smtClean="0">
              <a:solidFill>
                <a:schemeClr val="tx1"/>
              </a:solidFill>
            </a:endParaRPr>
          </a:p>
        </p:txBody>
      </p:sp>
      <p:sp>
        <p:nvSpPr>
          <p:cNvPr id="202" name="직사각형 201"/>
          <p:cNvSpPr/>
          <p:nvPr/>
        </p:nvSpPr>
        <p:spPr>
          <a:xfrm>
            <a:off x="1307514" y="2163920"/>
            <a:ext cx="270504" cy="138373"/>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500" dirty="0" smtClean="0">
                <a:solidFill>
                  <a:schemeClr val="tx1"/>
                </a:solidFill>
              </a:rPr>
              <a:t>Recipe </a:t>
            </a:r>
            <a:r>
              <a:rPr lang="en-US" altLang="ko-KR" sz="500" dirty="0">
                <a:solidFill>
                  <a:schemeClr val="tx1"/>
                </a:solidFill>
              </a:rPr>
              <a:t>B</a:t>
            </a:r>
            <a:endParaRPr lang="ko-KR" altLang="en-US" sz="500" smtClean="0">
              <a:solidFill>
                <a:schemeClr val="tx1"/>
              </a:solidFill>
            </a:endParaRPr>
          </a:p>
        </p:txBody>
      </p:sp>
      <p:cxnSp>
        <p:nvCxnSpPr>
          <p:cNvPr id="204" name="직선 화살표 연결선 203"/>
          <p:cNvCxnSpPr/>
          <p:nvPr/>
        </p:nvCxnSpPr>
        <p:spPr>
          <a:xfrm flipV="1">
            <a:off x="2303092" y="2451837"/>
            <a:ext cx="0" cy="24650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직선 화살표 연결선 204"/>
          <p:cNvCxnSpPr/>
          <p:nvPr/>
        </p:nvCxnSpPr>
        <p:spPr>
          <a:xfrm>
            <a:off x="2072680" y="2305390"/>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6" name="직선 화살표 연결선 205"/>
          <p:cNvCxnSpPr/>
          <p:nvPr/>
        </p:nvCxnSpPr>
        <p:spPr>
          <a:xfrm>
            <a:off x="2079573" y="2459495"/>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 name="직선 화살표 연결선 206"/>
          <p:cNvCxnSpPr/>
          <p:nvPr/>
        </p:nvCxnSpPr>
        <p:spPr>
          <a:xfrm flipV="1">
            <a:off x="2284040" y="2170270"/>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8" name="직선 화살표 연결선 207"/>
          <p:cNvCxnSpPr/>
          <p:nvPr/>
        </p:nvCxnSpPr>
        <p:spPr>
          <a:xfrm>
            <a:off x="2519015" y="2374523"/>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직선 화살표 연결선 208"/>
          <p:cNvCxnSpPr/>
          <p:nvPr/>
        </p:nvCxnSpPr>
        <p:spPr>
          <a:xfrm>
            <a:off x="2519015" y="2485200"/>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직선 화살표 연결선 209"/>
          <p:cNvCxnSpPr/>
          <p:nvPr/>
        </p:nvCxnSpPr>
        <p:spPr>
          <a:xfrm>
            <a:off x="2975252" y="2423281"/>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직선 화살표 연결선 210"/>
          <p:cNvCxnSpPr/>
          <p:nvPr/>
        </p:nvCxnSpPr>
        <p:spPr>
          <a:xfrm>
            <a:off x="3656856" y="2423281"/>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직선 화살표 연결선 211"/>
          <p:cNvCxnSpPr/>
          <p:nvPr/>
        </p:nvCxnSpPr>
        <p:spPr>
          <a:xfrm>
            <a:off x="4304928" y="2423281"/>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직선 화살표 연결선 212"/>
          <p:cNvCxnSpPr/>
          <p:nvPr/>
        </p:nvCxnSpPr>
        <p:spPr>
          <a:xfrm>
            <a:off x="4953000" y="2423281"/>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직선 화살표 연결선 213"/>
          <p:cNvCxnSpPr/>
          <p:nvPr/>
        </p:nvCxnSpPr>
        <p:spPr>
          <a:xfrm>
            <a:off x="5620124" y="2423281"/>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직선 화살표 연결선 214"/>
          <p:cNvCxnSpPr/>
          <p:nvPr/>
        </p:nvCxnSpPr>
        <p:spPr>
          <a:xfrm>
            <a:off x="6321152" y="2423281"/>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직선 화살표 연결선 215"/>
          <p:cNvCxnSpPr/>
          <p:nvPr/>
        </p:nvCxnSpPr>
        <p:spPr>
          <a:xfrm>
            <a:off x="6969224" y="2423281"/>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직선 화살표 연결선 216"/>
          <p:cNvCxnSpPr/>
          <p:nvPr/>
        </p:nvCxnSpPr>
        <p:spPr>
          <a:xfrm>
            <a:off x="2724543" y="2252506"/>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8" name="직선 화살표 연결선 217"/>
          <p:cNvCxnSpPr/>
          <p:nvPr/>
        </p:nvCxnSpPr>
        <p:spPr>
          <a:xfrm flipH="1">
            <a:off x="2898745" y="2243924"/>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직선 화살표 연결선 218"/>
          <p:cNvCxnSpPr/>
          <p:nvPr/>
        </p:nvCxnSpPr>
        <p:spPr>
          <a:xfrm>
            <a:off x="3409882" y="2252506"/>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0" name="직선 화살표 연결선 219"/>
          <p:cNvCxnSpPr/>
          <p:nvPr/>
        </p:nvCxnSpPr>
        <p:spPr>
          <a:xfrm flipH="1">
            <a:off x="3584084" y="2243924"/>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1" name="직선 화살표 연결선 220"/>
          <p:cNvCxnSpPr/>
          <p:nvPr/>
        </p:nvCxnSpPr>
        <p:spPr>
          <a:xfrm>
            <a:off x="4061531" y="2252506"/>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2" name="직선 화살표 연결선 221"/>
          <p:cNvCxnSpPr/>
          <p:nvPr/>
        </p:nvCxnSpPr>
        <p:spPr>
          <a:xfrm flipH="1">
            <a:off x="4235733" y="2243924"/>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3" name="직선 화살표 연결선 222"/>
          <p:cNvCxnSpPr/>
          <p:nvPr/>
        </p:nvCxnSpPr>
        <p:spPr>
          <a:xfrm>
            <a:off x="4723442" y="2252506"/>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4" name="직선 화살표 연결선 223"/>
          <p:cNvCxnSpPr/>
          <p:nvPr/>
        </p:nvCxnSpPr>
        <p:spPr>
          <a:xfrm flipH="1">
            <a:off x="4897644" y="2243924"/>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직선 화살표 연결선 224"/>
          <p:cNvCxnSpPr/>
          <p:nvPr/>
        </p:nvCxnSpPr>
        <p:spPr>
          <a:xfrm>
            <a:off x="5386034" y="2252506"/>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6" name="직선 화살표 연결선 225"/>
          <p:cNvCxnSpPr/>
          <p:nvPr/>
        </p:nvCxnSpPr>
        <p:spPr>
          <a:xfrm flipH="1">
            <a:off x="5560236" y="2243924"/>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7" name="직선 화살표 연결선 226"/>
          <p:cNvCxnSpPr/>
          <p:nvPr/>
        </p:nvCxnSpPr>
        <p:spPr>
          <a:xfrm>
            <a:off x="6050357" y="2252506"/>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직선 화살표 연결선 227"/>
          <p:cNvCxnSpPr/>
          <p:nvPr/>
        </p:nvCxnSpPr>
        <p:spPr>
          <a:xfrm flipH="1">
            <a:off x="6224559" y="2243924"/>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9" name="직선 화살표 연결선 228"/>
          <p:cNvCxnSpPr/>
          <p:nvPr/>
        </p:nvCxnSpPr>
        <p:spPr>
          <a:xfrm flipV="1">
            <a:off x="6699545" y="2430832"/>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0" name="직선 화살표 연결선 229"/>
          <p:cNvCxnSpPr/>
          <p:nvPr/>
        </p:nvCxnSpPr>
        <p:spPr>
          <a:xfrm>
            <a:off x="7375524" y="2252506"/>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1" name="직선 화살표 연결선 230"/>
          <p:cNvCxnSpPr/>
          <p:nvPr/>
        </p:nvCxnSpPr>
        <p:spPr>
          <a:xfrm flipH="1">
            <a:off x="7549726" y="2243924"/>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2" name="직선 화살표 연결선 231"/>
          <p:cNvCxnSpPr/>
          <p:nvPr/>
        </p:nvCxnSpPr>
        <p:spPr>
          <a:xfrm flipV="1">
            <a:off x="7463756" y="2617626"/>
            <a:ext cx="0" cy="203723"/>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3" name="직선 화살표 연결선 232"/>
          <p:cNvCxnSpPr/>
          <p:nvPr/>
        </p:nvCxnSpPr>
        <p:spPr>
          <a:xfrm flipV="1">
            <a:off x="2458985" y="2170270"/>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그룹 19"/>
          <p:cNvGrpSpPr/>
          <p:nvPr/>
        </p:nvGrpSpPr>
        <p:grpSpPr>
          <a:xfrm>
            <a:off x="1574457" y="2170270"/>
            <a:ext cx="6103345" cy="651079"/>
            <a:chOff x="1574457" y="1969790"/>
            <a:chExt cx="6103345" cy="651079"/>
          </a:xfrm>
        </p:grpSpPr>
        <p:cxnSp>
          <p:nvCxnSpPr>
            <p:cNvPr id="234" name="직선 화살표 연결선 233"/>
            <p:cNvCxnSpPr/>
            <p:nvPr/>
          </p:nvCxnSpPr>
          <p:spPr>
            <a:xfrm flipV="1">
              <a:off x="7556402" y="2417146"/>
              <a:ext cx="0" cy="203723"/>
            </a:xfrm>
            <a:prstGeom prst="straightConnector1">
              <a:avLst/>
            </a:prstGeom>
            <a:ln w="158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5" name="직선 화살표 연결선 234"/>
            <p:cNvCxnSpPr/>
            <p:nvPr/>
          </p:nvCxnSpPr>
          <p:spPr>
            <a:xfrm>
              <a:off x="2519015" y="2244161"/>
              <a:ext cx="194842" cy="0"/>
            </a:xfrm>
            <a:prstGeom prst="straightConnector1">
              <a:avLst/>
            </a:prstGeom>
            <a:ln w="158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직선 화살표 연결선 235"/>
            <p:cNvCxnSpPr/>
            <p:nvPr/>
          </p:nvCxnSpPr>
          <p:spPr>
            <a:xfrm>
              <a:off x="2519015" y="2354838"/>
              <a:ext cx="194842" cy="0"/>
            </a:xfrm>
            <a:prstGeom prst="straightConnector1">
              <a:avLst/>
            </a:prstGeom>
            <a:ln w="158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37" name="그룹 236"/>
            <p:cNvGrpSpPr/>
            <p:nvPr/>
          </p:nvGrpSpPr>
          <p:grpSpPr>
            <a:xfrm>
              <a:off x="1574457" y="1969790"/>
              <a:ext cx="6103345" cy="540480"/>
              <a:chOff x="1574457" y="2175093"/>
              <a:chExt cx="6103345" cy="540480"/>
            </a:xfrm>
          </p:grpSpPr>
          <p:cxnSp>
            <p:nvCxnSpPr>
              <p:cNvPr id="238" name="직선 화살표 연결선 237"/>
              <p:cNvCxnSpPr/>
              <p:nvPr/>
            </p:nvCxnSpPr>
            <p:spPr>
              <a:xfrm>
                <a:off x="1574457" y="2715573"/>
                <a:ext cx="699958" cy="0"/>
              </a:xfrm>
              <a:prstGeom prst="straightConnector1">
                <a:avLst/>
              </a:prstGeom>
              <a:ln w="158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39" name="그룹 238"/>
              <p:cNvGrpSpPr/>
              <p:nvPr/>
            </p:nvGrpSpPr>
            <p:grpSpPr>
              <a:xfrm>
                <a:off x="2721695" y="2432654"/>
                <a:ext cx="4956107" cy="176656"/>
                <a:chOff x="2721695" y="2432654"/>
                <a:chExt cx="4956107" cy="176656"/>
              </a:xfrm>
            </p:grpSpPr>
            <p:cxnSp>
              <p:nvCxnSpPr>
                <p:cNvPr id="245" name="직선 화살표 연결선 244"/>
                <p:cNvCxnSpPr/>
                <p:nvPr/>
              </p:nvCxnSpPr>
              <p:spPr>
                <a:xfrm flipV="1">
                  <a:off x="2721695"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직선 화살표 연결선 245"/>
                <p:cNvCxnSpPr/>
                <p:nvPr/>
              </p:nvCxnSpPr>
              <p:spPr>
                <a:xfrm flipH="1" flipV="1">
                  <a:off x="2895897"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7" name="직선 화살표 연결선 246"/>
                <p:cNvCxnSpPr/>
                <p:nvPr/>
              </p:nvCxnSpPr>
              <p:spPr>
                <a:xfrm flipV="1">
                  <a:off x="3407034"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8" name="직선 화살표 연결선 247"/>
                <p:cNvCxnSpPr/>
                <p:nvPr/>
              </p:nvCxnSpPr>
              <p:spPr>
                <a:xfrm flipH="1" flipV="1">
                  <a:off x="3581236"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9" name="직선 화살표 연결선 248"/>
                <p:cNvCxnSpPr/>
                <p:nvPr/>
              </p:nvCxnSpPr>
              <p:spPr>
                <a:xfrm flipV="1">
                  <a:off x="4058683"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0" name="직선 화살표 연결선 249"/>
                <p:cNvCxnSpPr/>
                <p:nvPr/>
              </p:nvCxnSpPr>
              <p:spPr>
                <a:xfrm flipH="1" flipV="1">
                  <a:off x="4232885"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직선 화살표 연결선 250"/>
                <p:cNvCxnSpPr/>
                <p:nvPr/>
              </p:nvCxnSpPr>
              <p:spPr>
                <a:xfrm flipV="1">
                  <a:off x="4720594"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직선 화살표 연결선 251"/>
                <p:cNvCxnSpPr/>
                <p:nvPr/>
              </p:nvCxnSpPr>
              <p:spPr>
                <a:xfrm flipH="1" flipV="1">
                  <a:off x="4894796"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3" name="직선 화살표 연결선 252"/>
                <p:cNvCxnSpPr/>
                <p:nvPr/>
              </p:nvCxnSpPr>
              <p:spPr>
                <a:xfrm flipV="1">
                  <a:off x="5383186"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직선 화살표 연결선 253"/>
                <p:cNvCxnSpPr/>
                <p:nvPr/>
              </p:nvCxnSpPr>
              <p:spPr>
                <a:xfrm flipH="1" flipV="1">
                  <a:off x="5557388"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5" name="직선 화살표 연결선 254"/>
                <p:cNvCxnSpPr/>
                <p:nvPr/>
              </p:nvCxnSpPr>
              <p:spPr>
                <a:xfrm flipV="1">
                  <a:off x="6047509"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직선 화살표 연결선 255"/>
                <p:cNvCxnSpPr/>
                <p:nvPr/>
              </p:nvCxnSpPr>
              <p:spPr>
                <a:xfrm flipH="1" flipV="1">
                  <a:off x="6221711"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7" name="직선 화살표 연결선 256"/>
                <p:cNvCxnSpPr/>
                <p:nvPr/>
              </p:nvCxnSpPr>
              <p:spPr>
                <a:xfrm flipH="1" flipV="1">
                  <a:off x="6873747"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8" name="직선 화살표 연결선 257"/>
                <p:cNvCxnSpPr/>
                <p:nvPr/>
              </p:nvCxnSpPr>
              <p:spPr>
                <a:xfrm flipV="1">
                  <a:off x="7372676"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직선 화살표 연결선 258"/>
                <p:cNvCxnSpPr/>
                <p:nvPr/>
              </p:nvCxnSpPr>
              <p:spPr>
                <a:xfrm flipH="1" flipV="1">
                  <a:off x="7546878"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40" name="직선 화살표 연결선 239"/>
              <p:cNvCxnSpPr/>
              <p:nvPr/>
            </p:nvCxnSpPr>
            <p:spPr>
              <a:xfrm flipV="1">
                <a:off x="2345316" y="2175093"/>
                <a:ext cx="0" cy="185203"/>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1" name="직선 화살표 연결선 240"/>
              <p:cNvCxnSpPr/>
              <p:nvPr/>
            </p:nvCxnSpPr>
            <p:spPr>
              <a:xfrm flipV="1">
                <a:off x="2520261" y="2175093"/>
                <a:ext cx="0" cy="185203"/>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직선 화살표 연결선 241"/>
              <p:cNvCxnSpPr/>
              <p:nvPr/>
            </p:nvCxnSpPr>
            <p:spPr>
              <a:xfrm>
                <a:off x="2072680" y="2384509"/>
                <a:ext cx="194842" cy="0"/>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3" name="직선 화살표 연결선 242"/>
              <p:cNvCxnSpPr/>
              <p:nvPr/>
            </p:nvCxnSpPr>
            <p:spPr>
              <a:xfrm>
                <a:off x="2079573" y="2538614"/>
                <a:ext cx="194842" cy="0"/>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4" name="직선 화살표 연결선 243"/>
              <p:cNvCxnSpPr/>
              <p:nvPr/>
            </p:nvCxnSpPr>
            <p:spPr>
              <a:xfrm flipV="1">
                <a:off x="2360712" y="2456660"/>
                <a:ext cx="0" cy="246505"/>
              </a:xfrm>
              <a:prstGeom prst="straightConnector1">
                <a:avLst/>
              </a:prstGeom>
              <a:ln w="158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60" name="직선 화살표 연결선 259"/>
          <p:cNvCxnSpPr/>
          <p:nvPr/>
        </p:nvCxnSpPr>
        <p:spPr>
          <a:xfrm>
            <a:off x="1574457" y="2637622"/>
            <a:ext cx="699958"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60512" y="3602558"/>
            <a:ext cx="8713788" cy="1477328"/>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a:t>
            </a:r>
            <a:r>
              <a:rPr lang="en-US" altLang="ko-KR" dirty="0" smtClean="0">
                <a:solidFill>
                  <a:schemeClr val="tx1"/>
                </a:solidFill>
              </a:rPr>
              <a:t>Mix Run Mode</a:t>
            </a:r>
          </a:p>
          <a:p>
            <a:pPr marL="171450" indent="-171450">
              <a:buFont typeface="Wingdings" panose="05000000000000000000" pitchFamily="2" charset="2"/>
              <a:buChar char="l"/>
            </a:pPr>
            <a:r>
              <a:rPr lang="en-US" altLang="ko-KR" dirty="0" smtClean="0">
                <a:solidFill>
                  <a:schemeClr val="tx1"/>
                </a:solidFill>
              </a:rPr>
              <a:t>Machine Mode : Multi Mix Run Mode</a:t>
            </a:r>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1. Flow By </a:t>
            </a:r>
            <a:r>
              <a:rPr lang="en-US" altLang="ko-KR" dirty="0" smtClean="0">
                <a:solidFill>
                  <a:schemeClr val="tx1"/>
                </a:solidFill>
              </a:rPr>
              <a:t>Recipe</a:t>
            </a:r>
          </a:p>
          <a:p>
            <a:pPr marL="171450" indent="-171450">
              <a:buFont typeface="Wingdings" panose="05000000000000000000" pitchFamily="2" charset="2"/>
              <a:buChar char="l"/>
            </a:pPr>
            <a:r>
              <a:rPr lang="en-US" altLang="ko-KR" dirty="0" smtClean="0">
                <a:solidFill>
                  <a:schemeClr val="tx1"/>
                </a:solidFill>
              </a:rPr>
              <a:t>2</a:t>
            </a:r>
            <a:r>
              <a:rPr lang="en-US" altLang="ko-KR" dirty="0">
                <a:solidFill>
                  <a:schemeClr val="tx1"/>
                </a:solidFill>
              </a:rPr>
              <a:t>. Glass Flow</a:t>
            </a:r>
          </a:p>
          <a:p>
            <a:r>
              <a:rPr lang="en-US" altLang="ko-KR" dirty="0">
                <a:solidFill>
                  <a:schemeClr val="tx1"/>
                </a:solidFill>
              </a:rPr>
              <a:t>	</a:t>
            </a:r>
            <a:r>
              <a:rPr lang="en-US" altLang="ko-KR" dirty="0" smtClean="0">
                <a:solidFill>
                  <a:schemeClr val="tx1"/>
                </a:solidFill>
              </a:rPr>
              <a:t>Recipe A : </a:t>
            </a:r>
            <a:r>
              <a:rPr lang="en-US" altLang="ko-KR" dirty="0">
                <a:solidFill>
                  <a:schemeClr val="tx1"/>
                </a:solidFill>
              </a:rPr>
              <a:t>CST </a:t>
            </a:r>
            <a:r>
              <a:rPr lang="ko-KR" altLang="en-US">
                <a:solidFill>
                  <a:schemeClr val="tx1"/>
                </a:solidFill>
              </a:rPr>
              <a:t>→ </a:t>
            </a:r>
            <a:r>
              <a:rPr lang="en-US" altLang="ko-KR" dirty="0" smtClean="0">
                <a:solidFill>
                  <a:schemeClr val="tx1"/>
                </a:solidFill>
              </a:rPr>
              <a:t>Initial Cleaner </a:t>
            </a:r>
            <a:r>
              <a:rPr lang="ko-KR" altLang="en-US">
                <a:solidFill>
                  <a:schemeClr val="tx1"/>
                </a:solidFill>
              </a:rPr>
              <a:t>→ </a:t>
            </a:r>
            <a:r>
              <a:rPr lang="en-US" altLang="ko-KR" dirty="0">
                <a:solidFill>
                  <a:schemeClr val="tx1"/>
                </a:solidFill>
              </a:rPr>
              <a:t>Oven </a:t>
            </a:r>
            <a:r>
              <a:rPr lang="ko-KR" altLang="en-US">
                <a:solidFill>
                  <a:schemeClr val="tx1"/>
                </a:solidFill>
              </a:rPr>
              <a:t>→ </a:t>
            </a:r>
            <a:r>
              <a:rPr lang="ko-KR" altLang="en-US" smtClean="0">
                <a:solidFill>
                  <a:schemeClr val="tx1"/>
                </a:solidFill>
              </a:rPr>
              <a:t> </a:t>
            </a:r>
            <a:r>
              <a:rPr lang="en-US" altLang="ko-KR" dirty="0">
                <a:solidFill>
                  <a:schemeClr val="tx1"/>
                </a:solidFill>
              </a:rPr>
              <a:t>Block0 </a:t>
            </a:r>
            <a:r>
              <a:rPr lang="en-US" altLang="ko-KR" dirty="0" smtClean="0">
                <a:solidFill>
                  <a:schemeClr val="tx1"/>
                </a:solidFill>
              </a:rPr>
              <a:t>( Route A )</a:t>
            </a:r>
            <a:r>
              <a:rPr lang="ko-KR" altLang="en-US" smtClean="0">
                <a:solidFill>
                  <a:schemeClr val="tx1"/>
                </a:solidFill>
              </a:rPr>
              <a:t>→ </a:t>
            </a:r>
            <a:r>
              <a:rPr lang="en-US" altLang="ko-KR" dirty="0">
                <a:solidFill>
                  <a:schemeClr val="tx1"/>
                </a:solidFill>
              </a:rPr>
              <a:t>Block1 ( Route A ) </a:t>
            </a:r>
            <a:r>
              <a:rPr lang="ko-KR" altLang="en-US">
                <a:solidFill>
                  <a:schemeClr val="tx1"/>
                </a:solidFill>
              </a:rPr>
              <a:t>→ </a:t>
            </a:r>
            <a:r>
              <a:rPr lang="en-US" altLang="ko-KR" dirty="0">
                <a:solidFill>
                  <a:schemeClr val="tx1"/>
                </a:solidFill>
              </a:rPr>
              <a:t>Block3 ( Route A ) </a:t>
            </a:r>
            <a:r>
              <a:rPr lang="ko-KR" altLang="en-US" smtClean="0">
                <a:solidFill>
                  <a:schemeClr val="tx1"/>
                </a:solidFill>
              </a:rPr>
              <a:t>→ </a:t>
            </a:r>
            <a:r>
              <a:rPr lang="en-US" altLang="ko-KR" dirty="0">
                <a:solidFill>
                  <a:schemeClr val="tx1"/>
                </a:solidFill>
              </a:rPr>
              <a:t>Block5 ( Route A ) </a:t>
            </a:r>
            <a:r>
              <a:rPr lang="ko-KR" altLang="en-US" smtClean="0">
                <a:solidFill>
                  <a:schemeClr val="tx1"/>
                </a:solidFill>
              </a:rPr>
              <a:t>→ </a:t>
            </a:r>
            <a:r>
              <a:rPr lang="en-US" altLang="ko-KR" dirty="0">
                <a:solidFill>
                  <a:schemeClr val="tx1"/>
                </a:solidFill>
              </a:rPr>
              <a:t>Block7 ( Route A ) </a:t>
            </a:r>
            <a:r>
              <a:rPr lang="ko-KR" altLang="en-US" smtClean="0">
                <a:solidFill>
                  <a:schemeClr val="tx1"/>
                </a:solidFill>
              </a:rPr>
              <a:t>→ </a:t>
            </a:r>
            <a:r>
              <a:rPr lang="en-US" altLang="ko-KR" dirty="0">
                <a:solidFill>
                  <a:schemeClr val="tx1"/>
                </a:solidFill>
              </a:rPr>
              <a:t>Block9 ( Route A ) </a:t>
            </a:r>
            <a:r>
              <a:rPr lang="ko-KR" altLang="en-US" smtClean="0">
                <a:solidFill>
                  <a:schemeClr val="tx1"/>
                </a:solidFill>
              </a:rPr>
              <a:t>→</a:t>
            </a:r>
            <a:r>
              <a:rPr lang="en-US" altLang="ko-KR" dirty="0">
                <a:solidFill>
                  <a:schemeClr val="tx1"/>
                </a:solidFill>
              </a:rPr>
              <a:t> BlockA ( Route A ) </a:t>
            </a:r>
            <a:r>
              <a:rPr lang="ko-KR" altLang="en-US">
                <a:solidFill>
                  <a:schemeClr val="tx1"/>
                </a:solidFill>
              </a:rPr>
              <a:t>→ </a:t>
            </a:r>
            <a:r>
              <a:rPr lang="en-US" altLang="ko-KR" dirty="0">
                <a:solidFill>
                  <a:schemeClr val="tx1"/>
                </a:solidFill>
              </a:rPr>
              <a:t>BlockC ( Route A )</a:t>
            </a:r>
            <a:endParaRPr lang="en-US" altLang="ko-KR" dirty="0" smtClean="0">
              <a:solidFill>
                <a:schemeClr val="tx1"/>
              </a:solidFill>
            </a:endParaRPr>
          </a:p>
          <a:p>
            <a:r>
              <a:rPr lang="en-US" altLang="ko-KR" dirty="0">
                <a:solidFill>
                  <a:schemeClr val="tx1"/>
                </a:solidFill>
              </a:rPr>
              <a:t>	</a:t>
            </a:r>
            <a:r>
              <a:rPr lang="en-US" altLang="ko-KR" dirty="0" smtClean="0">
                <a:solidFill>
                  <a:schemeClr val="tx1"/>
                </a:solidFill>
              </a:rPr>
              <a:t>Recipe B </a:t>
            </a:r>
            <a:r>
              <a:rPr lang="en-US" altLang="ko-KR" dirty="0">
                <a:solidFill>
                  <a:schemeClr val="tx1"/>
                </a:solidFill>
              </a:rPr>
              <a:t>: CST </a:t>
            </a:r>
            <a:r>
              <a:rPr lang="ko-KR" altLang="en-US">
                <a:solidFill>
                  <a:schemeClr val="tx1"/>
                </a:solidFill>
              </a:rPr>
              <a:t>→ </a:t>
            </a:r>
            <a:r>
              <a:rPr lang="en-US" altLang="ko-KR" dirty="0">
                <a:solidFill>
                  <a:schemeClr val="tx1"/>
                </a:solidFill>
              </a:rPr>
              <a:t>Initial Cleaner </a:t>
            </a:r>
            <a:r>
              <a:rPr lang="ko-KR" altLang="en-US">
                <a:solidFill>
                  <a:schemeClr val="tx1"/>
                </a:solidFill>
              </a:rPr>
              <a:t>→ </a:t>
            </a:r>
            <a:r>
              <a:rPr lang="en-US" altLang="ko-KR" dirty="0">
                <a:solidFill>
                  <a:schemeClr val="tx1"/>
                </a:solidFill>
              </a:rPr>
              <a:t>Oven </a:t>
            </a:r>
            <a:r>
              <a:rPr lang="ko-KR" altLang="en-US">
                <a:solidFill>
                  <a:schemeClr val="tx1"/>
                </a:solidFill>
              </a:rPr>
              <a:t>→  </a:t>
            </a:r>
            <a:r>
              <a:rPr lang="en-US" altLang="ko-KR" dirty="0">
                <a:solidFill>
                  <a:schemeClr val="tx1"/>
                </a:solidFill>
              </a:rPr>
              <a:t>Block0 ( Route </a:t>
            </a:r>
            <a:r>
              <a:rPr lang="en-US" altLang="ko-KR" dirty="0" smtClean="0">
                <a:solidFill>
                  <a:schemeClr val="tx1"/>
                </a:solidFill>
              </a:rPr>
              <a:t>B </a:t>
            </a:r>
            <a:r>
              <a:rPr lang="en-US" altLang="ko-KR" dirty="0">
                <a:solidFill>
                  <a:schemeClr val="tx1"/>
                </a:solidFill>
              </a:rPr>
              <a:t>)</a:t>
            </a:r>
            <a:r>
              <a:rPr lang="ko-KR" altLang="en-US">
                <a:solidFill>
                  <a:schemeClr val="tx1"/>
                </a:solidFill>
              </a:rPr>
              <a:t>→ </a:t>
            </a:r>
            <a:r>
              <a:rPr lang="en-US" altLang="ko-KR" dirty="0">
                <a:solidFill>
                  <a:schemeClr val="tx1"/>
                </a:solidFill>
              </a:rPr>
              <a:t>Block1 ( Route </a:t>
            </a:r>
            <a:r>
              <a:rPr lang="en-US" altLang="ko-KR" dirty="0" smtClean="0">
                <a:solidFill>
                  <a:schemeClr val="tx1"/>
                </a:solidFill>
              </a:rPr>
              <a:t>B </a:t>
            </a:r>
            <a:r>
              <a:rPr lang="en-US" altLang="ko-KR" dirty="0">
                <a:solidFill>
                  <a:schemeClr val="tx1"/>
                </a:solidFill>
              </a:rPr>
              <a:t>) </a:t>
            </a:r>
            <a:r>
              <a:rPr lang="ko-KR" altLang="en-US">
                <a:solidFill>
                  <a:schemeClr val="tx1"/>
                </a:solidFill>
              </a:rPr>
              <a:t>→ </a:t>
            </a:r>
            <a:r>
              <a:rPr lang="en-US" altLang="ko-KR" dirty="0">
                <a:solidFill>
                  <a:schemeClr val="tx1"/>
                </a:solidFill>
              </a:rPr>
              <a:t>Block3 ( Route </a:t>
            </a:r>
            <a:r>
              <a:rPr lang="en-US" altLang="ko-KR" dirty="0" smtClean="0">
                <a:solidFill>
                  <a:schemeClr val="tx1"/>
                </a:solidFill>
              </a:rPr>
              <a:t>B </a:t>
            </a:r>
            <a:r>
              <a:rPr lang="en-US" altLang="ko-KR" dirty="0">
                <a:solidFill>
                  <a:schemeClr val="tx1"/>
                </a:solidFill>
              </a:rPr>
              <a:t>) </a:t>
            </a:r>
            <a:r>
              <a:rPr lang="ko-KR" altLang="en-US">
                <a:solidFill>
                  <a:schemeClr val="tx1"/>
                </a:solidFill>
              </a:rPr>
              <a:t>→ </a:t>
            </a:r>
            <a:r>
              <a:rPr lang="en-US" altLang="ko-KR" dirty="0">
                <a:solidFill>
                  <a:schemeClr val="tx1"/>
                </a:solidFill>
              </a:rPr>
              <a:t>Block5 ( Route </a:t>
            </a:r>
            <a:r>
              <a:rPr lang="en-US" altLang="ko-KR" dirty="0" smtClean="0">
                <a:solidFill>
                  <a:schemeClr val="tx1"/>
                </a:solidFill>
              </a:rPr>
              <a:t>B </a:t>
            </a:r>
            <a:r>
              <a:rPr lang="en-US" altLang="ko-KR" dirty="0">
                <a:solidFill>
                  <a:schemeClr val="tx1"/>
                </a:solidFill>
              </a:rPr>
              <a:t>) </a:t>
            </a:r>
            <a:r>
              <a:rPr lang="ko-KR" altLang="en-US">
                <a:solidFill>
                  <a:schemeClr val="tx1"/>
                </a:solidFill>
              </a:rPr>
              <a:t>→ </a:t>
            </a:r>
            <a:r>
              <a:rPr lang="en-US" altLang="ko-KR" dirty="0">
                <a:solidFill>
                  <a:schemeClr val="tx1"/>
                </a:solidFill>
              </a:rPr>
              <a:t>Block7 ( Route </a:t>
            </a:r>
            <a:r>
              <a:rPr lang="en-US" altLang="ko-KR" dirty="0" smtClean="0">
                <a:solidFill>
                  <a:schemeClr val="tx1"/>
                </a:solidFill>
              </a:rPr>
              <a:t>B </a:t>
            </a:r>
            <a:r>
              <a:rPr lang="en-US" altLang="ko-KR" dirty="0">
                <a:solidFill>
                  <a:schemeClr val="tx1"/>
                </a:solidFill>
              </a:rPr>
              <a:t>) </a:t>
            </a:r>
            <a:r>
              <a:rPr lang="ko-KR" altLang="en-US">
                <a:solidFill>
                  <a:schemeClr val="tx1"/>
                </a:solidFill>
              </a:rPr>
              <a:t>→ </a:t>
            </a:r>
            <a:r>
              <a:rPr lang="en-US" altLang="ko-KR" dirty="0">
                <a:solidFill>
                  <a:schemeClr val="tx1"/>
                </a:solidFill>
              </a:rPr>
              <a:t>Block9 ( Route </a:t>
            </a:r>
            <a:r>
              <a:rPr lang="en-US" altLang="ko-KR" dirty="0" smtClean="0">
                <a:solidFill>
                  <a:schemeClr val="tx1"/>
                </a:solidFill>
              </a:rPr>
              <a:t>B </a:t>
            </a:r>
            <a:r>
              <a:rPr lang="en-US" altLang="ko-KR" dirty="0">
                <a:solidFill>
                  <a:schemeClr val="tx1"/>
                </a:solidFill>
              </a:rPr>
              <a:t>) </a:t>
            </a:r>
            <a:r>
              <a:rPr lang="ko-KR" altLang="en-US">
                <a:solidFill>
                  <a:schemeClr val="tx1"/>
                </a:solidFill>
              </a:rPr>
              <a:t>→</a:t>
            </a:r>
            <a:r>
              <a:rPr lang="en-US" altLang="ko-KR" dirty="0">
                <a:solidFill>
                  <a:schemeClr val="tx1"/>
                </a:solidFill>
              </a:rPr>
              <a:t> BlockA ( Route </a:t>
            </a:r>
            <a:r>
              <a:rPr lang="en-US" altLang="ko-KR" dirty="0" smtClean="0">
                <a:solidFill>
                  <a:schemeClr val="tx1"/>
                </a:solidFill>
              </a:rPr>
              <a:t>B </a:t>
            </a:r>
            <a:r>
              <a:rPr lang="en-US" altLang="ko-KR" dirty="0">
                <a:solidFill>
                  <a:schemeClr val="tx1"/>
                </a:solidFill>
              </a:rPr>
              <a:t>) </a:t>
            </a:r>
            <a:r>
              <a:rPr lang="ko-KR" altLang="en-US">
                <a:solidFill>
                  <a:schemeClr val="tx1"/>
                </a:solidFill>
              </a:rPr>
              <a:t>→ </a:t>
            </a:r>
            <a:r>
              <a:rPr lang="en-US" altLang="ko-KR" dirty="0">
                <a:solidFill>
                  <a:schemeClr val="tx1"/>
                </a:solidFill>
              </a:rPr>
              <a:t>BlockC ( Route </a:t>
            </a:r>
            <a:r>
              <a:rPr lang="en-US" altLang="ko-KR" dirty="0" smtClean="0">
                <a:solidFill>
                  <a:schemeClr val="tx1"/>
                </a:solidFill>
              </a:rPr>
              <a:t>B )</a:t>
            </a:r>
          </a:p>
          <a:p>
            <a:endParaRPr lang="en-US" altLang="ko-KR" dirty="0">
              <a:solidFill>
                <a:schemeClr val="tx1"/>
              </a:solidFill>
            </a:endParaRPr>
          </a:p>
          <a:p>
            <a:r>
              <a:rPr lang="en-US" altLang="ko-KR" dirty="0">
                <a:solidFill>
                  <a:schemeClr val="tx1"/>
                </a:solidFill>
              </a:rPr>
              <a:t>※ If necessary, Block 0 Machine can requests Route Recipe Number to CIM</a:t>
            </a:r>
          </a:p>
        </p:txBody>
      </p:sp>
      <p:sp>
        <p:nvSpPr>
          <p:cNvPr id="69" name="직사각형 68"/>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0" name="직사각형 69"/>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7" name="Line 5"/>
          <p:cNvSpPr>
            <a:spLocks noChangeShapeType="1"/>
          </p:cNvSpPr>
          <p:nvPr/>
        </p:nvSpPr>
        <p:spPr bwMode="auto">
          <a:xfrm>
            <a:off x="7238683" y="5852952"/>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71" name="Text Box 6"/>
          <p:cNvSpPr txBox="1">
            <a:spLocks noChangeArrowheads="1"/>
          </p:cNvSpPr>
          <p:nvPr/>
        </p:nvSpPr>
        <p:spPr bwMode="auto">
          <a:xfrm>
            <a:off x="7984808" y="5729921"/>
            <a:ext cx="1260475" cy="24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 Recipe A Flow</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
        <p:nvSpPr>
          <p:cNvPr id="72" name="Rectangle 7"/>
          <p:cNvSpPr>
            <a:spLocks noChangeArrowheads="1"/>
          </p:cNvSpPr>
          <p:nvPr/>
        </p:nvSpPr>
        <p:spPr bwMode="auto">
          <a:xfrm rot="-5400000">
            <a:off x="7967865" y="4788013"/>
            <a:ext cx="400597"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73" name="Line 5"/>
          <p:cNvSpPr>
            <a:spLocks noChangeShapeType="1"/>
          </p:cNvSpPr>
          <p:nvPr/>
        </p:nvSpPr>
        <p:spPr bwMode="auto">
          <a:xfrm>
            <a:off x="7245033" y="6035922"/>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74" name="Text Box 6"/>
          <p:cNvSpPr txBox="1">
            <a:spLocks noChangeArrowheads="1"/>
          </p:cNvSpPr>
          <p:nvPr/>
        </p:nvSpPr>
        <p:spPr bwMode="auto">
          <a:xfrm>
            <a:off x="7984808" y="591289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 Recipe B Flow</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2.1 </a:t>
            </a:r>
            <a:r>
              <a:rPr lang="en-US" altLang="zh-CN" sz="2000" b="1" dirty="0">
                <a:latin typeface="微软雅黑" panose="020B0503020204020204" pitchFamily="34" charset="-122"/>
                <a:ea typeface="微软雅黑" panose="020B0503020204020204" pitchFamily="34" charset="-122"/>
              </a:rPr>
              <a:t>Glass </a:t>
            </a:r>
            <a:r>
              <a:rPr lang="en-US" altLang="ko-KR" sz="2000" b="1" dirty="0">
                <a:latin typeface="微软雅黑" panose="020B0503020204020204" pitchFamily="34" charset="-122"/>
                <a:ea typeface="微软雅黑" panose="020B0503020204020204" pitchFamily="34" charset="-122"/>
              </a:rPr>
              <a:t>Flow</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1693895"/>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2932490"/>
            <a:ext cx="8784976" cy="3232814"/>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Mix Run Flow - Key Glass</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20586" y="2993116"/>
            <a:ext cx="6014361" cy="2031325"/>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a:t>
            </a:r>
            <a:r>
              <a:rPr lang="en-US" altLang="ko-KR" dirty="0" smtClean="0">
                <a:solidFill>
                  <a:schemeClr val="tx1"/>
                </a:solidFill>
              </a:rPr>
              <a:t>Key Mix Run Mode</a:t>
            </a:r>
          </a:p>
          <a:p>
            <a:r>
              <a:rPr lang="en-US" altLang="ko-KR" dirty="0">
                <a:solidFill>
                  <a:schemeClr val="tx1"/>
                </a:solidFill>
              </a:rPr>
              <a:t> </a:t>
            </a:r>
            <a:r>
              <a:rPr lang="en-US" altLang="ko-KR" dirty="0" smtClean="0">
                <a:solidFill>
                  <a:schemeClr val="tx1"/>
                </a:solidFill>
              </a:rPr>
              <a:t>    1) Job Change </a:t>
            </a:r>
            <a:r>
              <a:rPr lang="en-US" altLang="ko-KR" dirty="0">
                <a:solidFill>
                  <a:schemeClr val="tx1"/>
                </a:solidFill>
              </a:rPr>
              <a:t>flag must be defined before the Cassette is loaded into the </a:t>
            </a:r>
            <a:r>
              <a:rPr lang="en-US" altLang="ko-KR" dirty="0" smtClean="0">
                <a:solidFill>
                  <a:schemeClr val="tx1"/>
                </a:solidFill>
              </a:rPr>
              <a:t>Port ( From MES )</a:t>
            </a:r>
          </a:p>
          <a:p>
            <a:r>
              <a:rPr lang="en-US" altLang="ko-KR" dirty="0">
                <a:solidFill>
                  <a:schemeClr val="tx1"/>
                </a:solidFill>
              </a:rPr>
              <a:t> </a:t>
            </a:r>
            <a:r>
              <a:rPr lang="en-US" altLang="ko-KR" dirty="0" smtClean="0">
                <a:solidFill>
                  <a:schemeClr val="tx1"/>
                </a:solidFill>
              </a:rPr>
              <a:t>    2) CIM PC Insert </a:t>
            </a:r>
            <a:r>
              <a:rPr lang="en-US" altLang="ko-KR" dirty="0">
                <a:solidFill>
                  <a:schemeClr val="tx1"/>
                </a:solidFill>
              </a:rPr>
              <a:t>the defined key glass when the job change flag is </a:t>
            </a:r>
            <a:r>
              <a:rPr lang="en-US" altLang="ko-KR" dirty="0" smtClean="0">
                <a:solidFill>
                  <a:schemeClr val="tx1"/>
                </a:solidFill>
              </a:rPr>
              <a:t>detected</a:t>
            </a:r>
          </a:p>
          <a:p>
            <a:pPr marL="171450" indent="-171450">
              <a:buFont typeface="Wingdings" panose="05000000000000000000" pitchFamily="2" charset="2"/>
              <a:buChar char="l"/>
            </a:pPr>
            <a:r>
              <a:rPr lang="en-US" altLang="ko-KR" dirty="0" smtClean="0">
                <a:solidFill>
                  <a:schemeClr val="tx1"/>
                </a:solidFill>
              </a:rPr>
              <a:t>Machine Mode : Multi Product Mode</a:t>
            </a:r>
          </a:p>
          <a:p>
            <a:pPr marL="171450" indent="-171450">
              <a:buFont typeface="Wingdings" panose="05000000000000000000" pitchFamily="2" charset="2"/>
              <a:buChar char="l"/>
            </a:pPr>
            <a:r>
              <a:rPr lang="en-US" altLang="ko-KR" dirty="0" smtClean="0">
                <a:solidFill>
                  <a:schemeClr val="tx1"/>
                </a:solidFill>
              </a:rPr>
              <a:t>Glass </a:t>
            </a:r>
            <a:r>
              <a:rPr lang="en-US" altLang="ko-KR" dirty="0">
                <a:solidFill>
                  <a:schemeClr val="tx1"/>
                </a:solidFill>
              </a:rPr>
              <a:t>Flow</a:t>
            </a:r>
          </a:p>
          <a:p>
            <a:r>
              <a:rPr lang="en-US" altLang="ko-KR" dirty="0">
                <a:solidFill>
                  <a:schemeClr val="tx1"/>
                </a:solidFill>
              </a:rPr>
              <a:t>	Recipe </a:t>
            </a:r>
            <a:r>
              <a:rPr lang="en-US" altLang="ko-KR" dirty="0" smtClean="0">
                <a:solidFill>
                  <a:schemeClr val="tx1"/>
                </a:solidFill>
              </a:rPr>
              <a:t>A and A Key Glass </a:t>
            </a:r>
            <a:r>
              <a:rPr lang="en-US" altLang="ko-KR" dirty="0">
                <a:solidFill>
                  <a:schemeClr val="tx1"/>
                </a:solidFill>
              </a:rPr>
              <a:t>: CST </a:t>
            </a:r>
            <a:r>
              <a:rPr lang="ko-KR" altLang="en-US">
                <a:solidFill>
                  <a:schemeClr val="tx1"/>
                </a:solidFill>
              </a:rPr>
              <a:t>→ </a:t>
            </a:r>
            <a:r>
              <a:rPr lang="en-US" altLang="ko-KR" dirty="0">
                <a:solidFill>
                  <a:schemeClr val="tx1"/>
                </a:solidFill>
              </a:rPr>
              <a:t>Initial Cleaner </a:t>
            </a:r>
            <a:r>
              <a:rPr lang="ko-KR" altLang="en-US">
                <a:solidFill>
                  <a:schemeClr val="tx1"/>
                </a:solidFill>
              </a:rPr>
              <a:t>→ </a:t>
            </a:r>
            <a:r>
              <a:rPr lang="en-US" altLang="ko-KR" dirty="0">
                <a:solidFill>
                  <a:schemeClr val="tx1"/>
                </a:solidFill>
              </a:rPr>
              <a:t>Oven </a:t>
            </a:r>
            <a:r>
              <a:rPr lang="ko-KR" altLang="en-US">
                <a:solidFill>
                  <a:schemeClr val="tx1"/>
                </a:solidFill>
              </a:rPr>
              <a:t>→  </a:t>
            </a:r>
            <a:r>
              <a:rPr lang="en-US" altLang="ko-KR" dirty="0">
                <a:solidFill>
                  <a:schemeClr val="tx1"/>
                </a:solidFill>
              </a:rPr>
              <a:t>Block0 ( Route A )</a:t>
            </a:r>
            <a:r>
              <a:rPr lang="ko-KR" altLang="en-US">
                <a:solidFill>
                  <a:schemeClr val="tx1"/>
                </a:solidFill>
              </a:rPr>
              <a:t>→ </a:t>
            </a:r>
            <a:r>
              <a:rPr lang="en-US" altLang="ko-KR" dirty="0">
                <a:solidFill>
                  <a:schemeClr val="tx1"/>
                </a:solidFill>
              </a:rPr>
              <a:t>Block1 ( Route A ) </a:t>
            </a:r>
            <a:r>
              <a:rPr lang="ko-KR" altLang="en-US">
                <a:solidFill>
                  <a:schemeClr val="tx1"/>
                </a:solidFill>
              </a:rPr>
              <a:t>→ </a:t>
            </a:r>
            <a:r>
              <a:rPr lang="en-US" altLang="ko-KR" dirty="0">
                <a:solidFill>
                  <a:schemeClr val="tx1"/>
                </a:solidFill>
              </a:rPr>
              <a:t>Block3 ( Route A ) </a:t>
            </a:r>
            <a:r>
              <a:rPr lang="ko-KR" altLang="en-US">
                <a:solidFill>
                  <a:schemeClr val="tx1"/>
                </a:solidFill>
              </a:rPr>
              <a:t>→ </a:t>
            </a:r>
            <a:r>
              <a:rPr lang="en-US" altLang="ko-KR" dirty="0">
                <a:solidFill>
                  <a:schemeClr val="tx1"/>
                </a:solidFill>
              </a:rPr>
              <a:t>Block5 ( Route A ) </a:t>
            </a:r>
            <a:r>
              <a:rPr lang="ko-KR" altLang="en-US">
                <a:solidFill>
                  <a:schemeClr val="tx1"/>
                </a:solidFill>
              </a:rPr>
              <a:t>→ </a:t>
            </a:r>
            <a:r>
              <a:rPr lang="en-US" altLang="ko-KR" dirty="0">
                <a:solidFill>
                  <a:schemeClr val="tx1"/>
                </a:solidFill>
              </a:rPr>
              <a:t>Block7 ( Route A ) </a:t>
            </a:r>
            <a:r>
              <a:rPr lang="ko-KR" altLang="en-US">
                <a:solidFill>
                  <a:schemeClr val="tx1"/>
                </a:solidFill>
              </a:rPr>
              <a:t>→ </a:t>
            </a:r>
            <a:r>
              <a:rPr lang="en-US" altLang="ko-KR" dirty="0">
                <a:solidFill>
                  <a:schemeClr val="tx1"/>
                </a:solidFill>
              </a:rPr>
              <a:t>Block9 ( Route A ) </a:t>
            </a:r>
            <a:r>
              <a:rPr lang="ko-KR" altLang="en-US">
                <a:solidFill>
                  <a:schemeClr val="tx1"/>
                </a:solidFill>
              </a:rPr>
              <a:t>→</a:t>
            </a:r>
            <a:r>
              <a:rPr lang="en-US" altLang="ko-KR" dirty="0">
                <a:solidFill>
                  <a:schemeClr val="tx1"/>
                </a:solidFill>
              </a:rPr>
              <a:t> BlockA ( Route A ) </a:t>
            </a:r>
            <a:r>
              <a:rPr lang="ko-KR" altLang="en-US">
                <a:solidFill>
                  <a:schemeClr val="tx1"/>
                </a:solidFill>
              </a:rPr>
              <a:t>→ </a:t>
            </a:r>
            <a:r>
              <a:rPr lang="en-US" altLang="ko-KR" dirty="0">
                <a:solidFill>
                  <a:schemeClr val="tx1"/>
                </a:solidFill>
              </a:rPr>
              <a:t>BlockC ( Route A )</a:t>
            </a:r>
          </a:p>
          <a:p>
            <a:r>
              <a:rPr lang="en-US" altLang="ko-KR" dirty="0">
                <a:solidFill>
                  <a:schemeClr val="tx1"/>
                </a:solidFill>
              </a:rPr>
              <a:t>	Recipe B </a:t>
            </a:r>
            <a:r>
              <a:rPr lang="en-US" altLang="ko-KR" dirty="0" smtClean="0">
                <a:solidFill>
                  <a:schemeClr val="tx1"/>
                </a:solidFill>
              </a:rPr>
              <a:t>and B Key Glass : </a:t>
            </a:r>
            <a:r>
              <a:rPr lang="en-US" altLang="ko-KR" dirty="0">
                <a:solidFill>
                  <a:schemeClr val="tx1"/>
                </a:solidFill>
              </a:rPr>
              <a:t>CST </a:t>
            </a:r>
            <a:r>
              <a:rPr lang="ko-KR" altLang="en-US">
                <a:solidFill>
                  <a:schemeClr val="tx1"/>
                </a:solidFill>
              </a:rPr>
              <a:t>→ </a:t>
            </a:r>
            <a:r>
              <a:rPr lang="en-US" altLang="ko-KR" dirty="0">
                <a:solidFill>
                  <a:schemeClr val="tx1"/>
                </a:solidFill>
              </a:rPr>
              <a:t>Initial Cleaner </a:t>
            </a:r>
            <a:r>
              <a:rPr lang="ko-KR" altLang="en-US">
                <a:solidFill>
                  <a:schemeClr val="tx1"/>
                </a:solidFill>
              </a:rPr>
              <a:t>→ </a:t>
            </a:r>
            <a:r>
              <a:rPr lang="en-US" altLang="ko-KR" dirty="0">
                <a:solidFill>
                  <a:schemeClr val="tx1"/>
                </a:solidFill>
              </a:rPr>
              <a:t>Oven </a:t>
            </a:r>
            <a:r>
              <a:rPr lang="ko-KR" altLang="en-US">
                <a:solidFill>
                  <a:schemeClr val="tx1"/>
                </a:solidFill>
              </a:rPr>
              <a:t>→  </a:t>
            </a:r>
            <a:r>
              <a:rPr lang="en-US" altLang="ko-KR" dirty="0">
                <a:solidFill>
                  <a:schemeClr val="tx1"/>
                </a:solidFill>
              </a:rPr>
              <a:t>Block0 ( Route B )</a:t>
            </a:r>
            <a:r>
              <a:rPr lang="ko-KR" altLang="en-US">
                <a:solidFill>
                  <a:schemeClr val="tx1"/>
                </a:solidFill>
              </a:rPr>
              <a:t>→ </a:t>
            </a:r>
            <a:r>
              <a:rPr lang="en-US" altLang="ko-KR" dirty="0">
                <a:solidFill>
                  <a:schemeClr val="tx1"/>
                </a:solidFill>
              </a:rPr>
              <a:t>Block1 ( Route B ) </a:t>
            </a:r>
            <a:r>
              <a:rPr lang="ko-KR" altLang="en-US">
                <a:solidFill>
                  <a:schemeClr val="tx1"/>
                </a:solidFill>
              </a:rPr>
              <a:t>→ </a:t>
            </a:r>
            <a:r>
              <a:rPr lang="en-US" altLang="ko-KR" dirty="0">
                <a:solidFill>
                  <a:schemeClr val="tx1"/>
                </a:solidFill>
              </a:rPr>
              <a:t>Block3 ( Route B ) </a:t>
            </a:r>
            <a:r>
              <a:rPr lang="ko-KR" altLang="en-US">
                <a:solidFill>
                  <a:schemeClr val="tx1"/>
                </a:solidFill>
              </a:rPr>
              <a:t>→ </a:t>
            </a:r>
            <a:r>
              <a:rPr lang="en-US" altLang="ko-KR" dirty="0">
                <a:solidFill>
                  <a:schemeClr val="tx1"/>
                </a:solidFill>
              </a:rPr>
              <a:t>Block5 ( Route B ) </a:t>
            </a:r>
            <a:r>
              <a:rPr lang="ko-KR" altLang="en-US">
                <a:solidFill>
                  <a:schemeClr val="tx1"/>
                </a:solidFill>
              </a:rPr>
              <a:t>→ </a:t>
            </a:r>
            <a:r>
              <a:rPr lang="en-US" altLang="ko-KR" dirty="0">
                <a:solidFill>
                  <a:schemeClr val="tx1"/>
                </a:solidFill>
              </a:rPr>
              <a:t>Block7 ( Route B ) </a:t>
            </a:r>
            <a:r>
              <a:rPr lang="ko-KR" altLang="en-US">
                <a:solidFill>
                  <a:schemeClr val="tx1"/>
                </a:solidFill>
              </a:rPr>
              <a:t>→ </a:t>
            </a:r>
            <a:r>
              <a:rPr lang="en-US" altLang="ko-KR" dirty="0">
                <a:solidFill>
                  <a:schemeClr val="tx1"/>
                </a:solidFill>
              </a:rPr>
              <a:t>Block9 ( Route B ) </a:t>
            </a:r>
            <a:r>
              <a:rPr lang="ko-KR" altLang="en-US">
                <a:solidFill>
                  <a:schemeClr val="tx1"/>
                </a:solidFill>
              </a:rPr>
              <a:t>→</a:t>
            </a:r>
            <a:r>
              <a:rPr lang="en-US" altLang="ko-KR" dirty="0">
                <a:solidFill>
                  <a:schemeClr val="tx1"/>
                </a:solidFill>
              </a:rPr>
              <a:t> BlockA ( Route B ) </a:t>
            </a:r>
            <a:r>
              <a:rPr lang="ko-KR" altLang="en-US">
                <a:solidFill>
                  <a:schemeClr val="tx1"/>
                </a:solidFill>
              </a:rPr>
              <a:t>→ </a:t>
            </a:r>
            <a:r>
              <a:rPr lang="en-US" altLang="ko-KR" dirty="0">
                <a:solidFill>
                  <a:schemeClr val="tx1"/>
                </a:solidFill>
              </a:rPr>
              <a:t>BlockC ( Route B )</a:t>
            </a:r>
          </a:p>
          <a:p>
            <a:endParaRPr lang="en-US" altLang="ko-KR" dirty="0">
              <a:solidFill>
                <a:schemeClr val="tx1"/>
              </a:solidFill>
            </a:endParaRPr>
          </a:p>
          <a:p>
            <a:endParaRPr lang="en-US" altLang="ko-KR" dirty="0" smtClean="0">
              <a:solidFill>
                <a:schemeClr val="tx1"/>
              </a:solidFill>
            </a:endParaRPr>
          </a:p>
          <a:p>
            <a:endParaRPr lang="en-US" altLang="ko-KR" dirty="0">
              <a:solidFill>
                <a:schemeClr val="tx1"/>
              </a:solidFill>
            </a:endParaRPr>
          </a:p>
        </p:txBody>
      </p:sp>
      <p:sp>
        <p:nvSpPr>
          <p:cNvPr id="152" name="직사각형 151"/>
          <p:cNvSpPr/>
          <p:nvPr/>
        </p:nvSpPr>
        <p:spPr>
          <a:xfrm>
            <a:off x="1307514" y="1897780"/>
            <a:ext cx="270504" cy="1383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500" dirty="0" smtClean="0">
                <a:solidFill>
                  <a:schemeClr val="tx1"/>
                </a:solidFill>
              </a:rPr>
              <a:t>Recipe A</a:t>
            </a:r>
            <a:endParaRPr lang="ko-KR" altLang="en-US" sz="500" smtClean="0">
              <a:solidFill>
                <a:schemeClr val="tx1"/>
              </a:solidFill>
            </a:endParaRPr>
          </a:p>
        </p:txBody>
      </p:sp>
      <p:sp>
        <p:nvSpPr>
          <p:cNvPr id="153" name="직사각형 152"/>
          <p:cNvSpPr/>
          <p:nvPr/>
        </p:nvSpPr>
        <p:spPr>
          <a:xfrm>
            <a:off x="1307514" y="2120154"/>
            <a:ext cx="270504" cy="138373"/>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500" dirty="0" smtClean="0">
                <a:solidFill>
                  <a:schemeClr val="tx1"/>
                </a:solidFill>
              </a:rPr>
              <a:t>Recipe </a:t>
            </a:r>
            <a:r>
              <a:rPr lang="en-US" altLang="ko-KR" sz="500" dirty="0">
                <a:solidFill>
                  <a:schemeClr val="tx1"/>
                </a:solidFill>
              </a:rPr>
              <a:t>B</a:t>
            </a:r>
            <a:endParaRPr lang="ko-KR" altLang="en-US" sz="500" smtClean="0">
              <a:solidFill>
                <a:schemeClr val="tx1"/>
              </a:solidFill>
            </a:endParaRPr>
          </a:p>
        </p:txBody>
      </p:sp>
      <p:cxnSp>
        <p:nvCxnSpPr>
          <p:cNvPr id="154" name="직선 화살표 연결선 153"/>
          <p:cNvCxnSpPr/>
          <p:nvPr/>
        </p:nvCxnSpPr>
        <p:spPr>
          <a:xfrm flipV="1">
            <a:off x="2303092" y="2408071"/>
            <a:ext cx="0" cy="24650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직선 화살표 연결선 154"/>
          <p:cNvCxnSpPr/>
          <p:nvPr/>
        </p:nvCxnSpPr>
        <p:spPr>
          <a:xfrm>
            <a:off x="2072680" y="2261624"/>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직선 화살표 연결선 155"/>
          <p:cNvCxnSpPr/>
          <p:nvPr/>
        </p:nvCxnSpPr>
        <p:spPr>
          <a:xfrm>
            <a:off x="2079573" y="2415729"/>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직선 화살표 연결선 156"/>
          <p:cNvCxnSpPr/>
          <p:nvPr/>
        </p:nvCxnSpPr>
        <p:spPr>
          <a:xfrm flipV="1">
            <a:off x="2284040" y="2126504"/>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8" name="직선 화살표 연결선 157"/>
          <p:cNvCxnSpPr/>
          <p:nvPr/>
        </p:nvCxnSpPr>
        <p:spPr>
          <a:xfrm>
            <a:off x="2519015" y="2330757"/>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직선 화살표 연결선 158"/>
          <p:cNvCxnSpPr/>
          <p:nvPr/>
        </p:nvCxnSpPr>
        <p:spPr>
          <a:xfrm>
            <a:off x="2519015" y="2441434"/>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직선 화살표 연결선 159"/>
          <p:cNvCxnSpPr/>
          <p:nvPr/>
        </p:nvCxnSpPr>
        <p:spPr>
          <a:xfrm>
            <a:off x="2975252" y="2379515"/>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직선 화살표 연결선 160"/>
          <p:cNvCxnSpPr/>
          <p:nvPr/>
        </p:nvCxnSpPr>
        <p:spPr>
          <a:xfrm>
            <a:off x="3656856" y="2379515"/>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직선 화살표 연결선 161"/>
          <p:cNvCxnSpPr/>
          <p:nvPr/>
        </p:nvCxnSpPr>
        <p:spPr>
          <a:xfrm>
            <a:off x="4304928" y="2379515"/>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직선 화살표 연결선 162"/>
          <p:cNvCxnSpPr/>
          <p:nvPr/>
        </p:nvCxnSpPr>
        <p:spPr>
          <a:xfrm>
            <a:off x="4953000" y="2379515"/>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직선 화살표 연결선 163"/>
          <p:cNvCxnSpPr/>
          <p:nvPr/>
        </p:nvCxnSpPr>
        <p:spPr>
          <a:xfrm>
            <a:off x="5620124" y="2379515"/>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p:cNvCxnSpPr/>
          <p:nvPr/>
        </p:nvCxnSpPr>
        <p:spPr>
          <a:xfrm>
            <a:off x="6321152" y="2379515"/>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직선 화살표 연결선 165"/>
          <p:cNvCxnSpPr/>
          <p:nvPr/>
        </p:nvCxnSpPr>
        <p:spPr>
          <a:xfrm>
            <a:off x="6969224" y="2379515"/>
            <a:ext cx="313796"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직선 화살표 연결선 166"/>
          <p:cNvCxnSpPr/>
          <p:nvPr/>
        </p:nvCxnSpPr>
        <p:spPr>
          <a:xfrm>
            <a:off x="2724543" y="2208740"/>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직선 화살표 연결선 167"/>
          <p:cNvCxnSpPr/>
          <p:nvPr/>
        </p:nvCxnSpPr>
        <p:spPr>
          <a:xfrm flipH="1">
            <a:off x="2898745" y="2200158"/>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직선 화살표 연결선 168"/>
          <p:cNvCxnSpPr/>
          <p:nvPr/>
        </p:nvCxnSpPr>
        <p:spPr>
          <a:xfrm>
            <a:off x="3409882" y="2208740"/>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직선 화살표 연결선 169"/>
          <p:cNvCxnSpPr/>
          <p:nvPr/>
        </p:nvCxnSpPr>
        <p:spPr>
          <a:xfrm flipH="1">
            <a:off x="3584084" y="2200158"/>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직선 화살표 연결선 170"/>
          <p:cNvCxnSpPr/>
          <p:nvPr/>
        </p:nvCxnSpPr>
        <p:spPr>
          <a:xfrm>
            <a:off x="4061531" y="2208740"/>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직선 화살표 연결선 171"/>
          <p:cNvCxnSpPr/>
          <p:nvPr/>
        </p:nvCxnSpPr>
        <p:spPr>
          <a:xfrm flipH="1">
            <a:off x="4235733" y="2200158"/>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직선 화살표 연결선 172"/>
          <p:cNvCxnSpPr/>
          <p:nvPr/>
        </p:nvCxnSpPr>
        <p:spPr>
          <a:xfrm>
            <a:off x="4723442" y="2208740"/>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직선 화살표 연결선 173"/>
          <p:cNvCxnSpPr/>
          <p:nvPr/>
        </p:nvCxnSpPr>
        <p:spPr>
          <a:xfrm flipH="1">
            <a:off x="4897644" y="2200158"/>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5" name="직선 화살표 연결선 174"/>
          <p:cNvCxnSpPr/>
          <p:nvPr/>
        </p:nvCxnSpPr>
        <p:spPr>
          <a:xfrm>
            <a:off x="5386034" y="2208740"/>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직선 화살표 연결선 175"/>
          <p:cNvCxnSpPr/>
          <p:nvPr/>
        </p:nvCxnSpPr>
        <p:spPr>
          <a:xfrm flipH="1">
            <a:off x="5560236" y="2200158"/>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직선 화살표 연결선 176"/>
          <p:cNvCxnSpPr/>
          <p:nvPr/>
        </p:nvCxnSpPr>
        <p:spPr>
          <a:xfrm>
            <a:off x="6050357" y="2208740"/>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직선 화살표 연결선 177"/>
          <p:cNvCxnSpPr/>
          <p:nvPr/>
        </p:nvCxnSpPr>
        <p:spPr>
          <a:xfrm flipH="1">
            <a:off x="6224559" y="2200158"/>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직선 화살표 연결선 178"/>
          <p:cNvCxnSpPr/>
          <p:nvPr/>
        </p:nvCxnSpPr>
        <p:spPr>
          <a:xfrm flipV="1">
            <a:off x="6699545" y="2387066"/>
            <a:ext cx="151784" cy="163889"/>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직선 화살표 연결선 179"/>
          <p:cNvCxnSpPr/>
          <p:nvPr/>
        </p:nvCxnSpPr>
        <p:spPr>
          <a:xfrm>
            <a:off x="7375524" y="2208740"/>
            <a:ext cx="151784" cy="144016"/>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직선 화살표 연결선 180"/>
          <p:cNvCxnSpPr/>
          <p:nvPr/>
        </p:nvCxnSpPr>
        <p:spPr>
          <a:xfrm flipH="1">
            <a:off x="7549726" y="2200158"/>
            <a:ext cx="130924" cy="155235"/>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직선 화살표 연결선 181"/>
          <p:cNvCxnSpPr/>
          <p:nvPr/>
        </p:nvCxnSpPr>
        <p:spPr>
          <a:xfrm flipV="1">
            <a:off x="7463756" y="2573860"/>
            <a:ext cx="0" cy="203723"/>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3" name="직선 화살표 연결선 182"/>
          <p:cNvCxnSpPr/>
          <p:nvPr/>
        </p:nvCxnSpPr>
        <p:spPr>
          <a:xfrm flipV="1">
            <a:off x="2458985" y="2126504"/>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84" name="그룹 183"/>
          <p:cNvGrpSpPr/>
          <p:nvPr/>
        </p:nvGrpSpPr>
        <p:grpSpPr>
          <a:xfrm>
            <a:off x="1574457" y="2126504"/>
            <a:ext cx="6103345" cy="651079"/>
            <a:chOff x="1574457" y="1969790"/>
            <a:chExt cx="6103345" cy="651079"/>
          </a:xfrm>
        </p:grpSpPr>
        <p:cxnSp>
          <p:nvCxnSpPr>
            <p:cNvPr id="185" name="직선 화살표 연결선 184"/>
            <p:cNvCxnSpPr/>
            <p:nvPr/>
          </p:nvCxnSpPr>
          <p:spPr>
            <a:xfrm flipV="1">
              <a:off x="7556402" y="2417146"/>
              <a:ext cx="0" cy="203723"/>
            </a:xfrm>
            <a:prstGeom prst="straightConnector1">
              <a:avLst/>
            </a:prstGeom>
            <a:ln w="158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6" name="직선 화살표 연결선 185"/>
            <p:cNvCxnSpPr/>
            <p:nvPr/>
          </p:nvCxnSpPr>
          <p:spPr>
            <a:xfrm>
              <a:off x="2519015" y="2244161"/>
              <a:ext cx="194842" cy="0"/>
            </a:xfrm>
            <a:prstGeom prst="straightConnector1">
              <a:avLst/>
            </a:prstGeom>
            <a:ln w="158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직선 화살표 연결선 186"/>
            <p:cNvCxnSpPr/>
            <p:nvPr/>
          </p:nvCxnSpPr>
          <p:spPr>
            <a:xfrm>
              <a:off x="2519015" y="2354838"/>
              <a:ext cx="194842" cy="0"/>
            </a:xfrm>
            <a:prstGeom prst="straightConnector1">
              <a:avLst/>
            </a:prstGeom>
            <a:ln w="158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88" name="그룹 187"/>
            <p:cNvGrpSpPr/>
            <p:nvPr/>
          </p:nvGrpSpPr>
          <p:grpSpPr>
            <a:xfrm>
              <a:off x="1574457" y="1969790"/>
              <a:ext cx="6103345" cy="540480"/>
              <a:chOff x="1574457" y="2175093"/>
              <a:chExt cx="6103345" cy="540480"/>
            </a:xfrm>
          </p:grpSpPr>
          <p:cxnSp>
            <p:nvCxnSpPr>
              <p:cNvPr id="189" name="직선 화살표 연결선 188"/>
              <p:cNvCxnSpPr/>
              <p:nvPr/>
            </p:nvCxnSpPr>
            <p:spPr>
              <a:xfrm>
                <a:off x="1574457" y="2715573"/>
                <a:ext cx="699958" cy="0"/>
              </a:xfrm>
              <a:prstGeom prst="straightConnector1">
                <a:avLst/>
              </a:prstGeom>
              <a:ln w="158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90" name="그룹 189"/>
              <p:cNvGrpSpPr/>
              <p:nvPr/>
            </p:nvGrpSpPr>
            <p:grpSpPr>
              <a:xfrm>
                <a:off x="2721695" y="2432654"/>
                <a:ext cx="4956107" cy="176656"/>
                <a:chOff x="2721695" y="2432654"/>
                <a:chExt cx="4956107" cy="176656"/>
              </a:xfrm>
            </p:grpSpPr>
            <p:cxnSp>
              <p:nvCxnSpPr>
                <p:cNvPr id="196" name="직선 화살표 연결선 195"/>
                <p:cNvCxnSpPr/>
                <p:nvPr/>
              </p:nvCxnSpPr>
              <p:spPr>
                <a:xfrm flipV="1">
                  <a:off x="2721695"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7" name="직선 화살표 연결선 196"/>
                <p:cNvCxnSpPr/>
                <p:nvPr/>
              </p:nvCxnSpPr>
              <p:spPr>
                <a:xfrm flipH="1" flipV="1">
                  <a:off x="2895897"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8" name="직선 화살표 연결선 197"/>
                <p:cNvCxnSpPr/>
                <p:nvPr/>
              </p:nvCxnSpPr>
              <p:spPr>
                <a:xfrm flipV="1">
                  <a:off x="3407034"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9" name="직선 화살표 연결선 198"/>
                <p:cNvCxnSpPr/>
                <p:nvPr/>
              </p:nvCxnSpPr>
              <p:spPr>
                <a:xfrm flipH="1" flipV="1">
                  <a:off x="3581236"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0" name="직선 화살표 연결선 199"/>
                <p:cNvCxnSpPr/>
                <p:nvPr/>
              </p:nvCxnSpPr>
              <p:spPr>
                <a:xfrm flipV="1">
                  <a:off x="4058683"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1" name="직선 화살표 연결선 200"/>
                <p:cNvCxnSpPr/>
                <p:nvPr/>
              </p:nvCxnSpPr>
              <p:spPr>
                <a:xfrm flipH="1" flipV="1">
                  <a:off x="4232885"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2" name="직선 화살표 연결선 201"/>
                <p:cNvCxnSpPr/>
                <p:nvPr/>
              </p:nvCxnSpPr>
              <p:spPr>
                <a:xfrm flipV="1">
                  <a:off x="4720594"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3" name="직선 화살표 연결선 202"/>
                <p:cNvCxnSpPr/>
                <p:nvPr/>
              </p:nvCxnSpPr>
              <p:spPr>
                <a:xfrm flipH="1" flipV="1">
                  <a:off x="4894796"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4" name="직선 화살표 연결선 203"/>
                <p:cNvCxnSpPr/>
                <p:nvPr/>
              </p:nvCxnSpPr>
              <p:spPr>
                <a:xfrm flipV="1">
                  <a:off x="5383186"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5" name="직선 화살표 연결선 204"/>
                <p:cNvCxnSpPr/>
                <p:nvPr/>
              </p:nvCxnSpPr>
              <p:spPr>
                <a:xfrm flipH="1" flipV="1">
                  <a:off x="5557388"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6" name="직선 화살표 연결선 205"/>
                <p:cNvCxnSpPr/>
                <p:nvPr/>
              </p:nvCxnSpPr>
              <p:spPr>
                <a:xfrm flipV="1">
                  <a:off x="6047509"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 name="직선 화살표 연결선 206"/>
                <p:cNvCxnSpPr/>
                <p:nvPr/>
              </p:nvCxnSpPr>
              <p:spPr>
                <a:xfrm flipH="1" flipV="1">
                  <a:off x="6221711"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8" name="직선 화살표 연결선 207"/>
                <p:cNvCxnSpPr/>
                <p:nvPr/>
              </p:nvCxnSpPr>
              <p:spPr>
                <a:xfrm flipH="1" flipV="1">
                  <a:off x="6873747"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9" name="직선 화살표 연결선 208"/>
                <p:cNvCxnSpPr/>
                <p:nvPr/>
              </p:nvCxnSpPr>
              <p:spPr>
                <a:xfrm flipV="1">
                  <a:off x="7372676" y="2435655"/>
                  <a:ext cx="151784" cy="163889"/>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직선 화살표 연결선 209"/>
                <p:cNvCxnSpPr/>
                <p:nvPr/>
              </p:nvCxnSpPr>
              <p:spPr>
                <a:xfrm flipH="1" flipV="1">
                  <a:off x="7546878" y="2432654"/>
                  <a:ext cx="130924" cy="176656"/>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91" name="직선 화살표 연결선 190"/>
              <p:cNvCxnSpPr/>
              <p:nvPr/>
            </p:nvCxnSpPr>
            <p:spPr>
              <a:xfrm flipV="1">
                <a:off x="2345316" y="2175093"/>
                <a:ext cx="0" cy="185203"/>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직선 화살표 연결선 191"/>
              <p:cNvCxnSpPr/>
              <p:nvPr/>
            </p:nvCxnSpPr>
            <p:spPr>
              <a:xfrm flipV="1">
                <a:off x="2520261" y="2175093"/>
                <a:ext cx="0" cy="185203"/>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직선 화살표 연결선 192"/>
              <p:cNvCxnSpPr/>
              <p:nvPr/>
            </p:nvCxnSpPr>
            <p:spPr>
              <a:xfrm>
                <a:off x="2072680" y="2384509"/>
                <a:ext cx="194842" cy="0"/>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4" name="직선 화살표 연결선 193"/>
              <p:cNvCxnSpPr/>
              <p:nvPr/>
            </p:nvCxnSpPr>
            <p:spPr>
              <a:xfrm>
                <a:off x="2079573" y="2538614"/>
                <a:ext cx="194842" cy="0"/>
              </a:xfrm>
              <a:prstGeom prst="straightConnector1">
                <a:avLst/>
              </a:prstGeom>
              <a:ln w="15875">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직선 화살표 연결선 194"/>
              <p:cNvCxnSpPr/>
              <p:nvPr/>
            </p:nvCxnSpPr>
            <p:spPr>
              <a:xfrm flipV="1">
                <a:off x="2360712" y="2456660"/>
                <a:ext cx="0" cy="246505"/>
              </a:xfrm>
              <a:prstGeom prst="straightConnector1">
                <a:avLst/>
              </a:prstGeom>
              <a:ln w="158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11" name="직선 화살표 연결선 210"/>
          <p:cNvCxnSpPr/>
          <p:nvPr/>
        </p:nvCxnSpPr>
        <p:spPr>
          <a:xfrm>
            <a:off x="1574457" y="2593856"/>
            <a:ext cx="699958"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2" name="직사각형 211"/>
          <p:cNvSpPr/>
          <p:nvPr/>
        </p:nvSpPr>
        <p:spPr>
          <a:xfrm>
            <a:off x="1307514" y="2309289"/>
            <a:ext cx="270504" cy="13837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500" dirty="0" smtClean="0">
                <a:solidFill>
                  <a:schemeClr val="tx1"/>
                </a:solidFill>
              </a:rPr>
              <a:t>Key A </a:t>
            </a:r>
          </a:p>
          <a:p>
            <a:pPr algn="ctr"/>
            <a:r>
              <a:rPr lang="en-US" altLang="ko-KR" sz="500" dirty="0" smtClean="0">
                <a:solidFill>
                  <a:schemeClr val="tx1"/>
                </a:solidFill>
              </a:rPr>
              <a:t>Recipe</a:t>
            </a:r>
            <a:endParaRPr lang="ko-KR" altLang="en-US" sz="500" smtClean="0">
              <a:solidFill>
                <a:schemeClr val="tx1"/>
              </a:solidFill>
            </a:endParaRPr>
          </a:p>
        </p:txBody>
      </p:sp>
      <p:sp>
        <p:nvSpPr>
          <p:cNvPr id="213" name="Line 5"/>
          <p:cNvSpPr>
            <a:spLocks noChangeShapeType="1"/>
          </p:cNvSpPr>
          <p:nvPr/>
        </p:nvSpPr>
        <p:spPr bwMode="auto">
          <a:xfrm>
            <a:off x="831665" y="5280223"/>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214" name="Text Box 6"/>
          <p:cNvSpPr txBox="1">
            <a:spLocks noChangeArrowheads="1"/>
          </p:cNvSpPr>
          <p:nvPr/>
        </p:nvSpPr>
        <p:spPr bwMode="auto">
          <a:xfrm>
            <a:off x="1577790" y="5157192"/>
            <a:ext cx="1260475" cy="24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 Recipe A Flow</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
        <p:nvSpPr>
          <p:cNvPr id="215" name="Rectangle 7"/>
          <p:cNvSpPr>
            <a:spLocks noChangeArrowheads="1"/>
          </p:cNvSpPr>
          <p:nvPr/>
        </p:nvSpPr>
        <p:spPr bwMode="auto">
          <a:xfrm rot="-5400000">
            <a:off x="1320834" y="4460621"/>
            <a:ext cx="926344"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216" name="Line 5"/>
          <p:cNvSpPr>
            <a:spLocks noChangeShapeType="1"/>
          </p:cNvSpPr>
          <p:nvPr/>
        </p:nvSpPr>
        <p:spPr bwMode="auto">
          <a:xfrm>
            <a:off x="838015" y="5463193"/>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217" name="Text Box 6"/>
          <p:cNvSpPr txBox="1">
            <a:spLocks noChangeArrowheads="1"/>
          </p:cNvSpPr>
          <p:nvPr/>
        </p:nvSpPr>
        <p:spPr bwMode="auto">
          <a:xfrm>
            <a:off x="1577790" y="5340162"/>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 Recipe B Flow</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
        <p:nvSpPr>
          <p:cNvPr id="218" name="Line 5"/>
          <p:cNvSpPr>
            <a:spLocks noChangeShapeType="1"/>
          </p:cNvSpPr>
          <p:nvPr/>
        </p:nvSpPr>
        <p:spPr bwMode="auto">
          <a:xfrm>
            <a:off x="838015" y="5653888"/>
            <a:ext cx="685800" cy="0"/>
          </a:xfrm>
          <a:prstGeom prst="line">
            <a:avLst/>
          </a:prstGeom>
          <a:noFill/>
          <a:ln w="38100">
            <a:solidFill>
              <a:srgbClr val="D99694"/>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219" name="Text Box 6"/>
          <p:cNvSpPr txBox="1">
            <a:spLocks noChangeArrowheads="1"/>
          </p:cNvSpPr>
          <p:nvPr/>
        </p:nvSpPr>
        <p:spPr bwMode="auto">
          <a:xfrm>
            <a:off x="1575726" y="5530857"/>
            <a:ext cx="1451095" cy="24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 Key A Recipe Flow</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grpSp>
        <p:nvGrpSpPr>
          <p:cNvPr id="220" name="그룹 219"/>
          <p:cNvGrpSpPr/>
          <p:nvPr/>
        </p:nvGrpSpPr>
        <p:grpSpPr>
          <a:xfrm flipV="1">
            <a:off x="1578242" y="2040233"/>
            <a:ext cx="6103345" cy="635732"/>
            <a:chOff x="1574457" y="1969790"/>
            <a:chExt cx="6103345" cy="651079"/>
          </a:xfrm>
        </p:grpSpPr>
        <p:cxnSp>
          <p:nvCxnSpPr>
            <p:cNvPr id="221" name="직선 화살표 연결선 220"/>
            <p:cNvCxnSpPr/>
            <p:nvPr/>
          </p:nvCxnSpPr>
          <p:spPr>
            <a:xfrm flipV="1">
              <a:off x="7556402" y="2417146"/>
              <a:ext cx="0" cy="203723"/>
            </a:xfrm>
            <a:prstGeom prst="straightConnector1">
              <a:avLst/>
            </a:prstGeom>
            <a:ln w="15875">
              <a:solidFill>
                <a:srgbClr val="D9969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2" name="직선 화살표 연결선 221"/>
            <p:cNvCxnSpPr/>
            <p:nvPr/>
          </p:nvCxnSpPr>
          <p:spPr>
            <a:xfrm>
              <a:off x="2519015" y="2244161"/>
              <a:ext cx="194842" cy="0"/>
            </a:xfrm>
            <a:prstGeom prst="straightConnector1">
              <a:avLst/>
            </a:prstGeom>
            <a:ln w="15875">
              <a:solidFill>
                <a:srgbClr val="D99694"/>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직선 화살표 연결선 222"/>
            <p:cNvCxnSpPr/>
            <p:nvPr/>
          </p:nvCxnSpPr>
          <p:spPr>
            <a:xfrm>
              <a:off x="2519015" y="2354838"/>
              <a:ext cx="194842" cy="0"/>
            </a:xfrm>
            <a:prstGeom prst="straightConnector1">
              <a:avLst/>
            </a:prstGeom>
            <a:ln w="15875">
              <a:solidFill>
                <a:srgbClr val="D99694"/>
              </a:solidFill>
              <a:tailEnd type="triangle"/>
            </a:ln>
          </p:spPr>
          <p:style>
            <a:lnRef idx="1">
              <a:schemeClr val="accent1"/>
            </a:lnRef>
            <a:fillRef idx="0">
              <a:schemeClr val="accent1"/>
            </a:fillRef>
            <a:effectRef idx="0">
              <a:schemeClr val="accent1"/>
            </a:effectRef>
            <a:fontRef idx="minor">
              <a:schemeClr val="tx1"/>
            </a:fontRef>
          </p:style>
        </p:cxnSp>
        <p:grpSp>
          <p:nvGrpSpPr>
            <p:cNvPr id="224" name="그룹 223"/>
            <p:cNvGrpSpPr/>
            <p:nvPr/>
          </p:nvGrpSpPr>
          <p:grpSpPr>
            <a:xfrm>
              <a:off x="1574457" y="1969790"/>
              <a:ext cx="6103345" cy="540480"/>
              <a:chOff x="1574457" y="2175093"/>
              <a:chExt cx="6103345" cy="540480"/>
            </a:xfrm>
          </p:grpSpPr>
          <p:cxnSp>
            <p:nvCxnSpPr>
              <p:cNvPr id="225" name="직선 화살표 연결선 224"/>
              <p:cNvCxnSpPr/>
              <p:nvPr/>
            </p:nvCxnSpPr>
            <p:spPr>
              <a:xfrm>
                <a:off x="1574457" y="2715573"/>
                <a:ext cx="699958" cy="0"/>
              </a:xfrm>
              <a:prstGeom prst="straightConnector1">
                <a:avLst/>
              </a:prstGeom>
              <a:ln w="15875">
                <a:solidFill>
                  <a:srgbClr val="D99694"/>
                </a:solidFill>
                <a:tailEnd type="triangle"/>
              </a:ln>
            </p:spPr>
            <p:style>
              <a:lnRef idx="1">
                <a:schemeClr val="accent1"/>
              </a:lnRef>
              <a:fillRef idx="0">
                <a:schemeClr val="accent1"/>
              </a:fillRef>
              <a:effectRef idx="0">
                <a:schemeClr val="accent1"/>
              </a:effectRef>
              <a:fontRef idx="minor">
                <a:schemeClr val="tx1"/>
              </a:fontRef>
            </p:style>
          </p:cxnSp>
          <p:grpSp>
            <p:nvGrpSpPr>
              <p:cNvPr id="226" name="그룹 225"/>
              <p:cNvGrpSpPr/>
              <p:nvPr/>
            </p:nvGrpSpPr>
            <p:grpSpPr>
              <a:xfrm>
                <a:off x="2721695" y="2432654"/>
                <a:ext cx="4956107" cy="176656"/>
                <a:chOff x="2721695" y="2432654"/>
                <a:chExt cx="4956107" cy="176656"/>
              </a:xfrm>
            </p:grpSpPr>
            <p:cxnSp>
              <p:nvCxnSpPr>
                <p:cNvPr id="232" name="직선 화살표 연결선 231"/>
                <p:cNvCxnSpPr/>
                <p:nvPr/>
              </p:nvCxnSpPr>
              <p:spPr>
                <a:xfrm flipV="1">
                  <a:off x="2721695" y="2435655"/>
                  <a:ext cx="151784" cy="163889"/>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3" name="직선 화살표 연결선 232"/>
                <p:cNvCxnSpPr/>
                <p:nvPr/>
              </p:nvCxnSpPr>
              <p:spPr>
                <a:xfrm flipH="1" flipV="1">
                  <a:off x="2895897" y="2432654"/>
                  <a:ext cx="130924" cy="176656"/>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4" name="직선 화살표 연결선 233"/>
                <p:cNvCxnSpPr/>
                <p:nvPr/>
              </p:nvCxnSpPr>
              <p:spPr>
                <a:xfrm flipV="1">
                  <a:off x="3407034" y="2435655"/>
                  <a:ext cx="151784" cy="163889"/>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직선 화살표 연결선 234"/>
                <p:cNvCxnSpPr/>
                <p:nvPr/>
              </p:nvCxnSpPr>
              <p:spPr>
                <a:xfrm flipH="1" flipV="1">
                  <a:off x="3581236" y="2432654"/>
                  <a:ext cx="130924" cy="176656"/>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6" name="직선 화살표 연결선 235"/>
                <p:cNvCxnSpPr/>
                <p:nvPr/>
              </p:nvCxnSpPr>
              <p:spPr>
                <a:xfrm flipV="1">
                  <a:off x="4058683" y="2435655"/>
                  <a:ext cx="151784" cy="163889"/>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7" name="직선 화살표 연결선 236"/>
                <p:cNvCxnSpPr/>
                <p:nvPr/>
              </p:nvCxnSpPr>
              <p:spPr>
                <a:xfrm flipH="1" flipV="1">
                  <a:off x="4232885" y="2432654"/>
                  <a:ext cx="130924" cy="176656"/>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8" name="직선 화살표 연결선 237"/>
                <p:cNvCxnSpPr/>
                <p:nvPr/>
              </p:nvCxnSpPr>
              <p:spPr>
                <a:xfrm flipV="1">
                  <a:off x="4720594" y="2435655"/>
                  <a:ext cx="151784" cy="163889"/>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9" name="직선 화살표 연결선 238"/>
                <p:cNvCxnSpPr/>
                <p:nvPr/>
              </p:nvCxnSpPr>
              <p:spPr>
                <a:xfrm flipH="1" flipV="1">
                  <a:off x="4894796" y="2432654"/>
                  <a:ext cx="130924" cy="176656"/>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0" name="직선 화살표 연결선 239"/>
                <p:cNvCxnSpPr/>
                <p:nvPr/>
              </p:nvCxnSpPr>
              <p:spPr>
                <a:xfrm flipV="1">
                  <a:off x="5383186" y="2435655"/>
                  <a:ext cx="151784" cy="163889"/>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1" name="직선 화살표 연결선 240"/>
                <p:cNvCxnSpPr/>
                <p:nvPr/>
              </p:nvCxnSpPr>
              <p:spPr>
                <a:xfrm flipH="1" flipV="1">
                  <a:off x="5557388" y="2432654"/>
                  <a:ext cx="130924" cy="176656"/>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직선 화살표 연결선 241"/>
                <p:cNvCxnSpPr/>
                <p:nvPr/>
              </p:nvCxnSpPr>
              <p:spPr>
                <a:xfrm flipV="1">
                  <a:off x="6047509" y="2435655"/>
                  <a:ext cx="151784" cy="163889"/>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3" name="직선 화살표 연결선 242"/>
                <p:cNvCxnSpPr/>
                <p:nvPr/>
              </p:nvCxnSpPr>
              <p:spPr>
                <a:xfrm flipH="1" flipV="1">
                  <a:off x="6221711" y="2432654"/>
                  <a:ext cx="130924" cy="176656"/>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4" name="직선 화살표 연결선 243"/>
                <p:cNvCxnSpPr/>
                <p:nvPr/>
              </p:nvCxnSpPr>
              <p:spPr>
                <a:xfrm flipH="1" flipV="1">
                  <a:off x="6873747" y="2432654"/>
                  <a:ext cx="130924" cy="176656"/>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5" name="직선 화살표 연결선 244"/>
                <p:cNvCxnSpPr/>
                <p:nvPr/>
              </p:nvCxnSpPr>
              <p:spPr>
                <a:xfrm flipV="1">
                  <a:off x="7372676" y="2435655"/>
                  <a:ext cx="151784" cy="163889"/>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직선 화살표 연결선 245"/>
                <p:cNvCxnSpPr/>
                <p:nvPr/>
              </p:nvCxnSpPr>
              <p:spPr>
                <a:xfrm flipH="1" flipV="1">
                  <a:off x="7546878" y="2432654"/>
                  <a:ext cx="130924" cy="176656"/>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7" name="직선 화살표 연결선 226"/>
              <p:cNvCxnSpPr/>
              <p:nvPr/>
            </p:nvCxnSpPr>
            <p:spPr>
              <a:xfrm flipV="1">
                <a:off x="2345316" y="2175093"/>
                <a:ext cx="0" cy="185203"/>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직선 화살표 연결선 227"/>
              <p:cNvCxnSpPr/>
              <p:nvPr/>
            </p:nvCxnSpPr>
            <p:spPr>
              <a:xfrm flipV="1">
                <a:off x="2520261" y="2175093"/>
                <a:ext cx="0" cy="185203"/>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9" name="직선 화살표 연결선 228"/>
              <p:cNvCxnSpPr/>
              <p:nvPr/>
            </p:nvCxnSpPr>
            <p:spPr>
              <a:xfrm>
                <a:off x="2072680" y="2384509"/>
                <a:ext cx="194842" cy="0"/>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0" name="직선 화살표 연결선 229"/>
              <p:cNvCxnSpPr/>
              <p:nvPr/>
            </p:nvCxnSpPr>
            <p:spPr>
              <a:xfrm>
                <a:off x="2079573" y="2538614"/>
                <a:ext cx="194842" cy="0"/>
              </a:xfrm>
              <a:prstGeom prst="straightConnector1">
                <a:avLst/>
              </a:prstGeom>
              <a:ln w="15875">
                <a:solidFill>
                  <a:srgbClr val="D9969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1" name="직선 화살표 연결선 230"/>
              <p:cNvCxnSpPr/>
              <p:nvPr/>
            </p:nvCxnSpPr>
            <p:spPr>
              <a:xfrm flipV="1">
                <a:off x="2360712" y="2456660"/>
                <a:ext cx="0" cy="246505"/>
              </a:xfrm>
              <a:prstGeom prst="straightConnector1">
                <a:avLst/>
              </a:prstGeom>
              <a:ln w="15875">
                <a:solidFill>
                  <a:srgbClr val="D99694"/>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3" name="직사각형 132"/>
          <p:cNvSpPr/>
          <p:nvPr/>
        </p:nvSpPr>
        <p:spPr>
          <a:xfrm>
            <a:off x="1307514" y="2537954"/>
            <a:ext cx="270504" cy="13837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500" dirty="0" smtClean="0">
                <a:solidFill>
                  <a:schemeClr val="tx1"/>
                </a:solidFill>
              </a:rPr>
              <a:t>Key B </a:t>
            </a:r>
          </a:p>
          <a:p>
            <a:pPr algn="ctr"/>
            <a:r>
              <a:rPr lang="en-US" altLang="ko-KR" sz="500" dirty="0" smtClean="0">
                <a:solidFill>
                  <a:schemeClr val="tx1"/>
                </a:solidFill>
              </a:rPr>
              <a:t>Recipe</a:t>
            </a:r>
            <a:endParaRPr lang="ko-KR" altLang="en-US" sz="500" smtClean="0">
              <a:solidFill>
                <a:schemeClr val="tx1"/>
              </a:solidFill>
            </a:endParaRPr>
          </a:p>
        </p:txBody>
      </p:sp>
      <p:grpSp>
        <p:nvGrpSpPr>
          <p:cNvPr id="135" name="그룹 134"/>
          <p:cNvGrpSpPr/>
          <p:nvPr/>
        </p:nvGrpSpPr>
        <p:grpSpPr>
          <a:xfrm>
            <a:off x="1578147" y="2203835"/>
            <a:ext cx="6103345" cy="651079"/>
            <a:chOff x="1574457" y="1969790"/>
            <a:chExt cx="6103345" cy="651079"/>
          </a:xfrm>
        </p:grpSpPr>
        <p:cxnSp>
          <p:nvCxnSpPr>
            <p:cNvPr id="136" name="직선 화살표 연결선 135"/>
            <p:cNvCxnSpPr/>
            <p:nvPr/>
          </p:nvCxnSpPr>
          <p:spPr>
            <a:xfrm flipV="1">
              <a:off x="7556402" y="2417146"/>
              <a:ext cx="0" cy="203723"/>
            </a:xfrm>
            <a:prstGeom prst="straightConnector1">
              <a:avLst/>
            </a:prstGeom>
            <a:ln w="15875">
              <a:solidFill>
                <a:srgbClr val="8EB4E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7" name="직선 화살표 연결선 136"/>
            <p:cNvCxnSpPr/>
            <p:nvPr/>
          </p:nvCxnSpPr>
          <p:spPr>
            <a:xfrm>
              <a:off x="2519015" y="2244161"/>
              <a:ext cx="194842" cy="0"/>
            </a:xfrm>
            <a:prstGeom prst="straightConnector1">
              <a:avLst/>
            </a:prstGeom>
            <a:ln w="15875">
              <a:solidFill>
                <a:srgbClr val="8EB4E3"/>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직선 화살표 연결선 137"/>
            <p:cNvCxnSpPr/>
            <p:nvPr/>
          </p:nvCxnSpPr>
          <p:spPr>
            <a:xfrm>
              <a:off x="2519015" y="2354838"/>
              <a:ext cx="194842" cy="0"/>
            </a:xfrm>
            <a:prstGeom prst="straightConnector1">
              <a:avLst/>
            </a:prstGeom>
            <a:ln w="15875">
              <a:solidFill>
                <a:srgbClr val="8EB4E3"/>
              </a:solidFill>
              <a:tailEnd type="triangle"/>
            </a:ln>
          </p:spPr>
          <p:style>
            <a:lnRef idx="1">
              <a:schemeClr val="accent1"/>
            </a:lnRef>
            <a:fillRef idx="0">
              <a:schemeClr val="accent1"/>
            </a:fillRef>
            <a:effectRef idx="0">
              <a:schemeClr val="accent1"/>
            </a:effectRef>
            <a:fontRef idx="minor">
              <a:schemeClr val="tx1"/>
            </a:fontRef>
          </p:style>
        </p:cxnSp>
        <p:grpSp>
          <p:nvGrpSpPr>
            <p:cNvPr id="139" name="그룹 138"/>
            <p:cNvGrpSpPr/>
            <p:nvPr/>
          </p:nvGrpSpPr>
          <p:grpSpPr>
            <a:xfrm>
              <a:off x="1574457" y="1969790"/>
              <a:ext cx="6103345" cy="540480"/>
              <a:chOff x="1574457" y="2175093"/>
              <a:chExt cx="6103345" cy="540480"/>
            </a:xfrm>
          </p:grpSpPr>
          <p:cxnSp>
            <p:nvCxnSpPr>
              <p:cNvPr id="140" name="직선 화살표 연결선 139"/>
              <p:cNvCxnSpPr/>
              <p:nvPr/>
            </p:nvCxnSpPr>
            <p:spPr>
              <a:xfrm>
                <a:off x="1574457" y="2715573"/>
                <a:ext cx="699958" cy="0"/>
              </a:xfrm>
              <a:prstGeom prst="straightConnector1">
                <a:avLst/>
              </a:prstGeom>
              <a:ln w="15875">
                <a:solidFill>
                  <a:srgbClr val="8EB4E3"/>
                </a:solidFill>
                <a:tailEnd type="triangle"/>
              </a:ln>
            </p:spPr>
            <p:style>
              <a:lnRef idx="1">
                <a:schemeClr val="accent1"/>
              </a:lnRef>
              <a:fillRef idx="0">
                <a:schemeClr val="accent1"/>
              </a:fillRef>
              <a:effectRef idx="0">
                <a:schemeClr val="accent1"/>
              </a:effectRef>
              <a:fontRef idx="minor">
                <a:schemeClr val="tx1"/>
              </a:fontRef>
            </p:style>
          </p:cxnSp>
          <p:grpSp>
            <p:nvGrpSpPr>
              <p:cNvPr id="141" name="그룹 140"/>
              <p:cNvGrpSpPr/>
              <p:nvPr/>
            </p:nvGrpSpPr>
            <p:grpSpPr>
              <a:xfrm>
                <a:off x="2721695" y="2432654"/>
                <a:ext cx="4956107" cy="176656"/>
                <a:chOff x="2721695" y="2432654"/>
                <a:chExt cx="4956107" cy="176656"/>
              </a:xfrm>
            </p:grpSpPr>
            <p:cxnSp>
              <p:nvCxnSpPr>
                <p:cNvPr id="273" name="직선 화살표 연결선 272"/>
                <p:cNvCxnSpPr/>
                <p:nvPr/>
              </p:nvCxnSpPr>
              <p:spPr>
                <a:xfrm flipV="1">
                  <a:off x="2721695" y="2435655"/>
                  <a:ext cx="151784" cy="163889"/>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4" name="직선 화살표 연결선 273"/>
                <p:cNvCxnSpPr/>
                <p:nvPr/>
              </p:nvCxnSpPr>
              <p:spPr>
                <a:xfrm flipH="1" flipV="1">
                  <a:off x="2895897" y="2432654"/>
                  <a:ext cx="130924" cy="176656"/>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5" name="직선 화살표 연결선 274"/>
                <p:cNvCxnSpPr/>
                <p:nvPr/>
              </p:nvCxnSpPr>
              <p:spPr>
                <a:xfrm flipV="1">
                  <a:off x="3407034" y="2435655"/>
                  <a:ext cx="151784" cy="163889"/>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직선 화살표 연결선 275"/>
                <p:cNvCxnSpPr/>
                <p:nvPr/>
              </p:nvCxnSpPr>
              <p:spPr>
                <a:xfrm flipH="1" flipV="1">
                  <a:off x="3581236" y="2432654"/>
                  <a:ext cx="130924" cy="176656"/>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직선 화살표 연결선 276"/>
                <p:cNvCxnSpPr/>
                <p:nvPr/>
              </p:nvCxnSpPr>
              <p:spPr>
                <a:xfrm flipV="1">
                  <a:off x="4058683" y="2435655"/>
                  <a:ext cx="151784" cy="163889"/>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8" name="직선 화살표 연결선 277"/>
                <p:cNvCxnSpPr/>
                <p:nvPr/>
              </p:nvCxnSpPr>
              <p:spPr>
                <a:xfrm flipH="1" flipV="1">
                  <a:off x="4232885" y="2432654"/>
                  <a:ext cx="130924" cy="176656"/>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직선 화살표 연결선 278"/>
                <p:cNvCxnSpPr/>
                <p:nvPr/>
              </p:nvCxnSpPr>
              <p:spPr>
                <a:xfrm flipV="1">
                  <a:off x="4720594" y="2435655"/>
                  <a:ext cx="151784" cy="163889"/>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0" name="직선 화살표 연결선 279"/>
                <p:cNvCxnSpPr/>
                <p:nvPr/>
              </p:nvCxnSpPr>
              <p:spPr>
                <a:xfrm flipH="1" flipV="1">
                  <a:off x="4894796" y="2432654"/>
                  <a:ext cx="130924" cy="176656"/>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직선 화살표 연결선 280"/>
                <p:cNvCxnSpPr/>
                <p:nvPr/>
              </p:nvCxnSpPr>
              <p:spPr>
                <a:xfrm flipV="1">
                  <a:off x="5383186" y="2435655"/>
                  <a:ext cx="151784" cy="163889"/>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직선 화살표 연결선 281"/>
                <p:cNvCxnSpPr/>
                <p:nvPr/>
              </p:nvCxnSpPr>
              <p:spPr>
                <a:xfrm flipH="1" flipV="1">
                  <a:off x="5557388" y="2432654"/>
                  <a:ext cx="130924" cy="176656"/>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3" name="직선 화살표 연결선 282"/>
                <p:cNvCxnSpPr/>
                <p:nvPr/>
              </p:nvCxnSpPr>
              <p:spPr>
                <a:xfrm flipV="1">
                  <a:off x="6047509" y="2435655"/>
                  <a:ext cx="151784" cy="163889"/>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4" name="직선 화살표 연결선 283"/>
                <p:cNvCxnSpPr/>
                <p:nvPr/>
              </p:nvCxnSpPr>
              <p:spPr>
                <a:xfrm flipH="1" flipV="1">
                  <a:off x="6221711" y="2432654"/>
                  <a:ext cx="130924" cy="176656"/>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직선 화살표 연결선 284"/>
                <p:cNvCxnSpPr/>
                <p:nvPr/>
              </p:nvCxnSpPr>
              <p:spPr>
                <a:xfrm flipH="1" flipV="1">
                  <a:off x="6873747" y="2432654"/>
                  <a:ext cx="130924" cy="176656"/>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6" name="직선 화살표 연결선 285"/>
                <p:cNvCxnSpPr/>
                <p:nvPr/>
              </p:nvCxnSpPr>
              <p:spPr>
                <a:xfrm flipV="1">
                  <a:off x="7372676" y="2435655"/>
                  <a:ext cx="151784" cy="163889"/>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7" name="직선 화살표 연결선 286"/>
                <p:cNvCxnSpPr/>
                <p:nvPr/>
              </p:nvCxnSpPr>
              <p:spPr>
                <a:xfrm flipH="1" flipV="1">
                  <a:off x="7546878" y="2432654"/>
                  <a:ext cx="130924" cy="176656"/>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43" name="직선 화살표 연결선 142"/>
              <p:cNvCxnSpPr/>
              <p:nvPr/>
            </p:nvCxnSpPr>
            <p:spPr>
              <a:xfrm flipV="1">
                <a:off x="2345316" y="2175093"/>
                <a:ext cx="0" cy="185203"/>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직선 화살표 연결선 143"/>
              <p:cNvCxnSpPr/>
              <p:nvPr/>
            </p:nvCxnSpPr>
            <p:spPr>
              <a:xfrm flipV="1">
                <a:off x="2520261" y="2175093"/>
                <a:ext cx="0" cy="185203"/>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직선 화살표 연결선 144"/>
              <p:cNvCxnSpPr/>
              <p:nvPr/>
            </p:nvCxnSpPr>
            <p:spPr>
              <a:xfrm>
                <a:off x="2072680" y="2384509"/>
                <a:ext cx="194842" cy="0"/>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직선 화살표 연결선 145"/>
              <p:cNvCxnSpPr/>
              <p:nvPr/>
            </p:nvCxnSpPr>
            <p:spPr>
              <a:xfrm>
                <a:off x="2079573" y="2538614"/>
                <a:ext cx="194842" cy="0"/>
              </a:xfrm>
              <a:prstGeom prst="straightConnector1">
                <a:avLst/>
              </a:prstGeom>
              <a:ln w="15875">
                <a:solidFill>
                  <a:srgbClr val="8EB4E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2" name="직선 화살표 연결선 271"/>
              <p:cNvCxnSpPr/>
              <p:nvPr/>
            </p:nvCxnSpPr>
            <p:spPr>
              <a:xfrm flipV="1">
                <a:off x="2360712" y="2456660"/>
                <a:ext cx="0" cy="246505"/>
              </a:xfrm>
              <a:prstGeom prst="straightConnector1">
                <a:avLst/>
              </a:prstGeom>
              <a:ln w="15875">
                <a:solidFill>
                  <a:srgbClr val="8EB4E3"/>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88" name="Line 5"/>
          <p:cNvSpPr>
            <a:spLocks noChangeShapeType="1"/>
          </p:cNvSpPr>
          <p:nvPr/>
        </p:nvSpPr>
        <p:spPr bwMode="auto">
          <a:xfrm>
            <a:off x="838015" y="5833585"/>
            <a:ext cx="685800" cy="0"/>
          </a:xfrm>
          <a:prstGeom prst="line">
            <a:avLst/>
          </a:prstGeom>
          <a:noFill/>
          <a:ln w="38100">
            <a:solidFill>
              <a:srgbClr val="8EB4E3"/>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289" name="Text Box 6"/>
          <p:cNvSpPr txBox="1">
            <a:spLocks noChangeArrowheads="1"/>
          </p:cNvSpPr>
          <p:nvPr/>
        </p:nvSpPr>
        <p:spPr bwMode="auto">
          <a:xfrm>
            <a:off x="1575726" y="5710554"/>
            <a:ext cx="1431774" cy="24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 Key B Recipe Flow</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2.1 </a:t>
            </a:r>
            <a:r>
              <a:rPr lang="en-US" altLang="zh-CN" sz="2000" b="1" dirty="0">
                <a:latin typeface="微软雅黑" panose="020B0503020204020204" pitchFamily="34" charset="-122"/>
                <a:ea typeface="微软雅黑" panose="020B0503020204020204" pitchFamily="34" charset="-122"/>
              </a:rPr>
              <a:t>Glass </a:t>
            </a:r>
            <a:r>
              <a:rPr lang="en-US" altLang="ko-KR" sz="2000" b="1" dirty="0">
                <a:latin typeface="微软雅黑" panose="020B0503020204020204" pitchFamily="34" charset="-122"/>
                <a:ea typeface="微软雅黑" panose="020B0503020204020204" pitchFamily="34" charset="-122"/>
              </a:rPr>
              <a:t>Flow</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Cold Run Flow – All Machine Process Skip</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60512" y="3602558"/>
            <a:ext cx="8424936" cy="923330"/>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a:t>
            </a:r>
            <a:r>
              <a:rPr lang="en-US" altLang="ko-KR" dirty="0" smtClean="0">
                <a:solidFill>
                  <a:schemeClr val="tx1"/>
                </a:solidFill>
              </a:rPr>
              <a:t>Cold Run Mode</a:t>
            </a:r>
          </a:p>
          <a:p>
            <a:pPr marL="171450" indent="-171450">
              <a:buFont typeface="Wingdings" panose="05000000000000000000" pitchFamily="2" charset="2"/>
              <a:buChar char="l"/>
            </a:pPr>
            <a:r>
              <a:rPr lang="en-US" altLang="ko-KR" dirty="0" smtClean="0">
                <a:solidFill>
                  <a:schemeClr val="tx1"/>
                </a:solidFill>
              </a:rPr>
              <a:t>Machine Mode : Cold Run Mode</a:t>
            </a:r>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1. Flow By Skip </a:t>
            </a:r>
            <a:r>
              <a:rPr lang="en-US" altLang="ko-KR" dirty="0" smtClean="0">
                <a:solidFill>
                  <a:schemeClr val="tx1"/>
                </a:solidFill>
              </a:rPr>
              <a:t>Recipe </a:t>
            </a:r>
            <a:endParaRPr lang="en-US" altLang="ko-KR" dirty="0">
              <a:solidFill>
                <a:schemeClr val="tx1"/>
              </a:solidFill>
            </a:endParaRPr>
          </a:p>
          <a:p>
            <a:r>
              <a:rPr lang="en-US" altLang="ko-KR" dirty="0">
                <a:solidFill>
                  <a:schemeClr val="tx1"/>
                </a:solidFill>
              </a:rPr>
              <a:t>	</a:t>
            </a:r>
            <a:r>
              <a:rPr lang="en-US" altLang="ko-KR" dirty="0" smtClean="0">
                <a:solidFill>
                  <a:schemeClr val="tx1"/>
                </a:solidFill>
              </a:rPr>
              <a:t>- Flow by Cold run Recipe, All Machine Process Skip</a:t>
            </a:r>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2. Glass Flow</a:t>
            </a:r>
          </a:p>
          <a:p>
            <a:r>
              <a:rPr lang="en-US" altLang="ko-KR" dirty="0">
                <a:solidFill>
                  <a:schemeClr val="tx1"/>
                </a:solidFill>
              </a:rPr>
              <a:t>	: CST </a:t>
            </a:r>
            <a:r>
              <a:rPr lang="ko-KR" altLang="en-US">
                <a:solidFill>
                  <a:schemeClr val="tx1"/>
                </a:solidFill>
              </a:rPr>
              <a:t>→ </a:t>
            </a:r>
            <a:r>
              <a:rPr lang="en-US" altLang="ko-KR" dirty="0">
                <a:solidFill>
                  <a:schemeClr val="tx1"/>
                </a:solidFill>
              </a:rPr>
              <a:t>Cleaner </a:t>
            </a:r>
            <a:r>
              <a:rPr lang="ko-KR" altLang="en-US">
                <a:solidFill>
                  <a:schemeClr val="tx1"/>
                </a:solidFill>
              </a:rPr>
              <a:t>→ </a:t>
            </a:r>
            <a:r>
              <a:rPr lang="en-US" altLang="ko-KR" dirty="0">
                <a:solidFill>
                  <a:schemeClr val="tx1"/>
                </a:solidFill>
              </a:rPr>
              <a:t>Oven( Process Unit By Pass ) </a:t>
            </a:r>
            <a:r>
              <a:rPr lang="ko-KR" altLang="en-US">
                <a:solidFill>
                  <a:schemeClr val="tx1"/>
                </a:solidFill>
              </a:rPr>
              <a:t>→ </a:t>
            </a:r>
            <a:r>
              <a:rPr lang="en-US" altLang="ko-KR" dirty="0">
                <a:solidFill>
                  <a:schemeClr val="tx1"/>
                </a:solidFill>
              </a:rPr>
              <a:t>Block0 ~BlockC ( Process Unit By Pass ) </a:t>
            </a:r>
            <a:r>
              <a:rPr lang="ko-KR" altLang="en-US">
                <a:solidFill>
                  <a:schemeClr val="tx1"/>
                </a:solidFill>
              </a:rPr>
              <a:t>→ </a:t>
            </a:r>
            <a:r>
              <a:rPr lang="en-US" altLang="ko-KR" dirty="0">
                <a:solidFill>
                  <a:schemeClr val="tx1"/>
                </a:solidFill>
              </a:rPr>
              <a:t>TM1(EN Line)</a:t>
            </a:r>
          </a:p>
        </p:txBody>
      </p:sp>
      <p:sp>
        <p:nvSpPr>
          <p:cNvPr id="72" name="Line 5"/>
          <p:cNvSpPr>
            <a:spLocks noChangeShapeType="1"/>
          </p:cNvSpPr>
          <p:nvPr/>
        </p:nvSpPr>
        <p:spPr bwMode="auto">
          <a:xfrm>
            <a:off x="7238683" y="5852952"/>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83" name="Text Box 6"/>
          <p:cNvSpPr txBox="1">
            <a:spLocks noChangeArrowheads="1"/>
          </p:cNvSpPr>
          <p:nvPr/>
        </p:nvSpPr>
        <p:spPr bwMode="auto">
          <a:xfrm>
            <a:off x="7984808" y="572992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Normal Glass</a:t>
            </a:r>
          </a:p>
        </p:txBody>
      </p:sp>
      <p:sp>
        <p:nvSpPr>
          <p:cNvPr id="84" name="Rectangle 7"/>
          <p:cNvSpPr>
            <a:spLocks noChangeArrowheads="1"/>
          </p:cNvSpPr>
          <p:nvPr/>
        </p:nvSpPr>
        <p:spPr bwMode="auto">
          <a:xfrm rot="-5400000">
            <a:off x="7967865" y="4788013"/>
            <a:ext cx="400597"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85" name="Line 5"/>
          <p:cNvSpPr>
            <a:spLocks noChangeShapeType="1"/>
          </p:cNvSpPr>
          <p:nvPr/>
        </p:nvSpPr>
        <p:spPr bwMode="auto">
          <a:xfrm>
            <a:off x="7245033" y="6035922"/>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86" name="Text Box 6"/>
          <p:cNvSpPr txBox="1">
            <a:spLocks noChangeArrowheads="1"/>
          </p:cNvSpPr>
          <p:nvPr/>
        </p:nvSpPr>
        <p:spPr bwMode="auto">
          <a:xfrm>
            <a:off x="7984808" y="591289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Process Skip</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cxnSp>
        <p:nvCxnSpPr>
          <p:cNvPr id="14" name="직선 화살표 연결선 13"/>
          <p:cNvCxnSpPr/>
          <p:nvPr/>
        </p:nvCxnSpPr>
        <p:spPr>
          <a:xfrm>
            <a:off x="1574457" y="2693664"/>
            <a:ext cx="699958"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303092" y="2449040"/>
            <a:ext cx="0" cy="246505"/>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2334945" y="2434773"/>
            <a:ext cx="194842"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a:off x="2519015" y="2371726"/>
            <a:ext cx="194842"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519015" y="2482403"/>
            <a:ext cx="194842"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2975252"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3656856"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a:off x="4304928"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4953000"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5620124"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6321152"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6969224"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V="1">
            <a:off x="7514934" y="2539424"/>
            <a:ext cx="0" cy="298272"/>
          </a:xfrm>
          <a:prstGeom prst="straightConnector1">
            <a:avLst/>
          </a:prstGeom>
          <a:ln w="22225">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2.1 </a:t>
            </a:r>
            <a:r>
              <a:rPr lang="en-US" altLang="zh-CN" sz="2000" b="1" dirty="0">
                <a:latin typeface="微软雅黑" panose="020B0503020204020204" pitchFamily="34" charset="-122"/>
                <a:ea typeface="微软雅黑" panose="020B0503020204020204" pitchFamily="34" charset="-122"/>
              </a:rPr>
              <a:t>Glass </a:t>
            </a:r>
            <a:r>
              <a:rPr lang="en-US" altLang="ko-KR" sz="2000" b="1" dirty="0">
                <a:latin typeface="微软雅黑" panose="020B0503020204020204" pitchFamily="34" charset="-122"/>
                <a:ea typeface="微软雅黑" panose="020B0503020204020204" pitchFamily="34" charset="-122"/>
              </a:rPr>
              <a:t>Flow</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Cold Run Flow – Initial Cleaner Only</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60512" y="3602558"/>
            <a:ext cx="8424936" cy="923330"/>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a:t>
            </a:r>
            <a:r>
              <a:rPr lang="en-US" altLang="ko-KR" dirty="0" smtClean="0">
                <a:solidFill>
                  <a:schemeClr val="tx1"/>
                </a:solidFill>
              </a:rPr>
              <a:t>Cold Run Mode</a:t>
            </a:r>
          </a:p>
          <a:p>
            <a:pPr marL="171450" indent="-171450">
              <a:buFont typeface="Wingdings" panose="05000000000000000000" pitchFamily="2" charset="2"/>
              <a:buChar char="l"/>
            </a:pPr>
            <a:r>
              <a:rPr lang="en-US" altLang="ko-KR" dirty="0" smtClean="0">
                <a:solidFill>
                  <a:schemeClr val="tx1"/>
                </a:solidFill>
              </a:rPr>
              <a:t>Machine Mode : Cleaner Only Cold Run Mode</a:t>
            </a:r>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1. Flow By Skip </a:t>
            </a:r>
            <a:r>
              <a:rPr lang="en-US" altLang="ko-KR" dirty="0" smtClean="0">
                <a:solidFill>
                  <a:schemeClr val="tx1"/>
                </a:solidFill>
              </a:rPr>
              <a:t>Recipe </a:t>
            </a:r>
            <a:endParaRPr lang="en-US" altLang="ko-KR" dirty="0">
              <a:solidFill>
                <a:schemeClr val="tx1"/>
              </a:solidFill>
            </a:endParaRPr>
          </a:p>
          <a:p>
            <a:r>
              <a:rPr lang="en-US" altLang="ko-KR" dirty="0">
                <a:solidFill>
                  <a:schemeClr val="tx1"/>
                </a:solidFill>
              </a:rPr>
              <a:t>	</a:t>
            </a:r>
            <a:r>
              <a:rPr lang="en-US" altLang="ko-KR" dirty="0" smtClean="0">
                <a:solidFill>
                  <a:schemeClr val="tx1"/>
                </a:solidFill>
              </a:rPr>
              <a:t>- Flow by Initial Cleaner Only Cold run Recipe, Cleaner Machine Process Skip</a:t>
            </a:r>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2. Glass Flow</a:t>
            </a:r>
          </a:p>
          <a:p>
            <a:r>
              <a:rPr lang="en-US" altLang="ko-KR" dirty="0">
                <a:solidFill>
                  <a:schemeClr val="tx1"/>
                </a:solidFill>
              </a:rPr>
              <a:t>	: </a:t>
            </a:r>
            <a:r>
              <a:rPr lang="en-US" altLang="ko-KR" dirty="0" smtClean="0">
                <a:solidFill>
                  <a:schemeClr val="tx1"/>
                </a:solidFill>
              </a:rPr>
              <a:t>Cassette -&gt; Robot -&gt; Initial Cleaner -&gt; Robot -&gt; Cassette</a:t>
            </a:r>
            <a:endParaRPr lang="en-US" altLang="ko-KR" dirty="0">
              <a:solidFill>
                <a:schemeClr val="tx1"/>
              </a:solidFill>
            </a:endParaRPr>
          </a:p>
        </p:txBody>
      </p:sp>
      <p:cxnSp>
        <p:nvCxnSpPr>
          <p:cNvPr id="6" name="직선 화살표 연결선 5"/>
          <p:cNvCxnSpPr/>
          <p:nvPr/>
        </p:nvCxnSpPr>
        <p:spPr>
          <a:xfrm>
            <a:off x="1574457" y="2645802"/>
            <a:ext cx="699958"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p:nvPr/>
        </p:nvCxnSpPr>
        <p:spPr>
          <a:xfrm>
            <a:off x="1574457" y="2728352"/>
            <a:ext cx="699958" cy="0"/>
          </a:xfrm>
          <a:prstGeom prst="straightConnector1">
            <a:avLst/>
          </a:prstGeom>
          <a:ln w="15875">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Line 5"/>
          <p:cNvSpPr>
            <a:spLocks noChangeShapeType="1"/>
          </p:cNvSpPr>
          <p:nvPr/>
        </p:nvSpPr>
        <p:spPr bwMode="auto">
          <a:xfrm>
            <a:off x="7238683" y="5852952"/>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83" name="Text Box 6"/>
          <p:cNvSpPr txBox="1">
            <a:spLocks noChangeArrowheads="1"/>
          </p:cNvSpPr>
          <p:nvPr/>
        </p:nvSpPr>
        <p:spPr bwMode="auto">
          <a:xfrm>
            <a:off x="7984808" y="572992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Normal Glass</a:t>
            </a:r>
          </a:p>
        </p:txBody>
      </p:sp>
      <p:sp>
        <p:nvSpPr>
          <p:cNvPr id="84" name="Rectangle 7"/>
          <p:cNvSpPr>
            <a:spLocks noChangeArrowheads="1"/>
          </p:cNvSpPr>
          <p:nvPr/>
        </p:nvSpPr>
        <p:spPr bwMode="auto">
          <a:xfrm rot="-5400000">
            <a:off x="7967865" y="4788013"/>
            <a:ext cx="400597"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85" name="Line 5"/>
          <p:cNvSpPr>
            <a:spLocks noChangeShapeType="1"/>
          </p:cNvSpPr>
          <p:nvPr/>
        </p:nvSpPr>
        <p:spPr bwMode="auto">
          <a:xfrm>
            <a:off x="7245033" y="6035922"/>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86" name="Text Box 6"/>
          <p:cNvSpPr txBox="1">
            <a:spLocks noChangeArrowheads="1"/>
          </p:cNvSpPr>
          <p:nvPr/>
        </p:nvSpPr>
        <p:spPr bwMode="auto">
          <a:xfrm>
            <a:off x="7984808" y="591289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Process Skip</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t>2.1 </a:t>
            </a:r>
            <a:r>
              <a:rPr lang="en-US" altLang="zh-CN" sz="2000" b="1" dirty="0"/>
              <a:t>Glass </a:t>
            </a:r>
            <a:r>
              <a:rPr lang="en-US" altLang="ko-KR" sz="2000" b="1" dirty="0"/>
              <a:t>Flow</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Dummy Flow </a:t>
            </a:r>
            <a:r>
              <a:rPr lang="en-US" altLang="ko-KR" sz="1600" b="1" dirty="0">
                <a:solidFill>
                  <a:schemeClr val="tx1"/>
                </a:solidFill>
                <a:latin typeface="微软雅黑" panose="020B0503020204020204" pitchFamily="34" charset="-122"/>
                <a:ea typeface="微软雅黑" panose="020B0503020204020204" pitchFamily="34" charset="-122"/>
              </a:rPr>
              <a:t>- EN </a:t>
            </a:r>
            <a:r>
              <a:rPr lang="en-US" altLang="ko-KR" sz="1600" b="1" dirty="0" smtClean="0">
                <a:solidFill>
                  <a:schemeClr val="tx1"/>
                </a:solidFill>
                <a:latin typeface="微软雅黑" panose="020B0503020204020204" pitchFamily="34" charset="-122"/>
                <a:ea typeface="微软雅黑" panose="020B0503020204020204" pitchFamily="34" charset="-122"/>
              </a:rPr>
              <a:t>Dummy</a:t>
            </a:r>
            <a:endParaRPr lang="en-US" altLang="ko-KR" sz="1600" b="1" dirty="0">
              <a:solidFill>
                <a:srgbClr val="FF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60512" y="3602558"/>
            <a:ext cx="8424936" cy="1061829"/>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Normal </a:t>
            </a:r>
            <a:r>
              <a:rPr lang="en-US" altLang="ko-KR" dirty="0" smtClean="0">
                <a:solidFill>
                  <a:schemeClr val="tx1"/>
                </a:solidFill>
              </a:rPr>
              <a:t>Mode</a:t>
            </a:r>
          </a:p>
          <a:p>
            <a:pPr marL="171450" indent="-171450">
              <a:buFont typeface="Wingdings" panose="05000000000000000000" pitchFamily="2" charset="2"/>
              <a:buChar char="l"/>
            </a:pPr>
            <a:r>
              <a:rPr lang="en-US" altLang="ko-KR" dirty="0" smtClean="0">
                <a:solidFill>
                  <a:schemeClr val="tx1"/>
                </a:solidFill>
              </a:rPr>
              <a:t>Machine Mode : Normal Mode</a:t>
            </a:r>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1. Flow </a:t>
            </a:r>
            <a:r>
              <a:rPr lang="en-US" altLang="ko-KR" dirty="0" smtClean="0">
                <a:solidFill>
                  <a:schemeClr val="tx1"/>
                </a:solidFill>
              </a:rPr>
              <a:t>By Dummy Type of Job Data</a:t>
            </a:r>
            <a:endParaRPr lang="en-US" altLang="ko-KR" dirty="0">
              <a:solidFill>
                <a:schemeClr val="tx1"/>
              </a:solidFill>
            </a:endParaRPr>
          </a:p>
          <a:p>
            <a:r>
              <a:rPr lang="en-US" altLang="ko-KR" dirty="0">
                <a:solidFill>
                  <a:schemeClr val="tx1"/>
                </a:solidFill>
              </a:rPr>
              <a:t>	- Dummy Type : </a:t>
            </a:r>
            <a:r>
              <a:rPr lang="en-US" altLang="ko-KR" dirty="0" smtClean="0">
                <a:solidFill>
                  <a:schemeClr val="tx1"/>
                </a:solidFill>
              </a:rPr>
              <a:t>PE-CVD ( TBD )</a:t>
            </a:r>
            <a:endParaRPr lang="en-US" altLang="ko-KR" dirty="0">
              <a:solidFill>
                <a:schemeClr val="tx1"/>
              </a:solidFill>
            </a:endParaRPr>
          </a:p>
          <a:p>
            <a:r>
              <a:rPr lang="en-US" altLang="ko-KR" dirty="0">
                <a:solidFill>
                  <a:schemeClr val="tx1"/>
                </a:solidFill>
              </a:rPr>
              <a:t>	- Dummy Type : </a:t>
            </a:r>
            <a:r>
              <a:rPr lang="en-US" altLang="ko-KR" dirty="0" smtClean="0">
                <a:solidFill>
                  <a:schemeClr val="tx1"/>
                </a:solidFill>
              </a:rPr>
              <a:t>Inkjet ( TBD )</a:t>
            </a:r>
          </a:p>
          <a:p>
            <a:pPr marL="171450" indent="-171450">
              <a:buFont typeface="Wingdings" panose="05000000000000000000" pitchFamily="2" charset="2"/>
              <a:buChar char="l"/>
            </a:pPr>
            <a:r>
              <a:rPr lang="en-US" altLang="ko-KR" dirty="0" smtClean="0">
                <a:solidFill>
                  <a:schemeClr val="tx1"/>
                </a:solidFill>
              </a:rPr>
              <a:t>2. Glass Flow</a:t>
            </a:r>
          </a:p>
          <a:p>
            <a:r>
              <a:rPr lang="en-US" altLang="ko-KR" dirty="0">
                <a:solidFill>
                  <a:schemeClr val="tx1"/>
                </a:solidFill>
              </a:rPr>
              <a:t>	: CST </a:t>
            </a:r>
            <a:r>
              <a:rPr lang="ko-KR" altLang="en-US">
                <a:solidFill>
                  <a:schemeClr val="tx1"/>
                </a:solidFill>
              </a:rPr>
              <a:t>→ </a:t>
            </a:r>
            <a:r>
              <a:rPr lang="en-US" altLang="ko-KR" dirty="0">
                <a:solidFill>
                  <a:schemeClr val="tx1"/>
                </a:solidFill>
              </a:rPr>
              <a:t>Cleaner </a:t>
            </a:r>
            <a:r>
              <a:rPr lang="ko-KR" altLang="en-US">
                <a:solidFill>
                  <a:schemeClr val="tx1"/>
                </a:solidFill>
              </a:rPr>
              <a:t>→ </a:t>
            </a:r>
            <a:r>
              <a:rPr lang="en-US" altLang="ko-KR" dirty="0">
                <a:solidFill>
                  <a:schemeClr val="tx1"/>
                </a:solidFill>
              </a:rPr>
              <a:t>Oven( Process Unit By Pass ) </a:t>
            </a:r>
            <a:r>
              <a:rPr lang="ko-KR" altLang="en-US">
                <a:solidFill>
                  <a:schemeClr val="tx1"/>
                </a:solidFill>
              </a:rPr>
              <a:t>→ </a:t>
            </a:r>
            <a:r>
              <a:rPr lang="en-US" altLang="ko-KR" dirty="0">
                <a:solidFill>
                  <a:schemeClr val="tx1"/>
                </a:solidFill>
              </a:rPr>
              <a:t>Block0 ~</a:t>
            </a:r>
            <a:r>
              <a:rPr lang="en-US" altLang="ko-KR" dirty="0" err="1">
                <a:solidFill>
                  <a:schemeClr val="tx1"/>
                </a:solidFill>
              </a:rPr>
              <a:t>BlockC</a:t>
            </a:r>
            <a:r>
              <a:rPr lang="en-US" altLang="ko-KR" dirty="0">
                <a:solidFill>
                  <a:schemeClr val="tx1"/>
                </a:solidFill>
              </a:rPr>
              <a:t> ( Process Unit By Pass ) </a:t>
            </a:r>
            <a:r>
              <a:rPr lang="ko-KR" altLang="en-US">
                <a:solidFill>
                  <a:schemeClr val="tx1"/>
                </a:solidFill>
              </a:rPr>
              <a:t>→ </a:t>
            </a:r>
            <a:r>
              <a:rPr lang="en-US" altLang="ko-KR" dirty="0" smtClean="0">
                <a:solidFill>
                  <a:schemeClr val="tx1"/>
                </a:solidFill>
              </a:rPr>
              <a:t>TM1(EN </a:t>
            </a:r>
            <a:r>
              <a:rPr lang="en-US" altLang="ko-KR" dirty="0">
                <a:solidFill>
                  <a:schemeClr val="tx1"/>
                </a:solidFill>
              </a:rPr>
              <a:t>Line)</a:t>
            </a:r>
          </a:p>
        </p:txBody>
      </p:sp>
      <p:cxnSp>
        <p:nvCxnSpPr>
          <p:cNvPr id="16" name="직선 화살표 연결선 15"/>
          <p:cNvCxnSpPr/>
          <p:nvPr/>
        </p:nvCxnSpPr>
        <p:spPr>
          <a:xfrm>
            <a:off x="1574457" y="2693664"/>
            <a:ext cx="699958"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V="1">
            <a:off x="2303092" y="2449040"/>
            <a:ext cx="0" cy="246505"/>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334945" y="2434773"/>
            <a:ext cx="194842"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2519015" y="2371726"/>
            <a:ext cx="194842"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2519015" y="2482403"/>
            <a:ext cx="194842"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a:off x="2975252"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3656856"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4304928"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4953000"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5620124"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a:off x="6321152"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6969224" y="2420484"/>
            <a:ext cx="313796" cy="0"/>
          </a:xfrm>
          <a:prstGeom prst="straightConnector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V="1">
            <a:off x="7514934" y="2539424"/>
            <a:ext cx="0" cy="298272"/>
          </a:xfrm>
          <a:prstGeom prst="straightConnector1">
            <a:avLst/>
          </a:prstGeom>
          <a:ln w="22225">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Line 5"/>
          <p:cNvSpPr>
            <a:spLocks noChangeShapeType="1"/>
          </p:cNvSpPr>
          <p:nvPr/>
        </p:nvSpPr>
        <p:spPr bwMode="auto">
          <a:xfrm>
            <a:off x="7238683" y="5852952"/>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30" name="Text Box 6"/>
          <p:cNvSpPr txBox="1">
            <a:spLocks noChangeArrowheads="1"/>
          </p:cNvSpPr>
          <p:nvPr/>
        </p:nvSpPr>
        <p:spPr bwMode="auto">
          <a:xfrm>
            <a:off x="7984808" y="572992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Normal Glass</a:t>
            </a:r>
          </a:p>
        </p:txBody>
      </p:sp>
      <p:sp>
        <p:nvSpPr>
          <p:cNvPr id="31" name="Rectangle 7"/>
          <p:cNvSpPr>
            <a:spLocks noChangeArrowheads="1"/>
          </p:cNvSpPr>
          <p:nvPr/>
        </p:nvSpPr>
        <p:spPr bwMode="auto">
          <a:xfrm rot="-5400000">
            <a:off x="7967865" y="4788013"/>
            <a:ext cx="400597"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32" name="Line 5"/>
          <p:cNvSpPr>
            <a:spLocks noChangeShapeType="1"/>
          </p:cNvSpPr>
          <p:nvPr/>
        </p:nvSpPr>
        <p:spPr bwMode="auto">
          <a:xfrm>
            <a:off x="7245033" y="6035922"/>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33" name="Text Box 6"/>
          <p:cNvSpPr txBox="1">
            <a:spLocks noChangeArrowheads="1"/>
          </p:cNvSpPr>
          <p:nvPr/>
        </p:nvSpPr>
        <p:spPr bwMode="auto">
          <a:xfrm>
            <a:off x="7984808" y="591289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Process Skip</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t>2.1 </a:t>
            </a:r>
            <a:r>
              <a:rPr lang="en-US" altLang="zh-CN" sz="2000" b="1" dirty="0"/>
              <a:t>Glass </a:t>
            </a:r>
            <a:r>
              <a:rPr lang="en-US" altLang="ko-KR" sz="2000" b="1" dirty="0"/>
              <a:t>Flow</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IR Oven Reverse Flow</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60512" y="3602558"/>
            <a:ext cx="8424936" cy="1061829"/>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a:t>
            </a:r>
            <a:r>
              <a:rPr lang="en-US" altLang="ko-KR" dirty="0" smtClean="0">
                <a:solidFill>
                  <a:schemeClr val="tx1"/>
                </a:solidFill>
              </a:rPr>
              <a:t>Manual Mode</a:t>
            </a:r>
          </a:p>
          <a:p>
            <a:pPr marL="171450" indent="-171450">
              <a:buFont typeface="Wingdings" panose="05000000000000000000" pitchFamily="2" charset="2"/>
              <a:buChar char="l"/>
            </a:pPr>
            <a:r>
              <a:rPr lang="en-US" altLang="ko-KR" dirty="0" smtClean="0">
                <a:solidFill>
                  <a:schemeClr val="tx1"/>
                </a:solidFill>
              </a:rPr>
              <a:t>Machine </a:t>
            </a:r>
            <a:r>
              <a:rPr lang="en-US" altLang="ko-KR" dirty="0">
                <a:solidFill>
                  <a:schemeClr val="tx1"/>
                </a:solidFill>
              </a:rPr>
              <a:t>Mode : </a:t>
            </a:r>
            <a:r>
              <a:rPr lang="en-US" altLang="ko-KR" dirty="0" smtClean="0">
                <a:solidFill>
                  <a:schemeClr val="tx1"/>
                </a:solidFill>
              </a:rPr>
              <a:t>Manual Mode</a:t>
            </a:r>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1. Flow By </a:t>
            </a:r>
            <a:r>
              <a:rPr lang="en-US" altLang="ko-KR" dirty="0" smtClean="0">
                <a:solidFill>
                  <a:schemeClr val="tx1"/>
                </a:solidFill>
              </a:rPr>
              <a:t>Machine Mode</a:t>
            </a:r>
          </a:p>
          <a:p>
            <a:pPr lvl="1" indent="0"/>
            <a:r>
              <a:rPr lang="en-US" altLang="ko-KR" dirty="0" smtClean="0">
                <a:solidFill>
                  <a:schemeClr val="tx1"/>
                </a:solidFill>
              </a:rPr>
              <a:t>- This Mode Only Can use Semi Auto</a:t>
            </a:r>
            <a:r>
              <a:rPr lang="en-US" altLang="ko-KR" dirty="0">
                <a:solidFill>
                  <a:schemeClr val="tx1"/>
                </a:solidFill>
              </a:rPr>
              <a:t>, If the block machine is down for a long time, the glass in the cooling buffer is returned back to the loader port.</a:t>
            </a:r>
          </a:p>
          <a:p>
            <a:pPr marL="171450" indent="-171450">
              <a:buFont typeface="Wingdings" panose="05000000000000000000" pitchFamily="2" charset="2"/>
              <a:buChar char="l"/>
            </a:pPr>
            <a:r>
              <a:rPr lang="en-US" altLang="ko-KR" dirty="0">
                <a:solidFill>
                  <a:schemeClr val="tx1"/>
                </a:solidFill>
              </a:rPr>
              <a:t>2. Glass Flow</a:t>
            </a:r>
          </a:p>
          <a:p>
            <a:r>
              <a:rPr lang="en-US" altLang="ko-KR" dirty="0">
                <a:solidFill>
                  <a:schemeClr val="tx1"/>
                </a:solidFill>
              </a:rPr>
              <a:t>	: </a:t>
            </a:r>
            <a:r>
              <a:rPr lang="en-US" altLang="ko-KR" dirty="0" smtClean="0">
                <a:solidFill>
                  <a:schemeClr val="tx1"/>
                </a:solidFill>
              </a:rPr>
              <a:t>Cooling Buffer -&gt; Oven TM -&gt; </a:t>
            </a:r>
            <a:r>
              <a:rPr lang="en-US" altLang="ko-KR" dirty="0">
                <a:solidFill>
                  <a:schemeClr val="tx1"/>
                </a:solidFill>
              </a:rPr>
              <a:t>Initial</a:t>
            </a:r>
            <a:r>
              <a:rPr lang="en-US" altLang="ko-KR" dirty="0" smtClean="0">
                <a:solidFill>
                  <a:schemeClr val="tx1"/>
                </a:solidFill>
              </a:rPr>
              <a:t> Cleaner -&gt; Robot -&gt; Cassette </a:t>
            </a:r>
            <a:endParaRPr lang="en-US" altLang="ko-KR" dirty="0">
              <a:solidFill>
                <a:schemeClr val="tx1"/>
              </a:solidFill>
            </a:endParaRPr>
          </a:p>
          <a:p>
            <a:endParaRPr lang="en-US" altLang="ko-KR" dirty="0">
              <a:solidFill>
                <a:schemeClr val="tx1"/>
              </a:solidFill>
            </a:endParaRPr>
          </a:p>
        </p:txBody>
      </p:sp>
      <p:cxnSp>
        <p:nvCxnSpPr>
          <p:cNvPr id="6" name="직선 화살표 연결선 5"/>
          <p:cNvCxnSpPr/>
          <p:nvPr/>
        </p:nvCxnSpPr>
        <p:spPr>
          <a:xfrm>
            <a:off x="1530007" y="2690252"/>
            <a:ext cx="699958" cy="0"/>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flipV="1">
            <a:off x="2273846" y="2463183"/>
            <a:ext cx="0" cy="224095"/>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2315895" y="2437711"/>
            <a:ext cx="194842" cy="0"/>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직선 화살표 연결선 81"/>
          <p:cNvCxnSpPr/>
          <p:nvPr/>
        </p:nvCxnSpPr>
        <p:spPr>
          <a:xfrm flipV="1">
            <a:off x="2478037" y="2170411"/>
            <a:ext cx="0" cy="185203"/>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1" name="Line 5"/>
          <p:cNvSpPr>
            <a:spLocks noChangeShapeType="1"/>
          </p:cNvSpPr>
          <p:nvPr/>
        </p:nvSpPr>
        <p:spPr bwMode="auto">
          <a:xfrm>
            <a:off x="7238683" y="5852952"/>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72" name="Text Box 6"/>
          <p:cNvSpPr txBox="1">
            <a:spLocks noChangeArrowheads="1"/>
          </p:cNvSpPr>
          <p:nvPr/>
        </p:nvSpPr>
        <p:spPr bwMode="auto">
          <a:xfrm>
            <a:off x="7984808" y="572992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Normal Glass</a:t>
            </a:r>
          </a:p>
        </p:txBody>
      </p:sp>
      <p:sp>
        <p:nvSpPr>
          <p:cNvPr id="83" name="Rectangle 7"/>
          <p:cNvSpPr>
            <a:spLocks noChangeArrowheads="1"/>
          </p:cNvSpPr>
          <p:nvPr/>
        </p:nvSpPr>
        <p:spPr bwMode="auto">
          <a:xfrm rot="-5400000">
            <a:off x="7967865" y="4788013"/>
            <a:ext cx="400597"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84" name="Line 5"/>
          <p:cNvSpPr>
            <a:spLocks noChangeShapeType="1"/>
          </p:cNvSpPr>
          <p:nvPr/>
        </p:nvSpPr>
        <p:spPr bwMode="auto">
          <a:xfrm>
            <a:off x="7245033" y="6035922"/>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85" name="Text Box 6"/>
          <p:cNvSpPr txBox="1">
            <a:spLocks noChangeArrowheads="1"/>
          </p:cNvSpPr>
          <p:nvPr/>
        </p:nvSpPr>
        <p:spPr bwMode="auto">
          <a:xfrm>
            <a:off x="7984808" y="591289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Process Skip</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sp>
        <p:nvSpPr>
          <p:cNvPr id="16" name="폭발 2 15"/>
          <p:cNvSpPr/>
          <p:nvPr/>
        </p:nvSpPr>
        <p:spPr>
          <a:xfrm>
            <a:off x="2581625" y="2253371"/>
            <a:ext cx="563213" cy="396193"/>
          </a:xfrm>
          <a:prstGeom prst="irregularSeal2">
            <a:avLst/>
          </a:prstGeom>
          <a:solidFill>
            <a:srgbClr val="FFFF00"/>
          </a:solidFill>
          <a:ln w="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Down</a:t>
            </a:r>
            <a:endParaRPr lang="ko-KR" altLang="en-US">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t>2.1 </a:t>
            </a:r>
            <a:r>
              <a:rPr lang="en-US" altLang="zh-CN" sz="2000" b="1" dirty="0"/>
              <a:t>Glass </a:t>
            </a:r>
            <a:r>
              <a:rPr lang="en-US" altLang="ko-KR" sz="2000" b="1" dirty="0"/>
              <a:t>Flow</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Abnormal Flow – Force Clean out Mode</a:t>
            </a:r>
          </a:p>
        </p:txBody>
      </p:sp>
      <p:sp>
        <p:nvSpPr>
          <p:cNvPr id="24" name="TextBox 23"/>
          <p:cNvSpPr txBox="1"/>
          <p:nvPr/>
        </p:nvSpPr>
        <p:spPr>
          <a:xfrm>
            <a:off x="560512" y="3602558"/>
            <a:ext cx="8424936" cy="645160"/>
          </a:xfrm>
          <a:prstGeom prst="rect">
            <a:avLst/>
          </a:prstGeom>
          <a:noFill/>
        </p:spPr>
        <p:txBody>
          <a:bodyPr wrap="square" rtlCol="0">
            <a:spAutoFit/>
          </a:bodyPr>
          <a:lstStyle/>
          <a:p>
            <a:pPr eaLnBrk="1" hangingPunct="1">
              <a:defRPr/>
            </a:pPr>
            <a:r>
              <a:rPr kumimoji="0" lang="ko-KR" altLang="en-US" kern="0" dirty="0">
                <a:solidFill>
                  <a:srgbClr val="000000"/>
                </a:solidFill>
                <a:cs typeface="Tahoma" panose="020B0604030504040204" pitchFamily="34" charset="0"/>
              </a:rPr>
              <a:t>● </a:t>
            </a:r>
            <a:r>
              <a:rPr lang="en-US" altLang="ko-KR" dirty="0">
                <a:solidFill>
                  <a:srgbClr val="000000"/>
                </a:solidFill>
                <a:ea typeface="Tahoma" panose="020B0604030504040204" pitchFamily="34" charset="0"/>
                <a:cs typeface="Tahoma" panose="020B0604030504040204" pitchFamily="34" charset="0"/>
              </a:rPr>
              <a:t>This mode is used for the purpose of the  Machine error/down state.</a:t>
            </a:r>
          </a:p>
          <a:p>
            <a:pPr eaLnBrk="1" hangingPunct="1">
              <a:defRPr/>
            </a:pPr>
            <a:r>
              <a:rPr kumimoji="0" lang="ko-KR" altLang="en-US" kern="0" dirty="0">
                <a:solidFill>
                  <a:srgbClr val="000000"/>
                </a:solidFill>
                <a:cs typeface="Tahoma" panose="020B0604030504040204" pitchFamily="34" charset="0"/>
              </a:rPr>
              <a:t>● </a:t>
            </a:r>
            <a:r>
              <a:rPr lang="en-US" altLang="ko-KR" dirty="0">
                <a:solidFill>
                  <a:srgbClr val="000000"/>
                </a:solidFill>
                <a:ea typeface="Tahoma" panose="020B0604030504040204" pitchFamily="34" charset="0"/>
                <a:cs typeface="Tahoma" panose="020B0604030504040204" pitchFamily="34" charset="0"/>
              </a:rPr>
              <a:t>The Machine should provide Clean Out Mode function on touch screen.</a:t>
            </a:r>
          </a:p>
          <a:p>
            <a:pPr eaLnBrk="1" hangingPunct="1">
              <a:defRPr/>
            </a:pPr>
            <a:r>
              <a:rPr kumimoji="0" lang="ko-KR" altLang="en-US" kern="0" dirty="0">
                <a:solidFill>
                  <a:srgbClr val="000000"/>
                </a:solidFill>
                <a:cs typeface="Tahoma" panose="020B0604030504040204" pitchFamily="34" charset="0"/>
              </a:rPr>
              <a:t>● </a:t>
            </a:r>
            <a:r>
              <a:rPr lang="en-US" altLang="ko-KR" dirty="0">
                <a:solidFill>
                  <a:srgbClr val="000000"/>
                </a:solidFill>
                <a:ea typeface="Tahoma" panose="020B0604030504040204" pitchFamily="34" charset="0"/>
                <a:cs typeface="Tahoma" panose="020B0604030504040204" pitchFamily="34" charset="0"/>
              </a:rPr>
              <a:t>The CIM PC control the robot for the glass transfer to the cassette.</a:t>
            </a:r>
          </a:p>
          <a:p>
            <a:endParaRPr lang="en-US" altLang="ko-KR" dirty="0">
              <a:solidFill>
                <a:schemeClr val="tx1"/>
              </a:solidFill>
              <a:ea typeface="Tahoma" panose="020B0604030504040204" pitchFamily="34" charset="0"/>
              <a:cs typeface="Tahoma" panose="020B0604030504040204" pitchFamily="34" charset="0"/>
            </a:endParaRPr>
          </a:p>
        </p:txBody>
      </p:sp>
      <p:sp>
        <p:nvSpPr>
          <p:cNvPr id="27" name="직사각형 26"/>
          <p:cNvSpPr/>
          <p:nvPr/>
        </p:nvSpPr>
        <p:spPr>
          <a:xfrm>
            <a:off x="920551" y="4995411"/>
            <a:ext cx="4032449" cy="9196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a:solidFill>
                <a:schemeClr val="tx1"/>
              </a:solidFill>
            </a:endParaRPr>
          </a:p>
        </p:txBody>
      </p:sp>
      <p:sp>
        <p:nvSpPr>
          <p:cNvPr id="29" name="직사각형 28"/>
          <p:cNvSpPr/>
          <p:nvPr/>
        </p:nvSpPr>
        <p:spPr>
          <a:xfrm>
            <a:off x="1064568" y="5140325"/>
            <a:ext cx="1152128" cy="614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Process Skip</a:t>
            </a:r>
            <a:endParaRPr lang="ko-KR" altLang="en-US">
              <a:solidFill>
                <a:schemeClr val="tx1"/>
              </a:solidFill>
            </a:endParaRPr>
          </a:p>
        </p:txBody>
      </p:sp>
      <p:sp>
        <p:nvSpPr>
          <p:cNvPr id="31" name="직사각형 30"/>
          <p:cNvSpPr/>
          <p:nvPr/>
        </p:nvSpPr>
        <p:spPr>
          <a:xfrm>
            <a:off x="2360712" y="5140325"/>
            <a:ext cx="1152128" cy="614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Force Clean Out</a:t>
            </a:r>
            <a:endParaRPr lang="ko-KR" altLang="en-US">
              <a:solidFill>
                <a:schemeClr val="tx1"/>
              </a:solidFill>
            </a:endParaRPr>
          </a:p>
        </p:txBody>
      </p:sp>
      <p:sp>
        <p:nvSpPr>
          <p:cNvPr id="32" name="직사각형 31"/>
          <p:cNvSpPr/>
          <p:nvPr/>
        </p:nvSpPr>
        <p:spPr>
          <a:xfrm>
            <a:off x="3669535" y="5140325"/>
            <a:ext cx="1152128" cy="614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Loading Stop/Start</a:t>
            </a:r>
            <a:endParaRPr lang="ko-KR" altLang="en-US">
              <a:solidFill>
                <a:schemeClr val="tx1"/>
              </a:solidFill>
            </a:endParaRPr>
          </a:p>
        </p:txBody>
      </p:sp>
      <p:sp>
        <p:nvSpPr>
          <p:cNvPr id="33" name="TextBox 32"/>
          <p:cNvSpPr txBox="1"/>
          <p:nvPr/>
        </p:nvSpPr>
        <p:spPr>
          <a:xfrm>
            <a:off x="5013325" y="5292264"/>
            <a:ext cx="1595859" cy="369332"/>
          </a:xfrm>
          <a:prstGeom prst="rect">
            <a:avLst/>
          </a:prstGeom>
          <a:noFill/>
        </p:spPr>
        <p:txBody>
          <a:bodyPr wrap="square" rtlCol="0">
            <a:spAutoFit/>
          </a:bodyPr>
          <a:lstStyle/>
          <a:p>
            <a:r>
              <a:rPr lang="en-US" altLang="ko-KR" dirty="0"/>
              <a:t>Example of operation mode</a:t>
            </a:r>
            <a:br>
              <a:rPr lang="en-US" altLang="ko-KR" dirty="0"/>
            </a:br>
            <a:r>
              <a:rPr lang="en-US" altLang="ko-KR" dirty="0"/>
              <a:t>Switch on Touch Screen</a:t>
            </a:r>
            <a:endParaRPr lang="ko-KR" altLang="en-US"/>
          </a:p>
        </p:txBody>
      </p:sp>
      <p:sp>
        <p:nvSpPr>
          <p:cNvPr id="47" name="폭발 2 46"/>
          <p:cNvSpPr/>
          <p:nvPr/>
        </p:nvSpPr>
        <p:spPr>
          <a:xfrm>
            <a:off x="1496616" y="1916832"/>
            <a:ext cx="541006" cy="432805"/>
          </a:xfrm>
          <a:prstGeom prst="irregularSeal2">
            <a:avLst/>
          </a:prstGeom>
          <a:solidFill>
            <a:srgbClr val="FFFF00"/>
          </a:solidFill>
          <a:ln w="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Loading</a:t>
            </a:r>
          </a:p>
          <a:p>
            <a:pPr algn="ctr"/>
            <a:r>
              <a:rPr lang="en-US" altLang="ko-KR" dirty="0">
                <a:solidFill>
                  <a:schemeClr val="tx1"/>
                </a:solidFill>
              </a:rPr>
              <a:t>Stop</a:t>
            </a:r>
            <a:endParaRPr lang="ko-KR" altLang="en-US">
              <a:solidFill>
                <a:schemeClr val="tx1"/>
              </a:solidFill>
            </a:endParaRPr>
          </a:p>
        </p:txBody>
      </p:sp>
      <p:sp>
        <p:nvSpPr>
          <p:cNvPr id="48" name="폭발 2 47"/>
          <p:cNvSpPr/>
          <p:nvPr/>
        </p:nvSpPr>
        <p:spPr>
          <a:xfrm>
            <a:off x="2047002" y="1772816"/>
            <a:ext cx="563213" cy="396193"/>
          </a:xfrm>
          <a:prstGeom prst="irregularSeal2">
            <a:avLst/>
          </a:prstGeom>
          <a:solidFill>
            <a:srgbClr val="FFFF00"/>
          </a:solidFill>
          <a:ln w="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Error</a:t>
            </a:r>
            <a:endParaRPr lang="ko-KR" altLang="en-US">
              <a:solidFill>
                <a:schemeClr val="tx1"/>
              </a:solidFill>
            </a:endParaRPr>
          </a:p>
        </p:txBody>
      </p:sp>
      <p:sp>
        <p:nvSpPr>
          <p:cNvPr id="34" name="Line 5"/>
          <p:cNvSpPr>
            <a:spLocks noChangeShapeType="1"/>
          </p:cNvSpPr>
          <p:nvPr/>
        </p:nvSpPr>
        <p:spPr bwMode="auto">
          <a:xfrm>
            <a:off x="7238683" y="5852952"/>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35" name="Text Box 6"/>
          <p:cNvSpPr txBox="1">
            <a:spLocks noChangeArrowheads="1"/>
          </p:cNvSpPr>
          <p:nvPr/>
        </p:nvSpPr>
        <p:spPr bwMode="auto">
          <a:xfrm>
            <a:off x="7984808" y="572992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Normal Glass</a:t>
            </a:r>
          </a:p>
        </p:txBody>
      </p:sp>
      <p:sp>
        <p:nvSpPr>
          <p:cNvPr id="44" name="Rectangle 7"/>
          <p:cNvSpPr>
            <a:spLocks noChangeArrowheads="1"/>
          </p:cNvSpPr>
          <p:nvPr/>
        </p:nvSpPr>
        <p:spPr bwMode="auto">
          <a:xfrm rot="-5400000">
            <a:off x="7967865" y="4788013"/>
            <a:ext cx="400597"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45" name="Line 5"/>
          <p:cNvSpPr>
            <a:spLocks noChangeShapeType="1"/>
          </p:cNvSpPr>
          <p:nvPr/>
        </p:nvSpPr>
        <p:spPr bwMode="auto">
          <a:xfrm>
            <a:off x="7245033" y="6035922"/>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49" name="Text Box 6"/>
          <p:cNvSpPr txBox="1">
            <a:spLocks noChangeArrowheads="1"/>
          </p:cNvSpPr>
          <p:nvPr/>
        </p:nvSpPr>
        <p:spPr bwMode="auto">
          <a:xfrm>
            <a:off x="7984808" y="5912891"/>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a:t>
            </a:r>
            <a:r>
              <a:rPr kumimoji="0" lang="en-US" altLang="ko-KR" sz="1000" dirty="0" smtClean="0">
                <a:solidFill>
                  <a:schemeClr val="tx1"/>
                </a:solidFill>
                <a:latin typeface="微软雅黑" panose="020B0503020204020204" pitchFamily="34" charset="-122"/>
                <a:ea typeface="微软雅黑" panose="020B0503020204020204" pitchFamily="34" charset="-122"/>
              </a:rPr>
              <a:t>Process Skip</a:t>
            </a:r>
            <a:endParaRPr kumimoji="0" lang="en-US" altLang="ko-KR" sz="1000" dirty="0">
              <a:solidFill>
                <a:schemeClr val="tx1"/>
              </a:solidFill>
              <a:latin typeface="微软雅黑" panose="020B0503020204020204" pitchFamily="34" charset="-122"/>
              <a:ea typeface="微软雅黑" panose="020B0503020204020204" pitchFamily="34" charset="-122"/>
            </a:endParaRPr>
          </a:p>
        </p:txBody>
      </p:sp>
      <p:cxnSp>
        <p:nvCxnSpPr>
          <p:cNvPr id="50" name="직선 화살표 연결선 49"/>
          <p:cNvCxnSpPr/>
          <p:nvPr/>
        </p:nvCxnSpPr>
        <p:spPr>
          <a:xfrm>
            <a:off x="1574457" y="2701284"/>
            <a:ext cx="699958"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flipV="1">
            <a:off x="2303092" y="2456660"/>
            <a:ext cx="0" cy="24650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2334945" y="2442393"/>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p:nvPr/>
        </p:nvCxnSpPr>
        <p:spPr>
          <a:xfrm>
            <a:off x="2079573" y="2350770"/>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p:nvPr/>
        </p:nvCxnSpPr>
        <p:spPr>
          <a:xfrm>
            <a:off x="2079573" y="2499549"/>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p:nvPr/>
        </p:nvCxnSpPr>
        <p:spPr>
          <a:xfrm flipV="1">
            <a:off x="2303092" y="2175093"/>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p:nvPr/>
        </p:nvCxnSpPr>
        <p:spPr>
          <a:xfrm flipV="1">
            <a:off x="2478037" y="2175093"/>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p:nvPr/>
        </p:nvCxnSpPr>
        <p:spPr>
          <a:xfrm>
            <a:off x="2519015" y="2371726"/>
            <a:ext cx="194842"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a:off x="2519015" y="2482403"/>
            <a:ext cx="194842"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2975252" y="2420484"/>
            <a:ext cx="313796"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p:nvPr/>
        </p:nvCxnSpPr>
        <p:spPr>
          <a:xfrm>
            <a:off x="3656856" y="2420484"/>
            <a:ext cx="313796"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p:nvPr/>
        </p:nvCxnSpPr>
        <p:spPr>
          <a:xfrm>
            <a:off x="4304928" y="2420484"/>
            <a:ext cx="313796"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p:nvPr/>
        </p:nvCxnSpPr>
        <p:spPr>
          <a:xfrm>
            <a:off x="4953000" y="2420484"/>
            <a:ext cx="313796"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a:off x="5620124" y="2420484"/>
            <a:ext cx="313796"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6321152" y="2420484"/>
            <a:ext cx="313796"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6969224" y="2420484"/>
            <a:ext cx="313796"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p:nvPr/>
        </p:nvCxnSpPr>
        <p:spPr>
          <a:xfrm flipV="1">
            <a:off x="7514934" y="2539424"/>
            <a:ext cx="0" cy="298272"/>
          </a:xfrm>
          <a:prstGeom prst="straightConnector1">
            <a:avLst/>
          </a:prstGeom>
          <a:ln w="15875">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t>2.1 </a:t>
            </a:r>
            <a:r>
              <a:rPr lang="en-US" altLang="zh-CN" sz="2000" b="1" dirty="0"/>
              <a:t>Glass </a:t>
            </a:r>
            <a:r>
              <a:rPr lang="en-US" altLang="ko-KR" sz="2000" b="1" dirty="0"/>
              <a:t>Flow</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Abnormal Flow – Initial Cleaner Mismatching Recipe </a:t>
            </a:r>
          </a:p>
        </p:txBody>
      </p:sp>
      <p:sp>
        <p:nvSpPr>
          <p:cNvPr id="7" name="TextBox 6"/>
          <p:cNvSpPr txBox="1"/>
          <p:nvPr/>
        </p:nvSpPr>
        <p:spPr>
          <a:xfrm>
            <a:off x="560512" y="3602558"/>
            <a:ext cx="8424936" cy="923330"/>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a:t>
            </a:r>
            <a:r>
              <a:rPr lang="en-US" altLang="ko-KR" dirty="0" smtClean="0">
                <a:solidFill>
                  <a:schemeClr val="tx1"/>
                </a:solidFill>
              </a:rPr>
              <a:t>Manual Mode</a:t>
            </a:r>
          </a:p>
          <a:p>
            <a:pPr marL="171450" indent="-171450">
              <a:buFont typeface="Wingdings" panose="05000000000000000000" pitchFamily="2" charset="2"/>
              <a:buChar char="l"/>
            </a:pPr>
            <a:r>
              <a:rPr lang="en-US" altLang="ko-KR" dirty="0" smtClean="0">
                <a:solidFill>
                  <a:schemeClr val="tx1"/>
                </a:solidFill>
              </a:rPr>
              <a:t>Machine Mode : Manual Mode</a:t>
            </a:r>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1. Flow By </a:t>
            </a:r>
            <a:r>
              <a:rPr lang="en-US" altLang="ko-KR" dirty="0" smtClean="0">
                <a:solidFill>
                  <a:schemeClr val="tx1"/>
                </a:solidFill>
              </a:rPr>
              <a:t>Recipe</a:t>
            </a:r>
            <a:endParaRPr lang="en-US" altLang="ko-KR" dirty="0">
              <a:solidFill>
                <a:schemeClr val="tx1"/>
              </a:solidFill>
            </a:endParaRPr>
          </a:p>
          <a:p>
            <a:r>
              <a:rPr lang="en-US" altLang="ko-KR" dirty="0">
                <a:solidFill>
                  <a:schemeClr val="tx1"/>
                </a:solidFill>
              </a:rPr>
              <a:t>	- </a:t>
            </a:r>
            <a:r>
              <a:rPr lang="en-US" altLang="ko-KR" dirty="0" smtClean="0">
                <a:solidFill>
                  <a:schemeClr val="tx1"/>
                </a:solidFill>
              </a:rPr>
              <a:t>If recipe of the inserted glass does not match, Glass Back to the Loader</a:t>
            </a:r>
          </a:p>
          <a:p>
            <a:pPr marL="171450" indent="-171450">
              <a:buFont typeface="Wingdings" panose="05000000000000000000" pitchFamily="2" charset="2"/>
              <a:buChar char="l"/>
            </a:pPr>
            <a:r>
              <a:rPr lang="en-US" altLang="ko-KR" dirty="0" smtClean="0">
                <a:solidFill>
                  <a:schemeClr val="tx1"/>
                </a:solidFill>
              </a:rPr>
              <a:t>2. Glass Flow</a:t>
            </a:r>
          </a:p>
          <a:p>
            <a:r>
              <a:rPr lang="en-US" altLang="ko-KR" dirty="0">
                <a:solidFill>
                  <a:schemeClr val="tx1"/>
                </a:solidFill>
              </a:rPr>
              <a:t>	: CST </a:t>
            </a:r>
            <a:r>
              <a:rPr lang="ko-KR" altLang="en-US">
                <a:solidFill>
                  <a:schemeClr val="tx1"/>
                </a:solidFill>
              </a:rPr>
              <a:t>→ </a:t>
            </a:r>
            <a:r>
              <a:rPr lang="en-US" altLang="ko-KR" dirty="0">
                <a:solidFill>
                  <a:schemeClr val="tx1"/>
                </a:solidFill>
              </a:rPr>
              <a:t>Robot </a:t>
            </a:r>
            <a:r>
              <a:rPr lang="ko-KR" altLang="en-US">
                <a:solidFill>
                  <a:schemeClr val="tx1"/>
                </a:solidFill>
              </a:rPr>
              <a:t>→ </a:t>
            </a:r>
            <a:r>
              <a:rPr lang="en-US" altLang="ko-KR" dirty="0">
                <a:solidFill>
                  <a:schemeClr val="tx1"/>
                </a:solidFill>
              </a:rPr>
              <a:t>Cleaner </a:t>
            </a:r>
            <a:r>
              <a:rPr lang="ko-KR" altLang="en-US">
                <a:solidFill>
                  <a:schemeClr val="tx1"/>
                </a:solidFill>
              </a:rPr>
              <a:t>→ </a:t>
            </a:r>
            <a:r>
              <a:rPr lang="en-US" altLang="ko-KR" dirty="0">
                <a:solidFill>
                  <a:schemeClr val="tx1"/>
                </a:solidFill>
              </a:rPr>
              <a:t>Robot </a:t>
            </a:r>
            <a:r>
              <a:rPr lang="ko-KR" altLang="en-US">
                <a:solidFill>
                  <a:schemeClr val="tx1"/>
                </a:solidFill>
              </a:rPr>
              <a:t>→ </a:t>
            </a:r>
            <a:r>
              <a:rPr lang="en-US" altLang="ko-KR" dirty="0" smtClean="0">
                <a:solidFill>
                  <a:schemeClr val="tx1"/>
                </a:solidFill>
              </a:rPr>
              <a:t>CST</a:t>
            </a:r>
            <a:endParaRPr lang="en-US" altLang="ko-KR" dirty="0">
              <a:solidFill>
                <a:schemeClr val="tx1"/>
              </a:solidFill>
            </a:endParaRPr>
          </a:p>
        </p:txBody>
      </p:sp>
      <p:sp>
        <p:nvSpPr>
          <p:cNvPr id="9" name="Line 5"/>
          <p:cNvSpPr>
            <a:spLocks noChangeShapeType="1"/>
          </p:cNvSpPr>
          <p:nvPr/>
        </p:nvSpPr>
        <p:spPr bwMode="auto">
          <a:xfrm>
            <a:off x="7238683" y="5468689"/>
            <a:ext cx="6858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10" name="Text Box 6"/>
          <p:cNvSpPr txBox="1">
            <a:spLocks noChangeArrowheads="1"/>
          </p:cNvSpPr>
          <p:nvPr/>
        </p:nvSpPr>
        <p:spPr bwMode="auto">
          <a:xfrm>
            <a:off x="7984808" y="5345658"/>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Normal Glass</a:t>
            </a:r>
          </a:p>
        </p:txBody>
      </p:sp>
      <p:sp>
        <p:nvSpPr>
          <p:cNvPr id="11" name="Rectangle 7"/>
          <p:cNvSpPr>
            <a:spLocks noChangeArrowheads="1"/>
          </p:cNvSpPr>
          <p:nvPr/>
        </p:nvSpPr>
        <p:spPr bwMode="auto">
          <a:xfrm rot="-5400000">
            <a:off x="7761764" y="4581912"/>
            <a:ext cx="812800" cy="229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10800000" lIns="91430" tIns="45715" rIns="91430" bIns="45715" anchor="ct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lgn="ctr">
              <a:buClr>
                <a:srgbClr val="336699"/>
              </a:buClr>
            </a:pPr>
            <a:endParaRPr kumimoji="0" lang="ko-KR" altLang="ko-KR" sz="2800">
              <a:solidFill>
                <a:schemeClr val="tx1"/>
              </a:solidFill>
              <a:latin typeface="微软雅黑" panose="020B0503020204020204" pitchFamily="34" charset="-122"/>
            </a:endParaRPr>
          </a:p>
        </p:txBody>
      </p:sp>
      <p:sp>
        <p:nvSpPr>
          <p:cNvPr id="12" name="Line 5"/>
          <p:cNvSpPr>
            <a:spLocks noChangeShapeType="1"/>
          </p:cNvSpPr>
          <p:nvPr/>
        </p:nvSpPr>
        <p:spPr bwMode="auto">
          <a:xfrm>
            <a:off x="7245033" y="5651659"/>
            <a:ext cx="685800" cy="0"/>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13" name="Line 5"/>
          <p:cNvSpPr>
            <a:spLocks noChangeShapeType="1"/>
          </p:cNvSpPr>
          <p:nvPr/>
        </p:nvSpPr>
        <p:spPr bwMode="auto">
          <a:xfrm>
            <a:off x="7245033" y="5833655"/>
            <a:ext cx="685800" cy="0"/>
          </a:xfrm>
          <a:prstGeom prst="line">
            <a:avLst/>
          </a:prstGeom>
          <a:noFill/>
          <a:ln w="38100">
            <a:solidFill>
              <a:srgbClr val="FF0000"/>
            </a:solidFill>
            <a:prstDash val="sysDash"/>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14" name="Text Box 6"/>
          <p:cNvSpPr txBox="1">
            <a:spLocks noChangeArrowheads="1"/>
          </p:cNvSpPr>
          <p:nvPr/>
        </p:nvSpPr>
        <p:spPr bwMode="auto">
          <a:xfrm>
            <a:off x="7991158" y="5782220"/>
            <a:ext cx="12620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Process Skip</a:t>
            </a:r>
          </a:p>
        </p:txBody>
      </p:sp>
      <p:sp>
        <p:nvSpPr>
          <p:cNvPr id="15" name="Line 5"/>
          <p:cNvSpPr>
            <a:spLocks noChangeShapeType="1"/>
          </p:cNvSpPr>
          <p:nvPr/>
        </p:nvSpPr>
        <p:spPr bwMode="auto">
          <a:xfrm>
            <a:off x="7252970" y="6011455"/>
            <a:ext cx="685800" cy="0"/>
          </a:xfrm>
          <a:prstGeom prst="line">
            <a:avLst/>
          </a:prstGeom>
          <a:noFill/>
          <a:ln w="38100">
            <a:solidFill>
              <a:srgbClr val="0070C0"/>
            </a:solidFill>
            <a:prstDash val="sysDash"/>
            <a:round/>
            <a:tailEnd type="triangle" w="med" len="med"/>
          </a:ln>
          <a:extLst>
            <a:ext uri="{909E8E84-426E-40DD-AFC4-6F175D3DCCD1}">
              <a14:hiddenFill xmlns:a14="http://schemas.microsoft.com/office/drawing/2010/main">
                <a:noFill/>
              </a14:hiddenFill>
            </a:ext>
          </a:extLst>
        </p:spPr>
        <p:txBody>
          <a:bodyPr lIns="90000" rIns="90000"/>
          <a:lstStyle/>
          <a:p>
            <a:endParaRPr lang="ko-KR" altLang="en-US">
              <a:latin typeface="微软雅黑" panose="020B0503020204020204" pitchFamily="34" charset="-122"/>
            </a:endParaRPr>
          </a:p>
        </p:txBody>
      </p:sp>
      <p:sp>
        <p:nvSpPr>
          <p:cNvPr id="16" name="Text Box 6"/>
          <p:cNvSpPr txBox="1">
            <a:spLocks noChangeArrowheads="1"/>
          </p:cNvSpPr>
          <p:nvPr/>
        </p:nvSpPr>
        <p:spPr bwMode="auto">
          <a:xfrm>
            <a:off x="7984808" y="5528628"/>
            <a:ext cx="1260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30" tIns="45715" rIns="91430" bIns="45715">
            <a:spAutoFit/>
          </a:bodyPr>
          <a:lstStyle>
            <a:lvl1pPr>
              <a:defRPr kumimoji="1" sz="900">
                <a:solidFill>
                  <a:schemeClr val="tx2"/>
                </a:solidFill>
                <a:latin typeface="Tahoma" panose="020B0604030504040204" pitchFamily="34" charset="0"/>
                <a:ea typeface="Gulim" panose="020B0600000101010101" pitchFamily="50" charset="-127"/>
              </a:defRPr>
            </a:lvl1pPr>
            <a:lvl2pPr marL="742950" indent="-285750">
              <a:defRPr kumimoji="1" sz="900">
                <a:solidFill>
                  <a:schemeClr val="tx2"/>
                </a:solidFill>
                <a:latin typeface="Tahoma" panose="020B0604030504040204" pitchFamily="34" charset="0"/>
                <a:ea typeface="Gulim" panose="020B0600000101010101" pitchFamily="50" charset="-127"/>
              </a:defRPr>
            </a:lvl2pPr>
            <a:lvl3pPr marL="1143000" indent="-228600">
              <a:defRPr kumimoji="1" sz="900">
                <a:solidFill>
                  <a:schemeClr val="tx2"/>
                </a:solidFill>
                <a:latin typeface="Tahoma" panose="020B0604030504040204" pitchFamily="34" charset="0"/>
                <a:ea typeface="Gulim" panose="020B0600000101010101" pitchFamily="50" charset="-127"/>
              </a:defRPr>
            </a:lvl3pPr>
            <a:lvl4pPr marL="1600200" indent="-228600">
              <a:defRPr kumimoji="1" sz="900">
                <a:solidFill>
                  <a:schemeClr val="tx2"/>
                </a:solidFill>
                <a:latin typeface="Tahoma" panose="020B0604030504040204" pitchFamily="34" charset="0"/>
                <a:ea typeface="Gulim" panose="020B0600000101010101" pitchFamily="50" charset="-127"/>
              </a:defRPr>
            </a:lvl4pPr>
            <a:lvl5pPr marL="2057400" indent="-228600">
              <a:defRPr kumimoji="1" sz="900">
                <a:solidFill>
                  <a:schemeClr val="tx2"/>
                </a:solidFill>
                <a:latin typeface="Tahoma" panose="020B0604030504040204" pitchFamily="34" charset="0"/>
                <a:ea typeface="Gulim" panose="020B0600000101010101" pitchFamily="50" charset="-127"/>
              </a:defRPr>
            </a:lvl5pPr>
            <a:lvl6pPr marL="25146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6pPr>
            <a:lvl7pPr marL="29718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7pPr>
            <a:lvl8pPr marL="34290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8pPr>
            <a:lvl9pPr marL="3886200" indent="-228600" defTabSz="912495" eaLnBrk="0" fontAlgn="base" hangingPunct="0">
              <a:spcBef>
                <a:spcPct val="0"/>
              </a:spcBef>
              <a:spcAft>
                <a:spcPct val="0"/>
              </a:spcAft>
              <a:defRPr kumimoji="1" sz="900">
                <a:solidFill>
                  <a:schemeClr val="tx2"/>
                </a:solidFill>
                <a:latin typeface="Tahoma" panose="020B0604030504040204" pitchFamily="34" charset="0"/>
                <a:ea typeface="Gulim" panose="020B0600000101010101" pitchFamily="50" charset="-127"/>
              </a:defRPr>
            </a:lvl9pPr>
          </a:lstStyle>
          <a:p>
            <a:pPr>
              <a:buClr>
                <a:srgbClr val="336699"/>
              </a:buClr>
            </a:pPr>
            <a:r>
              <a:rPr kumimoji="0" lang="en-US" altLang="ko-KR" sz="1000" dirty="0">
                <a:solidFill>
                  <a:schemeClr val="tx1"/>
                </a:solidFill>
                <a:latin typeface="微软雅黑" panose="020B0503020204020204" pitchFamily="34" charset="-122"/>
                <a:ea typeface="微软雅黑" panose="020B0503020204020204" pitchFamily="34" charset="-122"/>
              </a:rPr>
              <a:t>: Dummy Glass</a:t>
            </a:r>
          </a:p>
        </p:txBody>
      </p:sp>
      <p:sp>
        <p:nvSpPr>
          <p:cNvPr id="2" name="모서리가 둥근 사각형 설명선 1"/>
          <p:cNvSpPr/>
          <p:nvPr/>
        </p:nvSpPr>
        <p:spPr>
          <a:xfrm>
            <a:off x="1527862" y="2975769"/>
            <a:ext cx="843417" cy="316835"/>
          </a:xfrm>
          <a:prstGeom prst="wedgeRoundRectCallout">
            <a:avLst>
              <a:gd name="adj1" fmla="val 11949"/>
              <a:gd name="adj2" fmla="val -117359"/>
              <a:gd name="adj3" fmla="val 16667"/>
            </a:avLst>
          </a:prstGeom>
          <a:solidFill>
            <a:srgbClr val="FFFF00"/>
          </a:solidFill>
          <a:ln w="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Recipe Mismatching</a:t>
            </a:r>
            <a:endParaRPr lang="ko-KR" altLang="en-US" dirty="0">
              <a:solidFill>
                <a:schemeClr val="tx1"/>
              </a:solidFill>
            </a:endParaRPr>
          </a:p>
        </p:txBody>
      </p:sp>
      <p:cxnSp>
        <p:nvCxnSpPr>
          <p:cNvPr id="17" name="직선 화살표 연결선 16"/>
          <p:cNvCxnSpPr/>
          <p:nvPr/>
        </p:nvCxnSpPr>
        <p:spPr>
          <a:xfrm>
            <a:off x="1574457" y="2645802"/>
            <a:ext cx="699958"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1574457" y="2728352"/>
            <a:ext cx="699958" cy="0"/>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2.3 Job Event</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196752"/>
            <a:ext cx="8784976" cy="2448272"/>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3645024"/>
            <a:ext cx="8784976" cy="252028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Job Event Flow ( Loader ) </a:t>
            </a:r>
          </a:p>
        </p:txBody>
      </p:sp>
      <p:sp>
        <p:nvSpPr>
          <p:cNvPr id="143" name="TextBox 142"/>
          <p:cNvSpPr txBox="1"/>
          <p:nvPr/>
        </p:nvSpPr>
        <p:spPr>
          <a:xfrm>
            <a:off x="632520" y="3667090"/>
            <a:ext cx="6912768" cy="553998"/>
          </a:xfrm>
          <a:prstGeom prst="rect">
            <a:avLst/>
          </a:prstGeom>
          <a:noFill/>
        </p:spPr>
        <p:txBody>
          <a:bodyPr wrap="square" rtlCol="0">
            <a:spAutoFit/>
          </a:bodyPr>
          <a:lstStyle/>
          <a:p>
            <a:r>
              <a:rPr lang="ko-KR" altLang="en-US" sz="1000" dirty="0">
                <a:latin typeface="微软雅黑" panose="020B0503020204020204" pitchFamily="34" charset="-122"/>
              </a:rPr>
              <a:t>● </a:t>
            </a:r>
            <a:r>
              <a:rPr lang="en-US" altLang="ko-KR" sz="1000" dirty="0">
                <a:latin typeface="微软雅黑" panose="020B0503020204020204" pitchFamily="34" charset="-122"/>
              </a:rPr>
              <a:t>Robot Arm Substrate Event</a:t>
            </a:r>
          </a:p>
          <a:p>
            <a:r>
              <a:rPr lang="en-US" altLang="ko-KR" sz="1000" dirty="0">
                <a:solidFill>
                  <a:srgbClr val="FF0000"/>
                </a:solidFill>
                <a:latin typeface="微软雅黑" panose="020B0503020204020204" pitchFamily="34" charset="-122"/>
              </a:rPr>
              <a:t>    - When the substrate is loaded on robot arm, the indexer should report Arm Substrate Load Report</a:t>
            </a:r>
          </a:p>
          <a:p>
            <a:r>
              <a:rPr lang="en-US" altLang="ko-KR" sz="1000" dirty="0">
                <a:solidFill>
                  <a:srgbClr val="FF0000"/>
                </a:solidFill>
                <a:latin typeface="微软雅黑" panose="020B0503020204020204" pitchFamily="34" charset="-122"/>
              </a:rPr>
              <a:t>    - When the substrate is unloaded from robot arm, the indexer should report Arm Substrate Unload Report</a:t>
            </a:r>
            <a:endParaRPr lang="ko-KR" altLang="en-US" sz="1000" dirty="0">
              <a:solidFill>
                <a:srgbClr val="FF0000"/>
              </a:solidFill>
              <a:latin typeface="微软雅黑" panose="020B0503020204020204" pitchFamily="34" charset="-122"/>
            </a:endParaRPr>
          </a:p>
        </p:txBody>
      </p:sp>
      <p:sp>
        <p:nvSpPr>
          <p:cNvPr id="144" name="직사각형 143"/>
          <p:cNvSpPr/>
          <p:nvPr/>
        </p:nvSpPr>
        <p:spPr>
          <a:xfrm>
            <a:off x="992560" y="4293096"/>
            <a:ext cx="1728192" cy="1656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dirty="0">
              <a:solidFill>
                <a:schemeClr val="tx1"/>
              </a:solidFill>
            </a:endParaRPr>
          </a:p>
        </p:txBody>
      </p:sp>
      <p:sp>
        <p:nvSpPr>
          <p:cNvPr id="145" name="TextBox 144"/>
          <p:cNvSpPr txBox="1"/>
          <p:nvPr/>
        </p:nvSpPr>
        <p:spPr>
          <a:xfrm>
            <a:off x="1396146" y="4509120"/>
            <a:ext cx="532518" cy="230832"/>
          </a:xfrm>
          <a:prstGeom prst="rect">
            <a:avLst/>
          </a:prstGeom>
          <a:noFill/>
        </p:spPr>
        <p:txBody>
          <a:bodyPr wrap="none" rtlCol="0">
            <a:spAutoFit/>
          </a:bodyPr>
          <a:lstStyle/>
          <a:p>
            <a:r>
              <a:rPr lang="en-US" altLang="ko-KR" dirty="0"/>
              <a:t>Loader</a:t>
            </a:r>
            <a:endParaRPr lang="ko-KR" altLang="en-US" dirty="0"/>
          </a:p>
        </p:txBody>
      </p:sp>
      <p:grpSp>
        <p:nvGrpSpPr>
          <p:cNvPr id="12" name="Group 1769"/>
          <p:cNvGrpSpPr/>
          <p:nvPr/>
        </p:nvGrpSpPr>
        <p:grpSpPr bwMode="auto">
          <a:xfrm>
            <a:off x="1928664" y="5013176"/>
            <a:ext cx="236538" cy="233363"/>
            <a:chOff x="1655" y="3752"/>
            <a:chExt cx="152" cy="163"/>
          </a:xfrm>
        </p:grpSpPr>
        <p:sp>
          <p:nvSpPr>
            <p:cNvPr id="147" name="Oval 1770"/>
            <p:cNvSpPr>
              <a:spLocks noChangeArrowheads="1"/>
            </p:cNvSpPr>
            <p:nvPr/>
          </p:nvSpPr>
          <p:spPr bwMode="auto">
            <a:xfrm rot="5400000">
              <a:off x="1663" y="3770"/>
              <a:ext cx="136" cy="152"/>
            </a:xfrm>
            <a:prstGeom prst="ellipse">
              <a:avLst/>
            </a:prstGeom>
            <a:solidFill>
              <a:srgbClr val="009900"/>
            </a:solidFill>
            <a:ln w="9525">
              <a:solidFill>
                <a:srgbClr val="000000"/>
              </a:solidFill>
              <a:round/>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8" name="Rectangle 1771"/>
            <p:cNvSpPr>
              <a:spLocks noChangeArrowheads="1"/>
            </p:cNvSpPr>
            <p:nvPr/>
          </p:nvSpPr>
          <p:spPr bwMode="auto">
            <a:xfrm rot="5400000">
              <a:off x="1686" y="3797"/>
              <a:ext cx="131" cy="41"/>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49" name="Rectangle 1772"/>
            <p:cNvSpPr>
              <a:spLocks noChangeArrowheads="1"/>
            </p:cNvSpPr>
            <p:nvPr/>
          </p:nvSpPr>
          <p:spPr bwMode="auto">
            <a:xfrm rot="5400000">
              <a:off x="1630" y="3802"/>
              <a:ext cx="131" cy="31"/>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50" name="Rectangle 1773"/>
            <p:cNvSpPr>
              <a:spLocks noChangeArrowheads="1"/>
            </p:cNvSpPr>
            <p:nvPr/>
          </p:nvSpPr>
          <p:spPr bwMode="auto">
            <a:xfrm rot="5400000">
              <a:off x="1643" y="3801"/>
              <a:ext cx="132" cy="46"/>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51" name="Rectangle 1774"/>
            <p:cNvSpPr>
              <a:spLocks noChangeArrowheads="1"/>
            </p:cNvSpPr>
            <p:nvPr/>
          </p:nvSpPr>
          <p:spPr bwMode="auto">
            <a:xfrm rot="5400000">
              <a:off x="1701" y="3809"/>
              <a:ext cx="132" cy="30"/>
            </a:xfrm>
            <a:prstGeom prst="rect">
              <a:avLst/>
            </a:prstGeom>
            <a:solidFill>
              <a:schemeClr val="bg1"/>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52" name="Rectangle 1775"/>
            <p:cNvSpPr>
              <a:spLocks noChangeArrowheads="1"/>
            </p:cNvSpPr>
            <p:nvPr/>
          </p:nvSpPr>
          <p:spPr bwMode="auto">
            <a:xfrm rot="5400000">
              <a:off x="1709" y="3817"/>
              <a:ext cx="43" cy="101"/>
            </a:xfrm>
            <a:prstGeom prst="rect">
              <a:avLst/>
            </a:prstGeom>
            <a:solidFill>
              <a:schemeClr val="folHlink"/>
            </a:solidFill>
            <a:ln w="9525">
              <a:solidFill>
                <a:srgbClr val="000000"/>
              </a:solidFill>
              <a:miter lim="800000"/>
            </a:ln>
          </p:spPr>
          <p:txBody>
            <a:bodyP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grpSp>
      <p:grpSp>
        <p:nvGrpSpPr>
          <p:cNvPr id="13" name="Group 1710"/>
          <p:cNvGrpSpPr/>
          <p:nvPr/>
        </p:nvGrpSpPr>
        <p:grpSpPr bwMode="auto">
          <a:xfrm>
            <a:off x="1568624" y="4845157"/>
            <a:ext cx="224082" cy="206845"/>
            <a:chOff x="2016" y="2832"/>
            <a:chExt cx="144" cy="144"/>
          </a:xfrm>
          <a:solidFill>
            <a:schemeClr val="bg1">
              <a:lumMod val="85000"/>
            </a:schemeClr>
          </a:solidFill>
        </p:grpSpPr>
        <p:sp>
          <p:nvSpPr>
            <p:cNvPr id="154"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55"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56"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57"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14" name="Group 1710"/>
          <p:cNvGrpSpPr/>
          <p:nvPr/>
        </p:nvGrpSpPr>
        <p:grpSpPr bwMode="auto">
          <a:xfrm>
            <a:off x="1568624" y="5181194"/>
            <a:ext cx="224082" cy="206845"/>
            <a:chOff x="2016" y="2832"/>
            <a:chExt cx="144" cy="144"/>
          </a:xfrm>
          <a:solidFill>
            <a:schemeClr val="bg1">
              <a:lumMod val="85000"/>
            </a:schemeClr>
          </a:solidFill>
        </p:grpSpPr>
        <p:sp>
          <p:nvSpPr>
            <p:cNvPr id="159"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60"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161"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162"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141" name="그룹 140"/>
          <p:cNvGrpSpPr/>
          <p:nvPr/>
        </p:nvGrpSpPr>
        <p:grpSpPr>
          <a:xfrm>
            <a:off x="5817096" y="4221088"/>
            <a:ext cx="3168352" cy="1785104"/>
            <a:chOff x="5817096" y="4221088"/>
            <a:chExt cx="3168352" cy="1785104"/>
          </a:xfrm>
        </p:grpSpPr>
        <p:sp>
          <p:nvSpPr>
            <p:cNvPr id="193" name="TextBox 192"/>
            <p:cNvSpPr txBox="1"/>
            <p:nvPr/>
          </p:nvSpPr>
          <p:spPr>
            <a:xfrm>
              <a:off x="6465168" y="4221088"/>
              <a:ext cx="2520280" cy="1785104"/>
            </a:xfrm>
            <a:prstGeom prst="rect">
              <a:avLst/>
            </a:prstGeom>
            <a:noFill/>
          </p:spPr>
          <p:txBody>
            <a:bodyPr wrap="square" rtlCol="0">
              <a:spAutoFit/>
            </a:bodyPr>
            <a:lstStyle/>
            <a:p>
              <a:r>
                <a:rPr lang="en-US" altLang="ko-KR" sz="1000" dirty="0">
                  <a:latin typeface="微软雅黑" panose="020B0503020204020204" pitchFamily="34" charset="-122"/>
                  <a:ea typeface="微软雅黑" panose="020B0503020204020204" pitchFamily="34" charset="-122"/>
                </a:rPr>
                <a:t> : Received Job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Sent Out Job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Stored Job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Fetched Out Job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Robot Arm Substrate Load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Robot Arm Substrate Unload Event</a:t>
              </a:r>
              <a:endParaRPr lang="ko-KR" altLang="en-US" sz="1000" dirty="0">
                <a:latin typeface="微软雅黑" panose="020B0503020204020204" pitchFamily="34" charset="-122"/>
              </a:endParaRPr>
            </a:p>
          </p:txBody>
        </p:sp>
        <p:cxnSp>
          <p:nvCxnSpPr>
            <p:cNvPr id="195" name="직선 화살표 연결선 194"/>
            <p:cNvCxnSpPr/>
            <p:nvPr/>
          </p:nvCxnSpPr>
          <p:spPr>
            <a:xfrm>
              <a:off x="5817096" y="4365104"/>
              <a:ext cx="72008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직선 화살표 연결선 195"/>
            <p:cNvCxnSpPr/>
            <p:nvPr/>
          </p:nvCxnSpPr>
          <p:spPr>
            <a:xfrm>
              <a:off x="5817096" y="4653136"/>
              <a:ext cx="720080" cy="0"/>
            </a:xfrm>
            <a:prstGeom prst="straightConnector1">
              <a:avLst/>
            </a:prstGeom>
            <a:ln w="158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직선 화살표 연결선 196"/>
            <p:cNvCxnSpPr/>
            <p:nvPr/>
          </p:nvCxnSpPr>
          <p:spPr>
            <a:xfrm>
              <a:off x="5817096" y="4964028"/>
              <a:ext cx="720080" cy="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직선 화살표 연결선 197"/>
            <p:cNvCxnSpPr/>
            <p:nvPr/>
          </p:nvCxnSpPr>
          <p:spPr>
            <a:xfrm>
              <a:off x="5817096" y="5267300"/>
              <a:ext cx="720080"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직선 화살표 연결선 198"/>
            <p:cNvCxnSpPr/>
            <p:nvPr/>
          </p:nvCxnSpPr>
          <p:spPr>
            <a:xfrm>
              <a:off x="5817096" y="5570572"/>
              <a:ext cx="720080" cy="0"/>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직선 화살표 연결선 199"/>
            <p:cNvCxnSpPr/>
            <p:nvPr/>
          </p:nvCxnSpPr>
          <p:spPr>
            <a:xfrm>
              <a:off x="5817096" y="5873844"/>
              <a:ext cx="720080" cy="0"/>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6" name="직선 화살표 연결선 145"/>
          <p:cNvCxnSpPr/>
          <p:nvPr/>
        </p:nvCxnSpPr>
        <p:spPr>
          <a:xfrm>
            <a:off x="1640632" y="4869160"/>
            <a:ext cx="288032"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직선 화살표 연결선 157"/>
          <p:cNvCxnSpPr/>
          <p:nvPr/>
        </p:nvCxnSpPr>
        <p:spPr>
          <a:xfrm>
            <a:off x="1784395" y="4941168"/>
            <a:ext cx="288032" cy="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직선 화살표 연결선 181"/>
          <p:cNvCxnSpPr/>
          <p:nvPr/>
        </p:nvCxnSpPr>
        <p:spPr>
          <a:xfrm>
            <a:off x="2000672" y="5157192"/>
            <a:ext cx="288032" cy="0"/>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직선 화살표 연결선 187"/>
          <p:cNvCxnSpPr/>
          <p:nvPr/>
        </p:nvCxnSpPr>
        <p:spPr>
          <a:xfrm>
            <a:off x="2072680" y="5229200"/>
            <a:ext cx="360040" cy="0"/>
          </a:xfrm>
          <a:prstGeom prst="straightConnector1">
            <a:avLst/>
          </a:prstGeom>
          <a:ln w="158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36" name="Group 1710"/>
          <p:cNvGrpSpPr/>
          <p:nvPr/>
        </p:nvGrpSpPr>
        <p:grpSpPr bwMode="auto">
          <a:xfrm>
            <a:off x="1391656" y="4782304"/>
            <a:ext cx="224082" cy="206845"/>
            <a:chOff x="2016" y="2832"/>
            <a:chExt cx="144" cy="144"/>
          </a:xfrm>
          <a:solidFill>
            <a:schemeClr val="bg1">
              <a:lumMod val="85000"/>
            </a:schemeClr>
          </a:solidFill>
        </p:grpSpPr>
        <p:sp>
          <p:nvSpPr>
            <p:cNvPr id="437"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38"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39"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440"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441" name="Group 1710"/>
          <p:cNvGrpSpPr/>
          <p:nvPr/>
        </p:nvGrpSpPr>
        <p:grpSpPr bwMode="auto">
          <a:xfrm>
            <a:off x="1393071" y="5123528"/>
            <a:ext cx="224082" cy="206845"/>
            <a:chOff x="2016" y="2832"/>
            <a:chExt cx="144" cy="144"/>
          </a:xfrm>
          <a:solidFill>
            <a:schemeClr val="bg1">
              <a:lumMod val="85000"/>
            </a:schemeClr>
          </a:solidFill>
        </p:grpSpPr>
        <p:sp>
          <p:nvSpPr>
            <p:cNvPr id="442"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43"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444"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445"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cxnSp>
        <p:nvCxnSpPr>
          <p:cNvPr id="466" name="직선 화살표 연결선 465"/>
          <p:cNvCxnSpPr/>
          <p:nvPr/>
        </p:nvCxnSpPr>
        <p:spPr>
          <a:xfrm>
            <a:off x="1928411" y="5093315"/>
            <a:ext cx="288032"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직선 화살표 연결선 466"/>
          <p:cNvCxnSpPr/>
          <p:nvPr/>
        </p:nvCxnSpPr>
        <p:spPr>
          <a:xfrm>
            <a:off x="1856909" y="5021813"/>
            <a:ext cx="288032" cy="0"/>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oup 1710"/>
          <p:cNvGrpSpPr/>
          <p:nvPr/>
        </p:nvGrpSpPr>
        <p:grpSpPr bwMode="auto">
          <a:xfrm>
            <a:off x="1568624" y="5517233"/>
            <a:ext cx="224082" cy="206845"/>
            <a:chOff x="2016" y="2832"/>
            <a:chExt cx="144" cy="144"/>
          </a:xfrm>
          <a:solidFill>
            <a:schemeClr val="bg1">
              <a:lumMod val="85000"/>
            </a:schemeClr>
          </a:solidFill>
        </p:grpSpPr>
        <p:sp>
          <p:nvSpPr>
            <p:cNvPr id="82"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3"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4"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85"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grpSp>
        <p:nvGrpSpPr>
          <p:cNvPr id="86" name="Group 1710"/>
          <p:cNvGrpSpPr/>
          <p:nvPr/>
        </p:nvGrpSpPr>
        <p:grpSpPr bwMode="auto">
          <a:xfrm>
            <a:off x="1393071" y="5459567"/>
            <a:ext cx="224082" cy="206845"/>
            <a:chOff x="2016" y="2832"/>
            <a:chExt cx="144" cy="144"/>
          </a:xfrm>
          <a:solidFill>
            <a:schemeClr val="bg1">
              <a:lumMod val="85000"/>
            </a:schemeClr>
          </a:solidFill>
        </p:grpSpPr>
        <p:sp>
          <p:nvSpPr>
            <p:cNvPr id="87" name="Rectangle 1711"/>
            <p:cNvSpPr>
              <a:spLocks noChangeArrowheads="1"/>
            </p:cNvSpPr>
            <p:nvPr/>
          </p:nvSpPr>
          <p:spPr bwMode="auto">
            <a:xfrm>
              <a:off x="2016" y="2832"/>
              <a:ext cx="144" cy="144"/>
            </a:xfrm>
            <a:prstGeom prst="rect">
              <a:avLst/>
            </a:prstGeom>
            <a:grpFill/>
            <a:ln w="38100" cmpd="dbl">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8" name="Rectangle 1712"/>
            <p:cNvSpPr>
              <a:spLocks noChangeArrowheads="1"/>
            </p:cNvSpPr>
            <p:nvPr/>
          </p:nvSpPr>
          <p:spPr bwMode="auto">
            <a:xfrm>
              <a:off x="2032" y="2848"/>
              <a:ext cx="112" cy="112"/>
            </a:xfrm>
            <a:prstGeom prst="rect">
              <a:avLst/>
            </a:prstGeom>
            <a:grpFill/>
            <a:ln w="9525">
              <a:solidFill>
                <a:srgbClr val="000000"/>
              </a:solidFill>
              <a:miter lim="800000"/>
            </a:ln>
          </p:spPr>
          <p:txBody>
            <a:bodyPr wrap="none" anchor="ctr"/>
            <a:lstStyle/>
            <a:p>
              <a:pPr algn="ctr" latinLnBrk="1">
                <a:defRPr/>
              </a:pPr>
              <a:endParaRPr lang="ko-KR" altLang="en-US" dirty="0">
                <a:solidFill>
                  <a:srgbClr val="000000"/>
                </a:solidFill>
                <a:latin typeface="Arial" panose="020B0604020202020204" pitchFamily="34" charset="0"/>
                <a:cs typeface="Arial" panose="020B0604020202020204" pitchFamily="34" charset="0"/>
              </a:endParaRPr>
            </a:p>
          </p:txBody>
        </p:sp>
        <p:sp>
          <p:nvSpPr>
            <p:cNvPr id="89" name="Line 1713"/>
            <p:cNvSpPr>
              <a:spLocks noChangeShapeType="1"/>
            </p:cNvSpPr>
            <p:nvPr/>
          </p:nvSpPr>
          <p:spPr bwMode="auto">
            <a:xfrm>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sp>
          <p:nvSpPr>
            <p:cNvPr id="90" name="Line 1714"/>
            <p:cNvSpPr>
              <a:spLocks noChangeShapeType="1"/>
            </p:cNvSpPr>
            <p:nvPr/>
          </p:nvSpPr>
          <p:spPr bwMode="auto">
            <a:xfrm flipH="1">
              <a:off x="2032" y="2848"/>
              <a:ext cx="112" cy="112"/>
            </a:xfrm>
            <a:prstGeom prst="line">
              <a:avLst/>
            </a:prstGeom>
            <a:grpFill/>
            <a:ln w="9525">
              <a:solidFill>
                <a:srgbClr val="000000"/>
              </a:solidFill>
              <a:round/>
            </a:ln>
          </p:spPr>
          <p:txBody>
            <a:bodyPr/>
            <a:lstStyle/>
            <a:p>
              <a:pPr>
                <a:defRPr/>
              </a:pPr>
              <a:endParaRPr lang="zh-TW" altLang="en-US">
                <a:solidFill>
                  <a:srgbClr val="000000"/>
                </a:solidFill>
                <a:latin typeface="Arial" panose="020B0604020202020204" pitchFamily="34" charset="0"/>
                <a:ea typeface="Gulim" panose="020B0600000101010101" pitchFamily="50" charset="-127"/>
                <a:cs typeface="Arial" panose="020B0604020202020204" pitchFamily="34" charset="0"/>
              </a:endParaRPr>
            </a:p>
          </p:txBody>
        </p:sp>
      </p:grpSp>
      <p:cxnSp>
        <p:nvCxnSpPr>
          <p:cNvPr id="2" name="직선 화살표 연결선 194"/>
          <p:cNvCxnSpPr/>
          <p:nvPr/>
        </p:nvCxnSpPr>
        <p:spPr>
          <a:xfrm>
            <a:off x="2212975" y="5281295"/>
            <a:ext cx="363855" cy="0"/>
          </a:xfrm>
          <a:prstGeom prst="straightConnector1">
            <a:avLst/>
          </a:prstGeom>
          <a:ln w="15875">
            <a:solidFill>
              <a:srgbClr val="FF000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3" name="직선 화살표 연결선 157"/>
          <p:cNvCxnSpPr/>
          <p:nvPr/>
        </p:nvCxnSpPr>
        <p:spPr>
          <a:xfrm>
            <a:off x="2198415" y="5355188"/>
            <a:ext cx="288032" cy="0"/>
          </a:xfrm>
          <a:prstGeom prst="straightConnector1">
            <a:avLst/>
          </a:prstGeom>
          <a:ln w="15875">
            <a:solidFill>
              <a:srgbClr val="00206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 name="직선 화살표 연결선 466"/>
          <p:cNvCxnSpPr/>
          <p:nvPr/>
        </p:nvCxnSpPr>
        <p:spPr>
          <a:xfrm>
            <a:off x="2127419" y="5435833"/>
            <a:ext cx="288032" cy="0"/>
          </a:xfrm>
          <a:prstGeom prst="straightConnector1">
            <a:avLst/>
          </a:prstGeom>
          <a:ln w="15875">
            <a:solidFill>
              <a:srgbClr val="7030A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6" name="직선 화살표 연결선 465"/>
          <p:cNvCxnSpPr/>
          <p:nvPr/>
        </p:nvCxnSpPr>
        <p:spPr>
          <a:xfrm>
            <a:off x="2055411" y="5507335"/>
            <a:ext cx="288032" cy="0"/>
          </a:xfrm>
          <a:prstGeom prst="straightConnector1">
            <a:avLst/>
          </a:prstGeom>
          <a:ln w="15875">
            <a:solidFill>
              <a:srgbClr val="00B05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7" name="직선 화살표 연결선 181"/>
          <p:cNvCxnSpPr/>
          <p:nvPr/>
        </p:nvCxnSpPr>
        <p:spPr>
          <a:xfrm>
            <a:off x="1984162" y="5571212"/>
            <a:ext cx="288032" cy="0"/>
          </a:xfrm>
          <a:prstGeom prst="straightConnector1">
            <a:avLst/>
          </a:prstGeom>
          <a:ln w="15875">
            <a:solidFill>
              <a:srgbClr val="FFC000"/>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8" name="직선 화살표 연결선 157"/>
          <p:cNvCxnSpPr/>
          <p:nvPr/>
        </p:nvCxnSpPr>
        <p:spPr>
          <a:xfrm>
            <a:off x="1767885" y="5642208"/>
            <a:ext cx="288032" cy="0"/>
          </a:xfrm>
          <a:prstGeom prst="straightConnector1">
            <a:avLst/>
          </a:prstGeom>
          <a:ln w="15875">
            <a:solidFill>
              <a:srgbClr val="002060"/>
            </a:solidFill>
            <a:headEnd type="triangle" w="med" len="me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2.3 Job Event</a:t>
            </a:r>
            <a:endParaRPr lang="ko-KR" altLang="en-US" sz="2000" b="1" dirty="0">
              <a:latin typeface="微软雅黑" panose="020B0503020204020204" pitchFamily="34" charset="-122"/>
              <a:ea typeface="Gulim" panose="020B0600000101010101" pitchFamily="50" charset="-127"/>
            </a:endParaRPr>
          </a:p>
        </p:txBody>
      </p:sp>
      <p:sp>
        <p:nvSpPr>
          <p:cNvPr id="65"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Job Event Flow (Machine)</a:t>
            </a:r>
          </a:p>
        </p:txBody>
      </p:sp>
      <p:sp>
        <p:nvSpPr>
          <p:cNvPr id="359" name="TextBox 358"/>
          <p:cNvSpPr txBox="1"/>
          <p:nvPr/>
        </p:nvSpPr>
        <p:spPr>
          <a:xfrm>
            <a:off x="6465168" y="4005064"/>
            <a:ext cx="2520280" cy="2092881"/>
          </a:xfrm>
          <a:prstGeom prst="rect">
            <a:avLst/>
          </a:prstGeom>
          <a:noFill/>
        </p:spPr>
        <p:txBody>
          <a:bodyPr wrap="square" rtlCol="0">
            <a:spAutoFit/>
          </a:bodyPr>
          <a:lstStyle/>
          <a:p>
            <a:r>
              <a:rPr lang="en-US" altLang="ko-KR" sz="1000" dirty="0">
                <a:latin typeface="微软雅黑" panose="020B0503020204020204" pitchFamily="34" charset="-122"/>
                <a:ea typeface="微软雅黑" panose="020B0503020204020204" pitchFamily="34" charset="-122"/>
              </a:rPr>
              <a:t> : Received Job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Sent Out Job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Stored Job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Fetched Out Job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Robot Arm Substrate Load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Robot Arm Substrate Unload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Remove Job</a:t>
            </a:r>
            <a:endParaRPr lang="ko-KR" altLang="en-US" sz="1000" dirty="0">
              <a:latin typeface="微软雅黑" panose="020B0503020204020204" pitchFamily="34" charset="-122"/>
            </a:endParaRPr>
          </a:p>
        </p:txBody>
      </p:sp>
      <p:cxnSp>
        <p:nvCxnSpPr>
          <p:cNvPr id="360" name="직선 화살표 연결선 359"/>
          <p:cNvCxnSpPr/>
          <p:nvPr/>
        </p:nvCxnSpPr>
        <p:spPr>
          <a:xfrm>
            <a:off x="5817096" y="4149080"/>
            <a:ext cx="72008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1" name="직선 화살표 연결선 360"/>
          <p:cNvCxnSpPr/>
          <p:nvPr/>
        </p:nvCxnSpPr>
        <p:spPr>
          <a:xfrm>
            <a:off x="5817096" y="4437112"/>
            <a:ext cx="720080" cy="0"/>
          </a:xfrm>
          <a:prstGeom prst="straightConnector1">
            <a:avLst/>
          </a:prstGeom>
          <a:ln w="158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2" name="직선 화살표 연결선 361"/>
          <p:cNvCxnSpPr/>
          <p:nvPr/>
        </p:nvCxnSpPr>
        <p:spPr>
          <a:xfrm>
            <a:off x="5817096" y="4748004"/>
            <a:ext cx="720080" cy="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직선 화살표 연결선 362"/>
          <p:cNvCxnSpPr/>
          <p:nvPr/>
        </p:nvCxnSpPr>
        <p:spPr>
          <a:xfrm>
            <a:off x="5817096" y="5051276"/>
            <a:ext cx="720080"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직선 화살표 연결선 363"/>
          <p:cNvCxnSpPr/>
          <p:nvPr/>
        </p:nvCxnSpPr>
        <p:spPr>
          <a:xfrm>
            <a:off x="5817096" y="5354548"/>
            <a:ext cx="720080" cy="0"/>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직선 화살표 연결선 364"/>
          <p:cNvCxnSpPr/>
          <p:nvPr/>
        </p:nvCxnSpPr>
        <p:spPr>
          <a:xfrm>
            <a:off x="5817096" y="5657820"/>
            <a:ext cx="720080" cy="0"/>
          </a:xfrm>
          <a:prstGeom prst="straightConnector1">
            <a:avLst/>
          </a:prstGeom>
          <a:ln w="158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7" name="직사각형 366"/>
          <p:cNvSpPr/>
          <p:nvPr/>
        </p:nvSpPr>
        <p:spPr>
          <a:xfrm>
            <a:off x="560512" y="1196752"/>
            <a:ext cx="8784976" cy="2448272"/>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372" name="직사각형 371"/>
          <p:cNvSpPr/>
          <p:nvPr/>
        </p:nvSpPr>
        <p:spPr>
          <a:xfrm>
            <a:off x="560512" y="3645024"/>
            <a:ext cx="8784976" cy="252028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466" name="직사각형 465"/>
          <p:cNvSpPr/>
          <p:nvPr/>
        </p:nvSpPr>
        <p:spPr>
          <a:xfrm>
            <a:off x="912605" y="1484784"/>
            <a:ext cx="1682221" cy="1845547"/>
          </a:xfrm>
          <a:prstGeom prst="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67" name="직사각형 466"/>
          <p:cNvSpPr/>
          <p:nvPr/>
        </p:nvSpPr>
        <p:spPr>
          <a:xfrm>
            <a:off x="2855544" y="1484784"/>
            <a:ext cx="3825177" cy="1845547"/>
          </a:xfrm>
          <a:prstGeom prst="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68" name="직사각형 467"/>
          <p:cNvSpPr/>
          <p:nvPr/>
        </p:nvSpPr>
        <p:spPr>
          <a:xfrm>
            <a:off x="6916729" y="1484784"/>
            <a:ext cx="1883799" cy="1845547"/>
          </a:xfrm>
          <a:prstGeom prst="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grpSp>
        <p:nvGrpSpPr>
          <p:cNvPr id="469" name="Group 1769"/>
          <p:cNvGrpSpPr/>
          <p:nvPr/>
        </p:nvGrpSpPr>
        <p:grpSpPr bwMode="auto">
          <a:xfrm>
            <a:off x="1639454" y="2244959"/>
            <a:ext cx="351611" cy="346252"/>
            <a:chOff x="2557" y="3725"/>
            <a:chExt cx="152" cy="163"/>
          </a:xfrm>
        </p:grpSpPr>
        <p:sp>
          <p:nvSpPr>
            <p:cNvPr id="543"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4"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5"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6"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7"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8"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grpSp>
      <p:sp>
        <p:nvSpPr>
          <p:cNvPr id="470" name="모서리가 둥근 직사각형 469"/>
          <p:cNvSpPr/>
          <p:nvPr/>
        </p:nvSpPr>
        <p:spPr>
          <a:xfrm>
            <a:off x="1175727" y="16505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1" name="모서리가 둥근 직사각형 470"/>
          <p:cNvSpPr/>
          <p:nvPr/>
        </p:nvSpPr>
        <p:spPr>
          <a:xfrm>
            <a:off x="1914846" y="16505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2" name="모서리가 둥근 직사각형 471"/>
          <p:cNvSpPr/>
          <p:nvPr/>
        </p:nvSpPr>
        <p:spPr>
          <a:xfrm>
            <a:off x="3090719" y="16505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3" name="모서리가 둥근 직사각형 472"/>
          <p:cNvSpPr/>
          <p:nvPr/>
        </p:nvSpPr>
        <p:spPr>
          <a:xfrm>
            <a:off x="3829839" y="16505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4" name="모서리가 둥근 직사각형 473"/>
          <p:cNvSpPr/>
          <p:nvPr/>
        </p:nvSpPr>
        <p:spPr>
          <a:xfrm>
            <a:off x="5207290" y="16505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5" name="모서리가 둥근 직사각형 474"/>
          <p:cNvSpPr/>
          <p:nvPr/>
        </p:nvSpPr>
        <p:spPr>
          <a:xfrm>
            <a:off x="5946409" y="16505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6" name="모서리가 둥근 직사각형 475"/>
          <p:cNvSpPr/>
          <p:nvPr/>
        </p:nvSpPr>
        <p:spPr>
          <a:xfrm>
            <a:off x="4521114" y="16505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477" name="모서리가 둥근 직사각형 476"/>
          <p:cNvSpPr/>
          <p:nvPr/>
        </p:nvSpPr>
        <p:spPr>
          <a:xfrm>
            <a:off x="3081831" y="2709101"/>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8" name="모서리가 둥근 직사각형 477"/>
          <p:cNvSpPr/>
          <p:nvPr/>
        </p:nvSpPr>
        <p:spPr>
          <a:xfrm>
            <a:off x="3820950" y="2709101"/>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9" name="모서리가 둥근 직사각형 478"/>
          <p:cNvSpPr/>
          <p:nvPr/>
        </p:nvSpPr>
        <p:spPr>
          <a:xfrm>
            <a:off x="5198401" y="2709101"/>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0" name="모서리가 둥근 직사각형 479"/>
          <p:cNvSpPr/>
          <p:nvPr/>
        </p:nvSpPr>
        <p:spPr>
          <a:xfrm>
            <a:off x="5937521" y="2709101"/>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1" name="모서리가 둥근 직사각형 480"/>
          <p:cNvSpPr/>
          <p:nvPr/>
        </p:nvSpPr>
        <p:spPr>
          <a:xfrm>
            <a:off x="4512225" y="2709101"/>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grpSp>
        <p:nvGrpSpPr>
          <p:cNvPr id="482" name="Group 1769"/>
          <p:cNvGrpSpPr/>
          <p:nvPr/>
        </p:nvGrpSpPr>
        <p:grpSpPr bwMode="auto">
          <a:xfrm>
            <a:off x="4536427" y="2172621"/>
            <a:ext cx="351611" cy="346252"/>
            <a:chOff x="2557" y="3725"/>
            <a:chExt cx="152" cy="163"/>
          </a:xfrm>
        </p:grpSpPr>
        <p:sp>
          <p:nvSpPr>
            <p:cNvPr id="53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grpSp>
      <p:sp>
        <p:nvSpPr>
          <p:cNvPr id="483" name="모서리가 둥근 직사각형 482"/>
          <p:cNvSpPr/>
          <p:nvPr/>
        </p:nvSpPr>
        <p:spPr>
          <a:xfrm>
            <a:off x="7027011" y="166935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4" name="모서리가 둥근 직사각형 483"/>
          <p:cNvSpPr/>
          <p:nvPr/>
        </p:nvSpPr>
        <p:spPr>
          <a:xfrm>
            <a:off x="7626227" y="166935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5" name="모서리가 둥근 직사각형 484"/>
          <p:cNvSpPr/>
          <p:nvPr/>
        </p:nvSpPr>
        <p:spPr>
          <a:xfrm>
            <a:off x="8224029" y="166935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6" name="모서리가 둥근 직사각형 485"/>
          <p:cNvSpPr/>
          <p:nvPr/>
        </p:nvSpPr>
        <p:spPr>
          <a:xfrm>
            <a:off x="7018123" y="2734010"/>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7" name="모서리가 둥근 직사각형 486"/>
          <p:cNvSpPr/>
          <p:nvPr/>
        </p:nvSpPr>
        <p:spPr>
          <a:xfrm>
            <a:off x="8215141" y="2727942"/>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grpSp>
        <p:nvGrpSpPr>
          <p:cNvPr id="488" name="Group 1769"/>
          <p:cNvGrpSpPr/>
          <p:nvPr/>
        </p:nvGrpSpPr>
        <p:grpSpPr bwMode="auto">
          <a:xfrm>
            <a:off x="7685597" y="2346809"/>
            <a:ext cx="351611" cy="346252"/>
            <a:chOff x="2557" y="3725"/>
            <a:chExt cx="152" cy="163"/>
          </a:xfrm>
        </p:grpSpPr>
        <p:sp>
          <p:nvSpPr>
            <p:cNvPr id="53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grpSp>
      <p:sp>
        <p:nvSpPr>
          <p:cNvPr id="489" name="TextBox 488"/>
          <p:cNvSpPr txBox="1"/>
          <p:nvPr/>
        </p:nvSpPr>
        <p:spPr>
          <a:xfrm>
            <a:off x="4501131" y="1680411"/>
            <a:ext cx="542441" cy="338554"/>
          </a:xfrm>
          <a:prstGeom prst="rect">
            <a:avLst/>
          </a:prstGeom>
          <a:noFill/>
          <a:ln w="0">
            <a:noFill/>
          </a:ln>
        </p:spPr>
        <p:txBody>
          <a:bodyPr wrap="square" rtlCol="0" anchor="ctr">
            <a:spAutoFit/>
          </a:bodyPr>
          <a:lstStyle/>
          <a:p>
            <a:pPr algn="ctr"/>
            <a:r>
              <a:rPr lang="en-US" altLang="ko-KR" sz="800" dirty="0"/>
              <a:t>Mask </a:t>
            </a:r>
          </a:p>
          <a:p>
            <a:pPr algn="ctr"/>
            <a:r>
              <a:rPr lang="en-US" altLang="ko-KR" sz="800" dirty="0"/>
              <a:t>Stock</a:t>
            </a:r>
            <a:endParaRPr lang="ko-KR" altLang="en-US" sz="800"/>
          </a:p>
        </p:txBody>
      </p:sp>
      <p:sp>
        <p:nvSpPr>
          <p:cNvPr id="490" name="TextBox 489"/>
          <p:cNvSpPr txBox="1"/>
          <p:nvPr/>
        </p:nvSpPr>
        <p:spPr>
          <a:xfrm>
            <a:off x="4458692" y="2738083"/>
            <a:ext cx="542441" cy="338554"/>
          </a:xfrm>
          <a:prstGeom prst="rect">
            <a:avLst/>
          </a:prstGeom>
          <a:noFill/>
        </p:spPr>
        <p:txBody>
          <a:bodyPr wrap="square" rtlCol="0" anchor="ctr">
            <a:spAutoFit/>
          </a:bodyPr>
          <a:lstStyle/>
          <a:p>
            <a:pPr algn="ctr"/>
            <a:r>
              <a:rPr lang="en-US" altLang="ko-KR" sz="800" dirty="0"/>
              <a:t>Mask </a:t>
            </a:r>
          </a:p>
          <a:p>
            <a:pPr algn="ctr"/>
            <a:r>
              <a:rPr lang="en-US" altLang="ko-KR" sz="800" dirty="0"/>
              <a:t>Stock</a:t>
            </a:r>
            <a:endParaRPr lang="ko-KR" altLang="en-US" sz="800"/>
          </a:p>
        </p:txBody>
      </p:sp>
      <p:sp>
        <p:nvSpPr>
          <p:cNvPr id="491" name="TextBox 490"/>
          <p:cNvSpPr txBox="1"/>
          <p:nvPr/>
        </p:nvSpPr>
        <p:spPr>
          <a:xfrm>
            <a:off x="1136576" y="1736600"/>
            <a:ext cx="542441" cy="215444"/>
          </a:xfrm>
          <a:prstGeom prst="rect">
            <a:avLst/>
          </a:prstGeom>
          <a:noFill/>
        </p:spPr>
        <p:txBody>
          <a:bodyPr wrap="square" rtlCol="0" anchor="ctr">
            <a:spAutoFit/>
          </a:bodyPr>
          <a:lstStyle/>
          <a:p>
            <a:pPr algn="ctr"/>
            <a:r>
              <a:rPr lang="en-US" altLang="ko-KR" sz="800" dirty="0"/>
              <a:t>CH#1</a:t>
            </a:r>
            <a:endParaRPr lang="ko-KR" altLang="en-US" sz="800"/>
          </a:p>
        </p:txBody>
      </p:sp>
      <p:sp>
        <p:nvSpPr>
          <p:cNvPr id="492" name="TextBox 491"/>
          <p:cNvSpPr txBox="1"/>
          <p:nvPr/>
        </p:nvSpPr>
        <p:spPr>
          <a:xfrm>
            <a:off x="1859875" y="1744081"/>
            <a:ext cx="542441" cy="215444"/>
          </a:xfrm>
          <a:prstGeom prst="rect">
            <a:avLst/>
          </a:prstGeom>
          <a:noFill/>
        </p:spPr>
        <p:txBody>
          <a:bodyPr wrap="square" rtlCol="0" anchor="ctr">
            <a:spAutoFit/>
          </a:bodyPr>
          <a:lstStyle/>
          <a:p>
            <a:pPr algn="ctr"/>
            <a:r>
              <a:rPr lang="en-US" altLang="ko-KR" sz="800" dirty="0"/>
              <a:t>CH#2</a:t>
            </a:r>
            <a:endParaRPr lang="ko-KR" altLang="en-US" sz="800"/>
          </a:p>
        </p:txBody>
      </p:sp>
      <p:sp>
        <p:nvSpPr>
          <p:cNvPr id="493" name="TextBox 492"/>
          <p:cNvSpPr txBox="1"/>
          <p:nvPr/>
        </p:nvSpPr>
        <p:spPr>
          <a:xfrm>
            <a:off x="3046663" y="1680411"/>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494" name="TextBox 493"/>
          <p:cNvSpPr txBox="1"/>
          <p:nvPr/>
        </p:nvSpPr>
        <p:spPr>
          <a:xfrm>
            <a:off x="3761075" y="1680411"/>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495" name="TextBox 494"/>
          <p:cNvSpPr txBox="1"/>
          <p:nvPr/>
        </p:nvSpPr>
        <p:spPr>
          <a:xfrm>
            <a:off x="5184806" y="1680411"/>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496" name="TextBox 495"/>
          <p:cNvSpPr txBox="1"/>
          <p:nvPr/>
        </p:nvSpPr>
        <p:spPr>
          <a:xfrm>
            <a:off x="5906150" y="1680411"/>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527" name="Line 8"/>
          <p:cNvSpPr>
            <a:spLocks noChangeShapeType="1"/>
          </p:cNvSpPr>
          <p:nvPr/>
        </p:nvSpPr>
        <p:spPr bwMode="auto">
          <a:xfrm rot="10800000">
            <a:off x="2349500" y="2510790"/>
            <a:ext cx="314325" cy="0"/>
          </a:xfrm>
          <a:prstGeom prst="line">
            <a:avLst/>
          </a:prstGeom>
          <a:noFill/>
          <a:ln w="19050">
            <a:solidFill>
              <a:srgbClr val="00B0F0"/>
            </a:solidFill>
            <a:round/>
            <a:headEnd type="triangle" w="med" len="med"/>
            <a:tailEnd type="none" w="med" len="med"/>
          </a:ln>
        </p:spPr>
        <p:txBody>
          <a:bodyPr anchor="ctr"/>
          <a:lstStyle/>
          <a:p>
            <a:pPr algn="ctr"/>
            <a:endParaRPr lang="ko-KR" altLang="en-US" sz="800"/>
          </a:p>
        </p:txBody>
      </p:sp>
      <p:sp>
        <p:nvSpPr>
          <p:cNvPr id="528" name="Line 7"/>
          <p:cNvSpPr>
            <a:spLocks noChangeShapeType="1"/>
          </p:cNvSpPr>
          <p:nvPr/>
        </p:nvSpPr>
        <p:spPr bwMode="auto">
          <a:xfrm rot="10800000" flipH="1">
            <a:off x="770890" y="2349500"/>
            <a:ext cx="314325" cy="0"/>
          </a:xfrm>
          <a:prstGeom prst="line">
            <a:avLst/>
          </a:prstGeom>
          <a:noFill/>
          <a:ln w="15875" cmpd="sng">
            <a:solidFill>
              <a:srgbClr val="FF3300"/>
            </a:solidFill>
            <a:round/>
            <a:tailEnd type="triangle" w="med" len="med"/>
          </a:ln>
        </p:spPr>
        <p:txBody>
          <a:bodyPr anchor="ctr"/>
          <a:lstStyle/>
          <a:p>
            <a:pPr algn="ctr"/>
            <a:endParaRPr lang="ko-KR" altLang="en-US" sz="800"/>
          </a:p>
        </p:txBody>
      </p:sp>
      <p:grpSp>
        <p:nvGrpSpPr>
          <p:cNvPr id="500" name="그룹 499"/>
          <p:cNvGrpSpPr/>
          <p:nvPr/>
        </p:nvGrpSpPr>
        <p:grpSpPr>
          <a:xfrm rot="16200000" flipV="1">
            <a:off x="3187059" y="1969142"/>
            <a:ext cx="285742" cy="169051"/>
            <a:chOff x="1465572" y="3514260"/>
            <a:chExt cx="336841" cy="185810"/>
          </a:xfrm>
        </p:grpSpPr>
        <p:sp>
          <p:nvSpPr>
            <p:cNvPr id="523"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524"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sp>
        <p:nvSpPr>
          <p:cNvPr id="502" name="TextBox 501"/>
          <p:cNvSpPr txBox="1"/>
          <p:nvPr/>
        </p:nvSpPr>
        <p:spPr>
          <a:xfrm>
            <a:off x="3050556" y="2738083"/>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503" name="TextBox 502"/>
          <p:cNvSpPr txBox="1"/>
          <p:nvPr/>
        </p:nvSpPr>
        <p:spPr>
          <a:xfrm>
            <a:off x="3796978" y="2738083"/>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504" name="TextBox 503"/>
          <p:cNvSpPr txBox="1"/>
          <p:nvPr/>
        </p:nvSpPr>
        <p:spPr>
          <a:xfrm>
            <a:off x="5153564" y="2738083"/>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505" name="TextBox 504"/>
          <p:cNvSpPr txBox="1"/>
          <p:nvPr/>
        </p:nvSpPr>
        <p:spPr>
          <a:xfrm>
            <a:off x="5902065" y="2738083"/>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506" name="모서리가 둥근 직사각형 505"/>
          <p:cNvSpPr/>
          <p:nvPr/>
        </p:nvSpPr>
        <p:spPr>
          <a:xfrm>
            <a:off x="2992828" y="1563119"/>
            <a:ext cx="1421027" cy="681839"/>
          </a:xfrm>
          <a:prstGeom prst="round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507" name="모서리가 둥근 직사각형 506"/>
          <p:cNvSpPr/>
          <p:nvPr/>
        </p:nvSpPr>
        <p:spPr>
          <a:xfrm>
            <a:off x="5088214" y="1563119"/>
            <a:ext cx="1421027" cy="681839"/>
          </a:xfrm>
          <a:prstGeom prst="round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508" name="모서리가 둥근 직사각형 507"/>
          <p:cNvSpPr/>
          <p:nvPr/>
        </p:nvSpPr>
        <p:spPr>
          <a:xfrm>
            <a:off x="2987164" y="2573126"/>
            <a:ext cx="1421027" cy="681839"/>
          </a:xfrm>
          <a:prstGeom prst="round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509" name="모서리가 둥근 직사각형 508"/>
          <p:cNvSpPr/>
          <p:nvPr/>
        </p:nvSpPr>
        <p:spPr>
          <a:xfrm>
            <a:off x="5082552" y="2574422"/>
            <a:ext cx="1421027" cy="681839"/>
          </a:xfrm>
          <a:prstGeom prst="round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512" name="TextBox 511"/>
          <p:cNvSpPr txBox="1"/>
          <p:nvPr/>
        </p:nvSpPr>
        <p:spPr>
          <a:xfrm>
            <a:off x="8180829" y="2727210"/>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CA</a:t>
            </a:r>
            <a:endParaRPr lang="ko-KR" altLang="en-US" sz="800"/>
          </a:p>
        </p:txBody>
      </p:sp>
      <p:sp>
        <p:nvSpPr>
          <p:cNvPr id="513" name="TextBox 512"/>
          <p:cNvSpPr txBox="1"/>
          <p:nvPr/>
        </p:nvSpPr>
        <p:spPr>
          <a:xfrm>
            <a:off x="6991633" y="2734389"/>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CB</a:t>
            </a:r>
            <a:endParaRPr lang="ko-KR" altLang="en-US" sz="800"/>
          </a:p>
        </p:txBody>
      </p:sp>
      <p:sp>
        <p:nvSpPr>
          <p:cNvPr id="514" name="TextBox 513"/>
          <p:cNvSpPr txBox="1"/>
          <p:nvPr/>
        </p:nvSpPr>
        <p:spPr>
          <a:xfrm>
            <a:off x="6986808" y="1669288"/>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CE</a:t>
            </a:r>
            <a:endParaRPr lang="ko-KR" altLang="en-US" sz="800"/>
          </a:p>
        </p:txBody>
      </p:sp>
      <p:sp>
        <p:nvSpPr>
          <p:cNvPr id="515" name="TextBox 514"/>
          <p:cNvSpPr txBox="1"/>
          <p:nvPr/>
        </p:nvSpPr>
        <p:spPr>
          <a:xfrm>
            <a:off x="7613242" y="1687639"/>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CD</a:t>
            </a:r>
            <a:endParaRPr lang="ko-KR" altLang="en-US" sz="800"/>
          </a:p>
        </p:txBody>
      </p:sp>
      <p:sp>
        <p:nvSpPr>
          <p:cNvPr id="516" name="TextBox 515"/>
          <p:cNvSpPr txBox="1"/>
          <p:nvPr/>
        </p:nvSpPr>
        <p:spPr>
          <a:xfrm>
            <a:off x="8170097" y="1684214"/>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CE</a:t>
            </a:r>
            <a:endParaRPr lang="ko-KR" altLang="en-US" sz="800"/>
          </a:p>
        </p:txBody>
      </p:sp>
      <p:sp>
        <p:nvSpPr>
          <p:cNvPr id="549" name="직사각형 548"/>
          <p:cNvSpPr/>
          <p:nvPr/>
        </p:nvSpPr>
        <p:spPr>
          <a:xfrm>
            <a:off x="1268111" y="4119568"/>
            <a:ext cx="3731971" cy="1482165"/>
          </a:xfrm>
          <a:prstGeom prst="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0" name="직사각형 549"/>
          <p:cNvSpPr/>
          <p:nvPr/>
        </p:nvSpPr>
        <p:spPr>
          <a:xfrm>
            <a:off x="3374402" y="4455525"/>
            <a:ext cx="1161047" cy="765247"/>
          </a:xfrm>
          <a:prstGeom prst="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Unit 2</a:t>
            </a:r>
            <a:endParaRPr lang="ko-KR" altLang="en-US" sz="1200">
              <a:solidFill>
                <a:schemeClr val="tx1"/>
              </a:solidFill>
            </a:endParaRPr>
          </a:p>
        </p:txBody>
      </p:sp>
      <p:sp>
        <p:nvSpPr>
          <p:cNvPr id="551" name="직사각형 550"/>
          <p:cNvSpPr/>
          <p:nvPr/>
        </p:nvSpPr>
        <p:spPr>
          <a:xfrm>
            <a:off x="1659430" y="4472233"/>
            <a:ext cx="1161047" cy="765247"/>
          </a:xfrm>
          <a:prstGeom prst="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Unit 1</a:t>
            </a:r>
            <a:endParaRPr lang="ko-KR" altLang="en-US" sz="1200">
              <a:solidFill>
                <a:schemeClr val="tx1"/>
              </a:solidFill>
            </a:endParaRPr>
          </a:p>
        </p:txBody>
      </p:sp>
      <p:sp>
        <p:nvSpPr>
          <p:cNvPr id="552" name="Line 8"/>
          <p:cNvSpPr>
            <a:spLocks noChangeShapeType="1"/>
          </p:cNvSpPr>
          <p:nvPr/>
        </p:nvSpPr>
        <p:spPr bwMode="auto">
          <a:xfrm>
            <a:off x="1027616" y="4651678"/>
            <a:ext cx="364911" cy="0"/>
          </a:xfrm>
          <a:prstGeom prst="line">
            <a:avLst/>
          </a:prstGeom>
          <a:noFill/>
          <a:ln w="15875">
            <a:solidFill>
              <a:srgbClr val="FF0000"/>
            </a:solidFill>
            <a:round/>
            <a:tailEnd type="triangle" w="med" len="med"/>
          </a:ln>
        </p:spPr>
        <p:txBody>
          <a:bodyPr/>
          <a:lstStyle/>
          <a:p>
            <a:endParaRPr lang="ko-KR" altLang="en-US"/>
          </a:p>
        </p:txBody>
      </p:sp>
      <p:sp>
        <p:nvSpPr>
          <p:cNvPr id="553" name="Line 9"/>
          <p:cNvSpPr>
            <a:spLocks noChangeShapeType="1"/>
          </p:cNvSpPr>
          <p:nvPr/>
        </p:nvSpPr>
        <p:spPr bwMode="auto">
          <a:xfrm>
            <a:off x="1454330" y="4939715"/>
            <a:ext cx="364911" cy="0"/>
          </a:xfrm>
          <a:prstGeom prst="line">
            <a:avLst/>
          </a:prstGeom>
          <a:noFill/>
          <a:ln w="15875" cmpd="sng">
            <a:solidFill>
              <a:srgbClr val="002060"/>
            </a:solidFill>
            <a:prstDash val="solid"/>
            <a:round/>
            <a:tailEnd type="triangle" w="med" len="med"/>
          </a:ln>
        </p:spPr>
        <p:txBody>
          <a:bodyPr lIns="86307" rIns="86307"/>
          <a:lstStyle/>
          <a:p>
            <a:endParaRPr lang="ko-KR" altLang="en-US"/>
          </a:p>
        </p:txBody>
      </p:sp>
      <p:sp>
        <p:nvSpPr>
          <p:cNvPr id="554" name="Line 10"/>
          <p:cNvSpPr>
            <a:spLocks noChangeShapeType="1"/>
          </p:cNvSpPr>
          <p:nvPr/>
        </p:nvSpPr>
        <p:spPr bwMode="auto">
          <a:xfrm flipH="1">
            <a:off x="2613799" y="4726883"/>
            <a:ext cx="364911" cy="0"/>
          </a:xfrm>
          <a:prstGeom prst="line">
            <a:avLst/>
          </a:prstGeom>
          <a:noFill/>
          <a:ln w="19050" cmpd="sng">
            <a:solidFill>
              <a:srgbClr val="00B050"/>
            </a:solidFill>
            <a:prstDash val="solid"/>
            <a:round/>
            <a:headEnd type="triangle" w="med" len="med"/>
          </a:ln>
        </p:spPr>
        <p:txBody>
          <a:bodyPr lIns="86307" rIns="86307"/>
          <a:lstStyle/>
          <a:p>
            <a:endParaRPr lang="ko-KR" altLang="en-US"/>
          </a:p>
        </p:txBody>
      </p:sp>
      <p:sp>
        <p:nvSpPr>
          <p:cNvPr id="559" name="Line 8"/>
          <p:cNvSpPr>
            <a:spLocks noChangeShapeType="1"/>
          </p:cNvSpPr>
          <p:nvPr/>
        </p:nvSpPr>
        <p:spPr bwMode="auto">
          <a:xfrm rot="10800000">
            <a:off x="6438900" y="2461895"/>
            <a:ext cx="314325" cy="0"/>
          </a:xfrm>
          <a:prstGeom prst="line">
            <a:avLst/>
          </a:prstGeom>
          <a:noFill/>
          <a:ln w="19050">
            <a:solidFill>
              <a:srgbClr val="00B0F0"/>
            </a:solidFill>
            <a:round/>
            <a:headEnd type="triangle" w="med" len="med"/>
            <a:tailEnd type="none" w="med" len="med"/>
          </a:ln>
        </p:spPr>
        <p:txBody>
          <a:bodyPr anchor="ctr"/>
          <a:lstStyle/>
          <a:p>
            <a:pPr algn="ctr"/>
            <a:endParaRPr lang="ko-KR" altLang="en-US" sz="800"/>
          </a:p>
        </p:txBody>
      </p:sp>
      <p:sp>
        <p:nvSpPr>
          <p:cNvPr id="560" name="Line 7"/>
          <p:cNvSpPr>
            <a:spLocks noChangeShapeType="1"/>
          </p:cNvSpPr>
          <p:nvPr/>
        </p:nvSpPr>
        <p:spPr bwMode="auto">
          <a:xfrm rot="10800000" flipH="1">
            <a:off x="2707640" y="2300605"/>
            <a:ext cx="314325" cy="0"/>
          </a:xfrm>
          <a:prstGeom prst="line">
            <a:avLst/>
          </a:prstGeom>
          <a:noFill/>
          <a:ln w="15875" cmpd="sng">
            <a:solidFill>
              <a:srgbClr val="FF3300"/>
            </a:solidFill>
            <a:round/>
            <a:tailEnd type="triangle" w="med" len="med"/>
          </a:ln>
        </p:spPr>
        <p:txBody>
          <a:bodyPr anchor="ctr"/>
          <a:lstStyle/>
          <a:p>
            <a:pPr algn="ctr"/>
            <a:endParaRPr lang="ko-KR" altLang="en-US" sz="800"/>
          </a:p>
        </p:txBody>
      </p:sp>
      <p:sp>
        <p:nvSpPr>
          <p:cNvPr id="562" name="Line 8"/>
          <p:cNvSpPr>
            <a:spLocks noChangeShapeType="1"/>
          </p:cNvSpPr>
          <p:nvPr/>
        </p:nvSpPr>
        <p:spPr bwMode="auto">
          <a:xfrm rot="10800000">
            <a:off x="8555355" y="2507615"/>
            <a:ext cx="314325" cy="0"/>
          </a:xfrm>
          <a:prstGeom prst="line">
            <a:avLst/>
          </a:prstGeom>
          <a:noFill/>
          <a:ln w="19050">
            <a:solidFill>
              <a:srgbClr val="00B0F0"/>
            </a:solidFill>
            <a:round/>
            <a:headEnd type="triangle" w="med" len="med"/>
            <a:tailEnd type="none" w="med" len="med"/>
          </a:ln>
        </p:spPr>
        <p:txBody>
          <a:bodyPr anchor="ctr"/>
          <a:lstStyle/>
          <a:p>
            <a:pPr algn="ctr"/>
            <a:endParaRPr lang="ko-KR" altLang="en-US" sz="800"/>
          </a:p>
        </p:txBody>
      </p:sp>
      <p:sp>
        <p:nvSpPr>
          <p:cNvPr id="563" name="Line 7"/>
          <p:cNvSpPr>
            <a:spLocks noChangeShapeType="1"/>
          </p:cNvSpPr>
          <p:nvPr/>
        </p:nvSpPr>
        <p:spPr bwMode="auto">
          <a:xfrm rot="10800000" flipH="1">
            <a:off x="6761480" y="2346325"/>
            <a:ext cx="314325" cy="0"/>
          </a:xfrm>
          <a:prstGeom prst="line">
            <a:avLst/>
          </a:prstGeom>
          <a:noFill/>
          <a:ln w="15875" cmpd="sng">
            <a:solidFill>
              <a:srgbClr val="FF3300"/>
            </a:solidFill>
            <a:round/>
            <a:tailEnd type="triangle" w="med" len="med"/>
          </a:ln>
        </p:spPr>
        <p:txBody>
          <a:bodyPr anchor="ctr"/>
          <a:lstStyle/>
          <a:p>
            <a:pPr algn="ctr"/>
            <a:endParaRPr lang="ko-KR" altLang="en-US" sz="800"/>
          </a:p>
        </p:txBody>
      </p:sp>
      <p:grpSp>
        <p:nvGrpSpPr>
          <p:cNvPr id="567" name="그룹 566"/>
          <p:cNvGrpSpPr/>
          <p:nvPr/>
        </p:nvGrpSpPr>
        <p:grpSpPr>
          <a:xfrm rot="16200000" flipV="1">
            <a:off x="5323675" y="1969143"/>
            <a:ext cx="285742" cy="169051"/>
            <a:chOff x="1465572" y="3514260"/>
            <a:chExt cx="336841" cy="185810"/>
          </a:xfrm>
        </p:grpSpPr>
        <p:sp>
          <p:nvSpPr>
            <p:cNvPr id="568"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569"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grpSp>
        <p:nvGrpSpPr>
          <p:cNvPr id="570" name="그룹 569"/>
          <p:cNvGrpSpPr/>
          <p:nvPr/>
        </p:nvGrpSpPr>
        <p:grpSpPr>
          <a:xfrm rot="16200000" flipV="1">
            <a:off x="7110425" y="1969143"/>
            <a:ext cx="285742" cy="169051"/>
            <a:chOff x="1465572" y="3514260"/>
            <a:chExt cx="336841" cy="185810"/>
          </a:xfrm>
        </p:grpSpPr>
        <p:sp>
          <p:nvSpPr>
            <p:cNvPr id="571"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572"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sp>
        <p:nvSpPr>
          <p:cNvPr id="573" name="Line 9"/>
          <p:cNvSpPr>
            <a:spLocks noChangeShapeType="1"/>
          </p:cNvSpPr>
          <p:nvPr/>
        </p:nvSpPr>
        <p:spPr bwMode="auto">
          <a:xfrm>
            <a:off x="3186696" y="4939715"/>
            <a:ext cx="364911" cy="0"/>
          </a:xfrm>
          <a:prstGeom prst="line">
            <a:avLst/>
          </a:prstGeom>
          <a:noFill/>
          <a:ln w="15875" cmpd="sng">
            <a:solidFill>
              <a:srgbClr val="002060"/>
            </a:solidFill>
            <a:prstDash val="solid"/>
            <a:round/>
            <a:tailEnd type="triangle" w="med" len="med"/>
          </a:ln>
        </p:spPr>
        <p:txBody>
          <a:bodyPr lIns="86307" rIns="86307"/>
          <a:lstStyle/>
          <a:p>
            <a:endParaRPr lang="ko-KR" altLang="en-US"/>
          </a:p>
        </p:txBody>
      </p:sp>
      <p:sp>
        <p:nvSpPr>
          <p:cNvPr id="574" name="Line 10"/>
          <p:cNvSpPr>
            <a:spLocks noChangeShapeType="1"/>
          </p:cNvSpPr>
          <p:nvPr/>
        </p:nvSpPr>
        <p:spPr bwMode="auto">
          <a:xfrm flipH="1">
            <a:off x="4346165" y="4726883"/>
            <a:ext cx="364911" cy="0"/>
          </a:xfrm>
          <a:prstGeom prst="line">
            <a:avLst/>
          </a:prstGeom>
          <a:noFill/>
          <a:ln w="19050" cmpd="sng">
            <a:solidFill>
              <a:srgbClr val="00B050"/>
            </a:solidFill>
            <a:prstDash val="solid"/>
            <a:round/>
            <a:headEnd type="triangle" w="med" len="med"/>
          </a:ln>
        </p:spPr>
        <p:txBody>
          <a:bodyPr lIns="86307" rIns="86307"/>
          <a:lstStyle/>
          <a:p>
            <a:endParaRPr lang="ko-KR" altLang="en-US"/>
          </a:p>
        </p:txBody>
      </p:sp>
      <p:sp>
        <p:nvSpPr>
          <p:cNvPr id="575" name="Line 8"/>
          <p:cNvSpPr>
            <a:spLocks noChangeShapeType="1"/>
          </p:cNvSpPr>
          <p:nvPr/>
        </p:nvSpPr>
        <p:spPr bwMode="auto">
          <a:xfrm>
            <a:off x="4861252" y="5019585"/>
            <a:ext cx="364911" cy="0"/>
          </a:xfrm>
          <a:prstGeom prst="line">
            <a:avLst/>
          </a:prstGeom>
          <a:noFill/>
          <a:ln w="15875">
            <a:solidFill>
              <a:srgbClr val="00B0F0"/>
            </a:solidFill>
            <a:round/>
            <a:tailEnd type="triangle" w="med" len="med"/>
          </a:ln>
        </p:spPr>
        <p:txBody>
          <a:bodyPr/>
          <a:lstStyle/>
          <a:p>
            <a:endParaRPr lang="ko-KR" altLang="en-US"/>
          </a:p>
        </p:txBody>
      </p:sp>
      <p:sp>
        <p:nvSpPr>
          <p:cNvPr id="3" name="TextBox 2"/>
          <p:cNvSpPr txBox="1"/>
          <p:nvPr/>
        </p:nvSpPr>
        <p:spPr>
          <a:xfrm>
            <a:off x="2580499" y="3888283"/>
            <a:ext cx="1043035" cy="236906"/>
          </a:xfrm>
          <a:prstGeom prst="rect">
            <a:avLst/>
          </a:prstGeom>
          <a:noFill/>
        </p:spPr>
        <p:txBody>
          <a:bodyPr wrap="square" rtlCol="0">
            <a:spAutoFit/>
          </a:bodyPr>
          <a:lstStyle/>
          <a:p>
            <a:pPr algn="ctr"/>
            <a:r>
              <a:rPr lang="en-US" altLang="ko-KR" sz="1200" dirty="0">
                <a:solidFill>
                  <a:schemeClr val="tx1"/>
                </a:solidFill>
              </a:rPr>
              <a:t>Equipment</a:t>
            </a:r>
            <a:endParaRPr lang="ko-KR" altLang="en-US" sz="1200">
              <a:solidFill>
                <a:schemeClr val="tx1"/>
              </a:solidFill>
            </a:endParaRPr>
          </a:p>
        </p:txBody>
      </p:sp>
      <p:cxnSp>
        <p:nvCxnSpPr>
          <p:cNvPr id="576" name="직선 화살표 연결선 575"/>
          <p:cNvCxnSpPr/>
          <p:nvPr/>
        </p:nvCxnSpPr>
        <p:spPr>
          <a:xfrm>
            <a:off x="5817096" y="5949280"/>
            <a:ext cx="720080" cy="0"/>
          </a:xfrm>
          <a:prstGeom prst="straightConnector1">
            <a:avLst/>
          </a:prstGeom>
          <a:ln w="158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7" name="Line 10"/>
          <p:cNvSpPr>
            <a:spLocks noChangeShapeType="1"/>
          </p:cNvSpPr>
          <p:nvPr/>
        </p:nvSpPr>
        <p:spPr bwMode="auto">
          <a:xfrm rot="5400000" flipH="1" flipV="1">
            <a:off x="3616807" y="5454609"/>
            <a:ext cx="720000" cy="0"/>
          </a:xfrm>
          <a:prstGeom prst="line">
            <a:avLst/>
          </a:prstGeom>
          <a:noFill/>
          <a:ln w="15875" cmpd="sng">
            <a:solidFill>
              <a:srgbClr val="948A54"/>
            </a:solidFill>
            <a:prstDash val="solid"/>
            <a:round/>
            <a:headEnd type="triangle" w="med" len="med"/>
          </a:ln>
        </p:spPr>
        <p:txBody>
          <a:bodyPr lIns="86307" rIns="86307" anchor="ctr"/>
          <a:lstStyle/>
          <a:p>
            <a:pPr algn="ctr"/>
            <a:endParaRPr lang="ko-KR" altLang="en-US" sz="800"/>
          </a:p>
        </p:txBody>
      </p:sp>
      <p:sp>
        <p:nvSpPr>
          <p:cNvPr id="578" name="TextBox 577"/>
          <p:cNvSpPr txBox="1"/>
          <p:nvPr/>
        </p:nvSpPr>
        <p:spPr>
          <a:xfrm>
            <a:off x="1226666" y="1253265"/>
            <a:ext cx="1043035" cy="276999"/>
          </a:xfrm>
          <a:prstGeom prst="rect">
            <a:avLst/>
          </a:prstGeom>
          <a:noFill/>
        </p:spPr>
        <p:txBody>
          <a:bodyPr wrap="square" rtlCol="0">
            <a:spAutoFit/>
          </a:bodyPr>
          <a:lstStyle/>
          <a:p>
            <a:pPr algn="ctr"/>
            <a:r>
              <a:rPr lang="en-US" altLang="ko-KR" sz="1200">
                <a:solidFill>
                  <a:schemeClr val="tx1"/>
                </a:solidFill>
              </a:rPr>
              <a:t>PT Unit</a:t>
            </a:r>
            <a:endParaRPr lang="ko-KR" altLang="en-US" sz="1200">
              <a:solidFill>
                <a:schemeClr val="tx1"/>
              </a:solidFill>
            </a:endParaRPr>
          </a:p>
        </p:txBody>
      </p:sp>
      <p:sp>
        <p:nvSpPr>
          <p:cNvPr id="579" name="TextBox 578"/>
          <p:cNvSpPr txBox="1"/>
          <p:nvPr/>
        </p:nvSpPr>
        <p:spPr>
          <a:xfrm>
            <a:off x="4157533" y="1253265"/>
            <a:ext cx="1262073" cy="461665"/>
          </a:xfrm>
          <a:prstGeom prst="rect">
            <a:avLst/>
          </a:prstGeom>
          <a:noFill/>
        </p:spPr>
        <p:txBody>
          <a:bodyPr wrap="square" rtlCol="0">
            <a:spAutoFit/>
          </a:bodyPr>
          <a:lstStyle/>
          <a:p>
            <a:pPr algn="ctr"/>
            <a:r>
              <a:rPr lang="en-US" altLang="ko-KR" sz="1200" dirty="0">
                <a:solidFill>
                  <a:schemeClr val="tx1"/>
                </a:solidFill>
              </a:rPr>
              <a:t>OC Cluster Unit</a:t>
            </a:r>
            <a:endParaRPr lang="ko-KR" altLang="en-US" sz="1200">
              <a:solidFill>
                <a:schemeClr val="tx1"/>
              </a:solidFill>
            </a:endParaRPr>
          </a:p>
        </p:txBody>
      </p:sp>
      <p:sp>
        <p:nvSpPr>
          <p:cNvPr id="580" name="TextBox 579"/>
          <p:cNvSpPr txBox="1"/>
          <p:nvPr/>
        </p:nvSpPr>
        <p:spPr>
          <a:xfrm>
            <a:off x="7193282" y="1253265"/>
            <a:ext cx="1262073" cy="276999"/>
          </a:xfrm>
          <a:prstGeom prst="rect">
            <a:avLst/>
          </a:prstGeom>
          <a:noFill/>
        </p:spPr>
        <p:txBody>
          <a:bodyPr wrap="square" rtlCol="0">
            <a:spAutoFit/>
          </a:bodyPr>
          <a:lstStyle/>
          <a:p>
            <a:pPr algn="ctr"/>
            <a:r>
              <a:rPr lang="en-US" altLang="ko-KR" sz="1200" dirty="0">
                <a:solidFill>
                  <a:schemeClr val="tx1"/>
                </a:solidFill>
              </a:rPr>
              <a:t>MET Unit</a:t>
            </a:r>
            <a:endParaRPr lang="ko-KR" altLang="en-US" sz="1200">
              <a:solidFill>
                <a:schemeClr val="tx1"/>
              </a:solidFill>
            </a:endParaRPr>
          </a:p>
        </p:txBody>
      </p:sp>
      <p:grpSp>
        <p:nvGrpSpPr>
          <p:cNvPr id="581" name="그룹 580"/>
          <p:cNvGrpSpPr/>
          <p:nvPr/>
        </p:nvGrpSpPr>
        <p:grpSpPr>
          <a:xfrm rot="16200000" flipV="1">
            <a:off x="4626840" y="1974867"/>
            <a:ext cx="285742" cy="169051"/>
            <a:chOff x="1465572" y="3514260"/>
            <a:chExt cx="336841" cy="185810"/>
          </a:xfrm>
        </p:grpSpPr>
        <p:sp>
          <p:nvSpPr>
            <p:cNvPr id="582"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583"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grpSp>
        <p:nvGrpSpPr>
          <p:cNvPr id="584" name="그룹 583"/>
          <p:cNvGrpSpPr/>
          <p:nvPr/>
        </p:nvGrpSpPr>
        <p:grpSpPr>
          <a:xfrm flipV="1">
            <a:off x="4385039" y="2311869"/>
            <a:ext cx="285742" cy="169051"/>
            <a:chOff x="1465572" y="3514260"/>
            <a:chExt cx="336841" cy="185810"/>
          </a:xfrm>
        </p:grpSpPr>
        <p:sp>
          <p:nvSpPr>
            <p:cNvPr id="585"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586"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grpSp>
        <p:nvGrpSpPr>
          <p:cNvPr id="590" name="그룹 589"/>
          <p:cNvGrpSpPr/>
          <p:nvPr/>
        </p:nvGrpSpPr>
        <p:grpSpPr>
          <a:xfrm flipV="1">
            <a:off x="7571285" y="2456035"/>
            <a:ext cx="285742" cy="169051"/>
            <a:chOff x="1465572" y="3514260"/>
            <a:chExt cx="336841" cy="185810"/>
          </a:xfrm>
        </p:grpSpPr>
        <p:sp>
          <p:nvSpPr>
            <p:cNvPr id="591"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592"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sp>
        <p:nvSpPr>
          <p:cNvPr id="2" name="TextBox 1"/>
          <p:cNvSpPr txBox="1"/>
          <p:nvPr/>
        </p:nvSpPr>
        <p:spPr>
          <a:xfrm>
            <a:off x="5438428" y="3645024"/>
            <a:ext cx="3907060" cy="229326"/>
          </a:xfrm>
          <a:prstGeom prst="rect">
            <a:avLst/>
          </a:prstGeom>
          <a:noFill/>
        </p:spPr>
        <p:txBody>
          <a:bodyPr wrap="square" rtlCol="0">
            <a:spAutoFit/>
          </a:bodyPr>
          <a:lstStyle/>
          <a:p>
            <a:r>
              <a:rPr lang="en-US" altLang="ko-KR" dirty="0">
                <a:solidFill>
                  <a:schemeClr val="tx1"/>
                </a:solidFill>
              </a:rPr>
              <a:t>[Refer to Job Management in the PLC Communication Specification]</a:t>
            </a:r>
            <a:endParaRPr lang="ko-KR" alt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992188" y="193675"/>
            <a:ext cx="176212" cy="596900"/>
          </a:xfrm>
          <a:prstGeom prst="rect">
            <a:avLst/>
          </a:prstGeom>
          <a:noFill/>
          <a:ln w="9525">
            <a:noFill/>
            <a:miter lim="800000"/>
          </a:ln>
        </p:spPr>
        <p:txBody>
          <a:bodyPr wrap="none" lIns="87172" tIns="43586" rIns="87172" bIns="43586" anchor="ctr">
            <a:spAutoFit/>
          </a:bodyPr>
          <a:lstStyle/>
          <a:p>
            <a:pPr defTabSz="871220" eaLnBrk="1" latinLnBrk="1" hangingPunct="1"/>
            <a:endParaRPr lang="zh-CN" altLang="en-US" sz="3300" b="1">
              <a:solidFill>
                <a:schemeClr val="bg1"/>
              </a:solidFill>
              <a:latin typeface="Arial" panose="020B0604020202020204" pitchFamily="34" charset="0"/>
            </a:endParaRPr>
          </a:p>
        </p:txBody>
      </p:sp>
      <p:sp>
        <p:nvSpPr>
          <p:cNvPr id="25603" name="Rectangle 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Gulim" panose="020B0600000101010101" pitchFamily="50" charset="-127"/>
              </a:rPr>
              <a:t>Sub Contents</a:t>
            </a:r>
            <a:endParaRPr lang="ko-KR" altLang="en-US" sz="2000" b="1" dirty="0">
              <a:latin typeface="微软雅黑" panose="020B0503020204020204" pitchFamily="34" charset="-122"/>
              <a:ea typeface="Gulim" panose="020B0600000101010101" pitchFamily="50" charset="-127"/>
            </a:endParaRPr>
          </a:p>
        </p:txBody>
      </p:sp>
      <p:sp>
        <p:nvSpPr>
          <p:cNvPr id="25604" name="矩形 8"/>
          <p:cNvSpPr>
            <a:spLocks noChangeArrowheads="1"/>
          </p:cNvSpPr>
          <p:nvPr/>
        </p:nvSpPr>
        <p:spPr bwMode="auto">
          <a:xfrm>
            <a:off x="920750" y="1125538"/>
            <a:ext cx="6480175" cy="3877985"/>
          </a:xfrm>
          <a:prstGeom prst="rect">
            <a:avLst/>
          </a:prstGeom>
          <a:noFill/>
          <a:ln w="9525">
            <a:noFill/>
            <a:miter lim="800000"/>
          </a:ln>
        </p:spPr>
        <p:txBody>
          <a:bodyPr>
            <a:spAutoFit/>
          </a:bodyPr>
          <a:lstStyle/>
          <a:p>
            <a:pPr latinLnBrk="1">
              <a:lnSpc>
                <a:spcPct val="15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1. Equipment Overview &amp; Configuration</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1.1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System Configuration</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1.2 Equipment Overview</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1.3 Port Configuration</a:t>
            </a: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1.4 Equipment Layout</a:t>
            </a: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1.5 Indexer Robot Position Numbering</a:t>
            </a:r>
          </a:p>
          <a:p>
            <a:pPr latinLnBrk="1">
              <a:lnSpc>
                <a:spcPct val="150000"/>
              </a:lnSpc>
              <a:buClr>
                <a:srgbClr val="336699"/>
              </a:buClr>
            </a:pP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1.6 Unit Number Definition</a:t>
            </a:r>
          </a:p>
          <a:p>
            <a:pPr latinLnBrk="1">
              <a:lnSpc>
                <a:spcPct val="150000"/>
              </a:lnSpc>
              <a:buClr>
                <a:srgbClr val="336699"/>
              </a:buClr>
            </a:pP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1.7 Port Number Definition</a:t>
            </a:r>
          </a:p>
          <a:p>
            <a:pPr latinLnBrk="1">
              <a:lnSpc>
                <a:spcPct val="150000"/>
              </a:lnSpc>
              <a:buClr>
                <a:srgbClr val="336699"/>
              </a:buClr>
            </a:pPr>
            <a:r>
              <a:rPr lang="en-US" altLang="ko-KR" sz="1600" dirty="0" smtClean="0">
                <a:solidFill>
                  <a:schemeClr val="tx1"/>
                </a:solidFill>
                <a:latin typeface="微软雅黑" panose="020B0503020204020204" pitchFamily="34" charset="-122"/>
                <a:ea typeface="微软雅黑" panose="020B0503020204020204" pitchFamily="34" charset="-122"/>
                <a:cs typeface="Tahoma" panose="020B0604030504040204" pitchFamily="34" charset="0"/>
              </a:rPr>
              <a:t>      1.8 Recipe Management</a:t>
            </a:r>
          </a:p>
          <a:p>
            <a:pPr latinLnBrk="1">
              <a:lnSpc>
                <a:spcPct val="150000"/>
              </a:lnSpc>
              <a:buClr>
                <a:srgbClr val="336699"/>
              </a:buClr>
            </a:pPr>
            <a:r>
              <a:rPr lang="en-US" altLang="ko-KR" sz="1600" dirty="0" smtClean="0">
                <a:solidFill>
                  <a:schemeClr val="tx1"/>
                </a:solidFill>
                <a:latin typeface="微软雅黑" panose="020B0503020204020204" pitchFamily="34" charset="-122"/>
                <a:ea typeface="微软雅黑" panose="020B0503020204020204" pitchFamily="34" charset="-122"/>
                <a:cs typeface="Tahoma" panose="020B0604030504040204" pitchFamily="34" charset="0"/>
              </a:rPr>
              <a:t>      1.9 Glass Transfer Information</a:t>
            </a:r>
            <a:endPar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2.3 Job Event</a:t>
            </a:r>
            <a:endParaRPr lang="ko-KR" altLang="en-US" sz="2000" b="1" dirty="0">
              <a:latin typeface="微软雅黑" panose="020B0503020204020204" pitchFamily="34" charset="-122"/>
              <a:ea typeface="Gulim" panose="020B0600000101010101" pitchFamily="50" charset="-127"/>
            </a:endParaRPr>
          </a:p>
        </p:txBody>
      </p:sp>
      <p:sp>
        <p:nvSpPr>
          <p:cNvPr id="65"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Job Event Flow (Mask)</a:t>
            </a:r>
          </a:p>
        </p:txBody>
      </p:sp>
      <p:sp>
        <p:nvSpPr>
          <p:cNvPr id="359" name="TextBox 358"/>
          <p:cNvSpPr txBox="1"/>
          <p:nvPr/>
        </p:nvSpPr>
        <p:spPr>
          <a:xfrm>
            <a:off x="6825208" y="5313402"/>
            <a:ext cx="2520280" cy="707886"/>
          </a:xfrm>
          <a:prstGeom prst="rect">
            <a:avLst/>
          </a:prstGeom>
          <a:noFill/>
        </p:spPr>
        <p:txBody>
          <a:bodyPr wrap="square" rtlCol="0">
            <a:spAutoFit/>
          </a:bodyPr>
          <a:lstStyle/>
          <a:p>
            <a:r>
              <a:rPr lang="en-US" altLang="ko-KR" sz="1000" dirty="0">
                <a:latin typeface="微软雅黑" panose="020B0503020204020204" pitchFamily="34" charset="-122"/>
                <a:ea typeface="微软雅黑" panose="020B0503020204020204" pitchFamily="34" charset="-122"/>
              </a:rPr>
              <a:t> : Mask Stored Job Event</a:t>
            </a:r>
          </a:p>
          <a:p>
            <a:endParaRPr lang="en-US" altLang="ko-KR" sz="1000" dirty="0">
              <a:latin typeface="微软雅黑" panose="020B0503020204020204" pitchFamily="34" charset="-122"/>
              <a:ea typeface="微软雅黑" panose="020B0503020204020204" pitchFamily="34" charset="-122"/>
            </a:endParaRPr>
          </a:p>
          <a:p>
            <a:r>
              <a:rPr lang="en-US" altLang="ko-KR" sz="1000" dirty="0">
                <a:latin typeface="微软雅黑" panose="020B0503020204020204" pitchFamily="34" charset="-122"/>
                <a:ea typeface="微软雅黑" panose="020B0503020204020204" pitchFamily="34" charset="-122"/>
              </a:rPr>
              <a:t> : Mask Fetched Out Job Event</a:t>
            </a:r>
          </a:p>
          <a:p>
            <a:endParaRPr lang="en-US" altLang="ko-KR" sz="1000" dirty="0">
              <a:latin typeface="微软雅黑" panose="020B0503020204020204" pitchFamily="34" charset="-122"/>
              <a:ea typeface="微软雅黑" panose="020B0503020204020204" pitchFamily="34" charset="-122"/>
            </a:endParaRPr>
          </a:p>
        </p:txBody>
      </p:sp>
      <p:cxnSp>
        <p:nvCxnSpPr>
          <p:cNvPr id="362" name="직선 화살표 연결선 361"/>
          <p:cNvCxnSpPr/>
          <p:nvPr/>
        </p:nvCxnSpPr>
        <p:spPr>
          <a:xfrm>
            <a:off x="6177136" y="5447110"/>
            <a:ext cx="720080" cy="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직선 화살표 연결선 362"/>
          <p:cNvCxnSpPr/>
          <p:nvPr/>
        </p:nvCxnSpPr>
        <p:spPr>
          <a:xfrm>
            <a:off x="6177136" y="5750382"/>
            <a:ext cx="720080"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7" name="직사각형 366"/>
          <p:cNvSpPr/>
          <p:nvPr/>
        </p:nvSpPr>
        <p:spPr>
          <a:xfrm>
            <a:off x="560512" y="1196752"/>
            <a:ext cx="8784976" cy="4968552"/>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467" name="직사각형 466"/>
          <p:cNvSpPr/>
          <p:nvPr/>
        </p:nvSpPr>
        <p:spPr>
          <a:xfrm>
            <a:off x="920552" y="2510596"/>
            <a:ext cx="3825177" cy="1845547"/>
          </a:xfrm>
          <a:prstGeom prst="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68" name="직사각형 467"/>
          <p:cNvSpPr/>
          <p:nvPr/>
        </p:nvSpPr>
        <p:spPr>
          <a:xfrm>
            <a:off x="4981737" y="2510596"/>
            <a:ext cx="1883799" cy="1845547"/>
          </a:xfrm>
          <a:prstGeom prst="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2" name="모서리가 둥근 직사각형 471"/>
          <p:cNvSpPr/>
          <p:nvPr/>
        </p:nvSpPr>
        <p:spPr>
          <a:xfrm>
            <a:off x="1155727" y="2676325"/>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3" name="모서리가 둥근 직사각형 472"/>
          <p:cNvSpPr/>
          <p:nvPr/>
        </p:nvSpPr>
        <p:spPr>
          <a:xfrm>
            <a:off x="1894847" y="2676325"/>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4" name="모서리가 둥근 직사각형 473"/>
          <p:cNvSpPr/>
          <p:nvPr/>
        </p:nvSpPr>
        <p:spPr>
          <a:xfrm>
            <a:off x="3272298" y="2676325"/>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5" name="모서리가 둥근 직사각형 474"/>
          <p:cNvSpPr/>
          <p:nvPr/>
        </p:nvSpPr>
        <p:spPr>
          <a:xfrm>
            <a:off x="4011417" y="2676325"/>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6" name="모서리가 둥근 직사각형 475"/>
          <p:cNvSpPr/>
          <p:nvPr/>
        </p:nvSpPr>
        <p:spPr>
          <a:xfrm>
            <a:off x="2586122" y="2676325"/>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477" name="모서리가 둥근 직사각형 476"/>
          <p:cNvSpPr/>
          <p:nvPr/>
        </p:nvSpPr>
        <p:spPr>
          <a:xfrm>
            <a:off x="1146839" y="37349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8" name="모서리가 둥근 직사각형 477"/>
          <p:cNvSpPr/>
          <p:nvPr/>
        </p:nvSpPr>
        <p:spPr>
          <a:xfrm>
            <a:off x="1885958" y="37349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79" name="모서리가 둥근 직사각형 478"/>
          <p:cNvSpPr/>
          <p:nvPr/>
        </p:nvSpPr>
        <p:spPr>
          <a:xfrm>
            <a:off x="3263409" y="37349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0" name="모서리가 둥근 직사각형 479"/>
          <p:cNvSpPr/>
          <p:nvPr/>
        </p:nvSpPr>
        <p:spPr>
          <a:xfrm>
            <a:off x="4002529" y="37349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1" name="모서리가 둥근 직사각형 480"/>
          <p:cNvSpPr/>
          <p:nvPr/>
        </p:nvSpPr>
        <p:spPr>
          <a:xfrm>
            <a:off x="2577233" y="3734913"/>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grpSp>
        <p:nvGrpSpPr>
          <p:cNvPr id="482" name="Group 1769"/>
          <p:cNvGrpSpPr/>
          <p:nvPr/>
        </p:nvGrpSpPr>
        <p:grpSpPr bwMode="auto">
          <a:xfrm>
            <a:off x="2601435" y="3198433"/>
            <a:ext cx="351611" cy="346252"/>
            <a:chOff x="2557" y="3725"/>
            <a:chExt cx="152" cy="163"/>
          </a:xfrm>
        </p:grpSpPr>
        <p:sp>
          <p:nvSpPr>
            <p:cNvPr id="537"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8"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9"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0"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1"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42"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grpSp>
      <p:sp>
        <p:nvSpPr>
          <p:cNvPr id="483" name="모서리가 둥근 직사각형 482"/>
          <p:cNvSpPr/>
          <p:nvPr/>
        </p:nvSpPr>
        <p:spPr>
          <a:xfrm>
            <a:off x="5092019" y="2695165"/>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4" name="모서리가 둥근 직사각형 483"/>
          <p:cNvSpPr/>
          <p:nvPr/>
        </p:nvSpPr>
        <p:spPr>
          <a:xfrm>
            <a:off x="5691235" y="2695165"/>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5" name="모서리가 둥근 직사각형 484"/>
          <p:cNvSpPr/>
          <p:nvPr/>
        </p:nvSpPr>
        <p:spPr>
          <a:xfrm>
            <a:off x="6289037" y="2695165"/>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6" name="모서리가 둥근 직사각형 485"/>
          <p:cNvSpPr/>
          <p:nvPr/>
        </p:nvSpPr>
        <p:spPr>
          <a:xfrm>
            <a:off x="5083131" y="3759822"/>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87" name="모서리가 둥근 직사각형 486"/>
          <p:cNvSpPr/>
          <p:nvPr/>
        </p:nvSpPr>
        <p:spPr>
          <a:xfrm>
            <a:off x="6280149" y="3753754"/>
            <a:ext cx="470349" cy="403156"/>
          </a:xfrm>
          <a:prstGeom prst="roundRect">
            <a:avLst/>
          </a:prstGeom>
          <a:solidFill>
            <a:schemeClr val="tx2">
              <a:lumMod val="20000"/>
              <a:lumOff val="80000"/>
            </a:schemeClr>
          </a:solid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grpSp>
        <p:nvGrpSpPr>
          <p:cNvPr id="488" name="Group 1769"/>
          <p:cNvGrpSpPr/>
          <p:nvPr/>
        </p:nvGrpSpPr>
        <p:grpSpPr bwMode="auto">
          <a:xfrm>
            <a:off x="5750605" y="3372621"/>
            <a:ext cx="351611" cy="346252"/>
            <a:chOff x="2557" y="3725"/>
            <a:chExt cx="152" cy="163"/>
          </a:xfrm>
        </p:grpSpPr>
        <p:sp>
          <p:nvSpPr>
            <p:cNvPr id="531" name="Oval 1770"/>
            <p:cNvSpPr>
              <a:spLocks noChangeArrowheads="1"/>
            </p:cNvSpPr>
            <p:nvPr/>
          </p:nvSpPr>
          <p:spPr bwMode="auto">
            <a:xfrm rot="5400000">
              <a:off x="2564" y="3744"/>
              <a:ext cx="137" cy="152"/>
            </a:xfrm>
            <a:prstGeom prst="ellipse">
              <a:avLst/>
            </a:prstGeom>
            <a:solidFill>
              <a:srgbClr val="009900"/>
            </a:solidFill>
            <a:ln w="9525">
              <a:solidFill>
                <a:srgbClr val="000000"/>
              </a:solidFill>
              <a:round/>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2" name="Rectangle 1771"/>
            <p:cNvSpPr>
              <a:spLocks noChangeArrowheads="1"/>
            </p:cNvSpPr>
            <p:nvPr/>
          </p:nvSpPr>
          <p:spPr bwMode="auto">
            <a:xfrm rot="5400000">
              <a:off x="2588"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3" name="Rectangle 1772"/>
            <p:cNvSpPr>
              <a:spLocks noChangeArrowheads="1"/>
            </p:cNvSpPr>
            <p:nvPr/>
          </p:nvSpPr>
          <p:spPr bwMode="auto">
            <a:xfrm rot="5400000">
              <a:off x="2532" y="3778"/>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4" name="Rectangle 1773"/>
            <p:cNvSpPr>
              <a:spLocks noChangeArrowheads="1"/>
            </p:cNvSpPr>
            <p:nvPr/>
          </p:nvSpPr>
          <p:spPr bwMode="auto">
            <a:xfrm rot="5400000">
              <a:off x="2545" y="3785"/>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5" name="Rectangle 1774"/>
            <p:cNvSpPr>
              <a:spLocks noChangeArrowheads="1"/>
            </p:cNvSpPr>
            <p:nvPr/>
          </p:nvSpPr>
          <p:spPr bwMode="auto">
            <a:xfrm rot="5400000">
              <a:off x="2603" y="3784"/>
              <a:ext cx="131" cy="25"/>
            </a:xfrm>
            <a:prstGeom prst="rect">
              <a:avLst/>
            </a:prstGeom>
            <a:solidFill>
              <a:schemeClr val="bg1"/>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sp>
          <p:nvSpPr>
            <p:cNvPr id="536" name="Rectangle 1775"/>
            <p:cNvSpPr>
              <a:spLocks noChangeArrowheads="1"/>
            </p:cNvSpPr>
            <p:nvPr/>
          </p:nvSpPr>
          <p:spPr bwMode="auto">
            <a:xfrm rot="5400000">
              <a:off x="2611" y="3793"/>
              <a:ext cx="44" cy="96"/>
            </a:xfrm>
            <a:prstGeom prst="rect">
              <a:avLst/>
            </a:prstGeom>
            <a:solidFill>
              <a:schemeClr val="folHlink"/>
            </a:solidFill>
            <a:ln w="9525">
              <a:solidFill>
                <a:srgbClr val="000000"/>
              </a:solidFill>
              <a:miter lim="800000"/>
            </a:ln>
          </p:spPr>
          <p:txBody>
            <a:bodyPr rot="10800000" vert="eaVert" lIns="99049" tIns="49525" rIns="99049" bIns="49525" anchor="ctr"/>
            <a:lstStyle/>
            <a:p>
              <a:pPr algn="ctr"/>
              <a:endParaRPr kumimoji="1" lang="ko-KR" altLang="en-US" sz="800" b="1">
                <a:latin typeface="微软雅黑" panose="020B0503020204020204" pitchFamily="34" charset="-122"/>
                <a:ea typeface="Gulim" panose="020B0600000101010101" pitchFamily="50" charset="-127"/>
              </a:endParaRPr>
            </a:p>
          </p:txBody>
        </p:sp>
      </p:grpSp>
      <p:sp>
        <p:nvSpPr>
          <p:cNvPr id="489" name="TextBox 488"/>
          <p:cNvSpPr txBox="1"/>
          <p:nvPr/>
        </p:nvSpPr>
        <p:spPr>
          <a:xfrm>
            <a:off x="2566139" y="2706223"/>
            <a:ext cx="542441" cy="338554"/>
          </a:xfrm>
          <a:prstGeom prst="rect">
            <a:avLst/>
          </a:prstGeom>
          <a:noFill/>
          <a:ln w="0">
            <a:noFill/>
          </a:ln>
        </p:spPr>
        <p:txBody>
          <a:bodyPr wrap="square" rtlCol="0" anchor="ctr">
            <a:spAutoFit/>
          </a:bodyPr>
          <a:lstStyle/>
          <a:p>
            <a:pPr algn="ctr"/>
            <a:r>
              <a:rPr lang="en-US" altLang="ko-KR" sz="800" dirty="0"/>
              <a:t>Mask </a:t>
            </a:r>
          </a:p>
          <a:p>
            <a:pPr algn="ctr"/>
            <a:r>
              <a:rPr lang="en-US" altLang="ko-KR" sz="800" dirty="0"/>
              <a:t>Stock</a:t>
            </a:r>
            <a:endParaRPr lang="ko-KR" altLang="en-US" sz="800"/>
          </a:p>
        </p:txBody>
      </p:sp>
      <p:sp>
        <p:nvSpPr>
          <p:cNvPr id="490" name="TextBox 489"/>
          <p:cNvSpPr txBox="1"/>
          <p:nvPr/>
        </p:nvSpPr>
        <p:spPr>
          <a:xfrm>
            <a:off x="2523700" y="3763895"/>
            <a:ext cx="542441" cy="338554"/>
          </a:xfrm>
          <a:prstGeom prst="rect">
            <a:avLst/>
          </a:prstGeom>
          <a:noFill/>
        </p:spPr>
        <p:txBody>
          <a:bodyPr wrap="square" rtlCol="0" anchor="ctr">
            <a:spAutoFit/>
          </a:bodyPr>
          <a:lstStyle/>
          <a:p>
            <a:pPr algn="ctr"/>
            <a:r>
              <a:rPr lang="en-US" altLang="ko-KR" sz="800" dirty="0"/>
              <a:t>Mask </a:t>
            </a:r>
          </a:p>
          <a:p>
            <a:pPr algn="ctr"/>
            <a:r>
              <a:rPr lang="en-US" altLang="ko-KR" sz="800" dirty="0"/>
              <a:t>Stock</a:t>
            </a:r>
            <a:endParaRPr lang="ko-KR" altLang="en-US" sz="800"/>
          </a:p>
        </p:txBody>
      </p:sp>
      <p:sp>
        <p:nvSpPr>
          <p:cNvPr id="493" name="TextBox 492"/>
          <p:cNvSpPr txBox="1"/>
          <p:nvPr/>
        </p:nvSpPr>
        <p:spPr>
          <a:xfrm>
            <a:off x="1111671" y="2706223"/>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494" name="TextBox 493"/>
          <p:cNvSpPr txBox="1"/>
          <p:nvPr/>
        </p:nvSpPr>
        <p:spPr>
          <a:xfrm>
            <a:off x="1826083" y="2706223"/>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495" name="TextBox 494"/>
          <p:cNvSpPr txBox="1"/>
          <p:nvPr/>
        </p:nvSpPr>
        <p:spPr>
          <a:xfrm>
            <a:off x="3249814" y="2706223"/>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496" name="TextBox 495"/>
          <p:cNvSpPr txBox="1"/>
          <p:nvPr/>
        </p:nvSpPr>
        <p:spPr>
          <a:xfrm>
            <a:off x="3971158" y="2706223"/>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grpSp>
        <p:nvGrpSpPr>
          <p:cNvPr id="500" name="그룹 499"/>
          <p:cNvGrpSpPr/>
          <p:nvPr/>
        </p:nvGrpSpPr>
        <p:grpSpPr>
          <a:xfrm rot="16200000" flipV="1">
            <a:off x="1252067" y="2994954"/>
            <a:ext cx="285742" cy="169051"/>
            <a:chOff x="1465572" y="3514260"/>
            <a:chExt cx="336841" cy="185810"/>
          </a:xfrm>
        </p:grpSpPr>
        <p:sp>
          <p:nvSpPr>
            <p:cNvPr id="523"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524"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sp>
        <p:nvSpPr>
          <p:cNvPr id="502" name="TextBox 501"/>
          <p:cNvSpPr txBox="1"/>
          <p:nvPr/>
        </p:nvSpPr>
        <p:spPr>
          <a:xfrm>
            <a:off x="1115564" y="3763895"/>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503" name="TextBox 502"/>
          <p:cNvSpPr txBox="1"/>
          <p:nvPr/>
        </p:nvSpPr>
        <p:spPr>
          <a:xfrm>
            <a:off x="1861986" y="3763895"/>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504" name="TextBox 503"/>
          <p:cNvSpPr txBox="1"/>
          <p:nvPr/>
        </p:nvSpPr>
        <p:spPr>
          <a:xfrm>
            <a:off x="3218572" y="3763895"/>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505" name="TextBox 504"/>
          <p:cNvSpPr txBox="1"/>
          <p:nvPr/>
        </p:nvSpPr>
        <p:spPr>
          <a:xfrm>
            <a:off x="3967073" y="3763895"/>
            <a:ext cx="542441" cy="215444"/>
          </a:xfrm>
          <a:prstGeom prst="rect">
            <a:avLst/>
          </a:prstGeom>
          <a:noFill/>
        </p:spPr>
        <p:txBody>
          <a:bodyPr wrap="square" rtlCol="0" anchor="ctr">
            <a:spAutoFit/>
          </a:bodyPr>
          <a:lstStyle/>
          <a:p>
            <a:pPr algn="ctr"/>
            <a:r>
              <a:rPr lang="en-US" altLang="ko-KR" sz="800" dirty="0"/>
              <a:t>Stage</a:t>
            </a:r>
            <a:endParaRPr lang="ko-KR" altLang="en-US" sz="800"/>
          </a:p>
        </p:txBody>
      </p:sp>
      <p:sp>
        <p:nvSpPr>
          <p:cNvPr id="506" name="모서리가 둥근 직사각형 505"/>
          <p:cNvSpPr/>
          <p:nvPr/>
        </p:nvSpPr>
        <p:spPr>
          <a:xfrm>
            <a:off x="1057836" y="2588931"/>
            <a:ext cx="1421027" cy="681839"/>
          </a:xfrm>
          <a:prstGeom prst="round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507" name="모서리가 둥근 직사각형 506"/>
          <p:cNvSpPr/>
          <p:nvPr/>
        </p:nvSpPr>
        <p:spPr>
          <a:xfrm>
            <a:off x="3153222" y="2588931"/>
            <a:ext cx="1421027" cy="681839"/>
          </a:xfrm>
          <a:prstGeom prst="round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508" name="모서리가 둥근 직사각형 507"/>
          <p:cNvSpPr/>
          <p:nvPr/>
        </p:nvSpPr>
        <p:spPr>
          <a:xfrm>
            <a:off x="1052172" y="3598938"/>
            <a:ext cx="1421027" cy="681839"/>
          </a:xfrm>
          <a:prstGeom prst="round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509" name="모서리가 둥근 직사각형 508"/>
          <p:cNvSpPr/>
          <p:nvPr/>
        </p:nvSpPr>
        <p:spPr>
          <a:xfrm>
            <a:off x="3147560" y="3600234"/>
            <a:ext cx="1421027" cy="681839"/>
          </a:xfrm>
          <a:prstGeom prst="roundRect">
            <a:avLst/>
          </a:prstGeom>
          <a:noFill/>
          <a:ln w="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512" name="TextBox 511"/>
          <p:cNvSpPr txBox="1"/>
          <p:nvPr/>
        </p:nvSpPr>
        <p:spPr>
          <a:xfrm>
            <a:off x="6245837" y="3753022"/>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CA</a:t>
            </a:r>
            <a:endParaRPr lang="ko-KR" altLang="en-US" sz="800"/>
          </a:p>
        </p:txBody>
      </p:sp>
      <p:sp>
        <p:nvSpPr>
          <p:cNvPr id="513" name="TextBox 512"/>
          <p:cNvSpPr txBox="1"/>
          <p:nvPr/>
        </p:nvSpPr>
        <p:spPr>
          <a:xfrm>
            <a:off x="5056641" y="3760201"/>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CB</a:t>
            </a:r>
            <a:endParaRPr lang="ko-KR" altLang="en-US" sz="800"/>
          </a:p>
        </p:txBody>
      </p:sp>
      <p:sp>
        <p:nvSpPr>
          <p:cNvPr id="514" name="TextBox 513"/>
          <p:cNvSpPr txBox="1"/>
          <p:nvPr/>
        </p:nvSpPr>
        <p:spPr>
          <a:xfrm>
            <a:off x="5051816" y="2695100"/>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CE</a:t>
            </a:r>
            <a:endParaRPr lang="ko-KR" altLang="en-US" sz="800"/>
          </a:p>
        </p:txBody>
      </p:sp>
      <p:sp>
        <p:nvSpPr>
          <p:cNvPr id="515" name="TextBox 514"/>
          <p:cNvSpPr txBox="1"/>
          <p:nvPr/>
        </p:nvSpPr>
        <p:spPr>
          <a:xfrm>
            <a:off x="5678250" y="2713451"/>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CD</a:t>
            </a:r>
            <a:endParaRPr lang="ko-KR" altLang="en-US" sz="800"/>
          </a:p>
        </p:txBody>
      </p:sp>
      <p:sp>
        <p:nvSpPr>
          <p:cNvPr id="516" name="TextBox 515"/>
          <p:cNvSpPr txBox="1"/>
          <p:nvPr/>
        </p:nvSpPr>
        <p:spPr>
          <a:xfrm>
            <a:off x="6235105" y="2710026"/>
            <a:ext cx="542441" cy="338554"/>
          </a:xfrm>
          <a:prstGeom prst="rect">
            <a:avLst/>
          </a:prstGeom>
          <a:noFill/>
        </p:spPr>
        <p:txBody>
          <a:bodyPr wrap="square" rtlCol="0" anchor="ctr">
            <a:spAutoFit/>
          </a:bodyPr>
          <a:lstStyle/>
          <a:p>
            <a:pPr algn="ctr"/>
            <a:r>
              <a:rPr lang="en-US" altLang="ko-KR" sz="800" dirty="0"/>
              <a:t>EV</a:t>
            </a:r>
          </a:p>
          <a:p>
            <a:pPr algn="ctr"/>
            <a:r>
              <a:rPr lang="en-US" altLang="ko-KR" sz="800" dirty="0"/>
              <a:t>CE</a:t>
            </a:r>
            <a:endParaRPr lang="ko-KR" altLang="en-US" sz="800"/>
          </a:p>
        </p:txBody>
      </p:sp>
      <p:grpSp>
        <p:nvGrpSpPr>
          <p:cNvPr id="567" name="그룹 566"/>
          <p:cNvGrpSpPr/>
          <p:nvPr/>
        </p:nvGrpSpPr>
        <p:grpSpPr>
          <a:xfrm rot="16200000" flipV="1">
            <a:off x="3388683" y="2994955"/>
            <a:ext cx="285742" cy="169051"/>
            <a:chOff x="1465572" y="3514260"/>
            <a:chExt cx="336841" cy="185810"/>
          </a:xfrm>
        </p:grpSpPr>
        <p:sp>
          <p:nvSpPr>
            <p:cNvPr id="568"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569"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grpSp>
        <p:nvGrpSpPr>
          <p:cNvPr id="570" name="그룹 569"/>
          <p:cNvGrpSpPr/>
          <p:nvPr/>
        </p:nvGrpSpPr>
        <p:grpSpPr>
          <a:xfrm rot="16200000" flipV="1">
            <a:off x="5805723" y="2994955"/>
            <a:ext cx="285742" cy="169051"/>
            <a:chOff x="1465572" y="3514260"/>
            <a:chExt cx="336841" cy="185810"/>
          </a:xfrm>
        </p:grpSpPr>
        <p:sp>
          <p:nvSpPr>
            <p:cNvPr id="571"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572"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sp>
        <p:nvSpPr>
          <p:cNvPr id="579" name="TextBox 578"/>
          <p:cNvSpPr txBox="1"/>
          <p:nvPr/>
        </p:nvSpPr>
        <p:spPr>
          <a:xfrm>
            <a:off x="2222541" y="2279077"/>
            <a:ext cx="1262073" cy="461665"/>
          </a:xfrm>
          <a:prstGeom prst="rect">
            <a:avLst/>
          </a:prstGeom>
          <a:noFill/>
        </p:spPr>
        <p:txBody>
          <a:bodyPr wrap="square" rtlCol="0">
            <a:spAutoFit/>
          </a:bodyPr>
          <a:lstStyle/>
          <a:p>
            <a:pPr algn="ctr"/>
            <a:r>
              <a:rPr lang="en-US" altLang="ko-KR" sz="1200" dirty="0">
                <a:solidFill>
                  <a:schemeClr val="tx1"/>
                </a:solidFill>
              </a:rPr>
              <a:t>OC Cluster Unit</a:t>
            </a:r>
            <a:endParaRPr lang="ko-KR" altLang="en-US" sz="1200">
              <a:solidFill>
                <a:schemeClr val="tx1"/>
              </a:solidFill>
            </a:endParaRPr>
          </a:p>
        </p:txBody>
      </p:sp>
      <p:sp>
        <p:nvSpPr>
          <p:cNvPr id="580" name="TextBox 579"/>
          <p:cNvSpPr txBox="1"/>
          <p:nvPr/>
        </p:nvSpPr>
        <p:spPr>
          <a:xfrm>
            <a:off x="5258290" y="2279077"/>
            <a:ext cx="1262073" cy="276999"/>
          </a:xfrm>
          <a:prstGeom prst="rect">
            <a:avLst/>
          </a:prstGeom>
          <a:noFill/>
        </p:spPr>
        <p:txBody>
          <a:bodyPr wrap="square" rtlCol="0">
            <a:spAutoFit/>
          </a:bodyPr>
          <a:lstStyle/>
          <a:p>
            <a:pPr algn="ctr"/>
            <a:r>
              <a:rPr lang="en-US" altLang="ko-KR" sz="1200" dirty="0">
                <a:solidFill>
                  <a:schemeClr val="tx1"/>
                </a:solidFill>
              </a:rPr>
              <a:t>MET Unit</a:t>
            </a:r>
            <a:endParaRPr lang="ko-KR" altLang="en-US" sz="1200">
              <a:solidFill>
                <a:schemeClr val="tx1"/>
              </a:solidFill>
            </a:endParaRPr>
          </a:p>
        </p:txBody>
      </p:sp>
      <p:grpSp>
        <p:nvGrpSpPr>
          <p:cNvPr id="111" name="그룹 110"/>
          <p:cNvGrpSpPr/>
          <p:nvPr/>
        </p:nvGrpSpPr>
        <p:grpSpPr>
          <a:xfrm rot="16200000" flipV="1">
            <a:off x="2674522" y="2994954"/>
            <a:ext cx="285742" cy="169051"/>
            <a:chOff x="1465572" y="3514260"/>
            <a:chExt cx="336841" cy="185810"/>
          </a:xfrm>
        </p:grpSpPr>
        <p:sp>
          <p:nvSpPr>
            <p:cNvPr id="112"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113"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grpSp>
        <p:nvGrpSpPr>
          <p:cNvPr id="72" name="그룹 71"/>
          <p:cNvGrpSpPr/>
          <p:nvPr/>
        </p:nvGrpSpPr>
        <p:grpSpPr>
          <a:xfrm flipV="1">
            <a:off x="2436589" y="3319810"/>
            <a:ext cx="285742" cy="169051"/>
            <a:chOff x="1465572" y="3514260"/>
            <a:chExt cx="336841" cy="185810"/>
          </a:xfrm>
        </p:grpSpPr>
        <p:sp>
          <p:nvSpPr>
            <p:cNvPr id="73"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74"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grpSp>
        <p:nvGrpSpPr>
          <p:cNvPr id="75" name="그룹 74"/>
          <p:cNvGrpSpPr/>
          <p:nvPr/>
        </p:nvGrpSpPr>
        <p:grpSpPr>
          <a:xfrm flipV="1">
            <a:off x="5630733" y="3481847"/>
            <a:ext cx="285742" cy="169051"/>
            <a:chOff x="1465572" y="3514260"/>
            <a:chExt cx="336841" cy="185810"/>
          </a:xfrm>
        </p:grpSpPr>
        <p:sp>
          <p:nvSpPr>
            <p:cNvPr id="76" name="Line 9"/>
            <p:cNvSpPr>
              <a:spLocks noChangeShapeType="1"/>
            </p:cNvSpPr>
            <p:nvPr/>
          </p:nvSpPr>
          <p:spPr bwMode="auto">
            <a:xfrm>
              <a:off x="1465572" y="3700070"/>
              <a:ext cx="336841" cy="0"/>
            </a:xfrm>
            <a:prstGeom prst="line">
              <a:avLst/>
            </a:prstGeom>
            <a:noFill/>
            <a:ln w="15875" cmpd="sng">
              <a:solidFill>
                <a:srgbClr val="002060"/>
              </a:solidFill>
              <a:prstDash val="solid"/>
              <a:round/>
              <a:tailEnd type="triangle" w="med" len="med"/>
            </a:ln>
          </p:spPr>
          <p:txBody>
            <a:bodyPr lIns="86307" rIns="86307" anchor="ctr"/>
            <a:lstStyle/>
            <a:p>
              <a:pPr algn="ctr"/>
              <a:endParaRPr lang="ko-KR" altLang="en-US" sz="800"/>
            </a:p>
          </p:txBody>
        </p:sp>
        <p:sp>
          <p:nvSpPr>
            <p:cNvPr id="77" name="Line 10"/>
            <p:cNvSpPr>
              <a:spLocks noChangeShapeType="1"/>
            </p:cNvSpPr>
            <p:nvPr/>
          </p:nvSpPr>
          <p:spPr bwMode="auto">
            <a:xfrm rot="10800000" flipH="1">
              <a:off x="1465572" y="3514260"/>
              <a:ext cx="336841" cy="0"/>
            </a:xfrm>
            <a:prstGeom prst="line">
              <a:avLst/>
            </a:prstGeom>
            <a:noFill/>
            <a:ln w="15875" cmpd="sng">
              <a:solidFill>
                <a:srgbClr val="00B050"/>
              </a:solidFill>
              <a:prstDash val="solid"/>
              <a:round/>
              <a:headEnd type="triangle" w="med" len="med"/>
            </a:ln>
          </p:spPr>
          <p:txBody>
            <a:bodyPr lIns="86307" rIns="86307" anchor="ctr"/>
            <a:lstStyle/>
            <a:p>
              <a:pPr algn="ctr"/>
              <a:endParaRPr lang="ko-KR" altLang="en-US" sz="800"/>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992188" y="193675"/>
            <a:ext cx="176212" cy="596900"/>
          </a:xfrm>
          <a:prstGeom prst="rect">
            <a:avLst/>
          </a:prstGeom>
          <a:noFill/>
          <a:ln w="9525">
            <a:noFill/>
            <a:miter lim="800000"/>
          </a:ln>
        </p:spPr>
        <p:txBody>
          <a:bodyPr wrap="none" lIns="87172" tIns="43586" rIns="87172" bIns="43586" anchor="ctr">
            <a:spAutoFit/>
          </a:bodyPr>
          <a:lstStyle/>
          <a:p>
            <a:pPr defTabSz="871220" eaLnBrk="1" latinLnBrk="1" hangingPunct="1"/>
            <a:endParaRPr lang="zh-CN" altLang="en-US" sz="3300" b="1">
              <a:solidFill>
                <a:schemeClr val="bg1"/>
              </a:solidFill>
              <a:latin typeface="Arial" panose="020B0604020202020204" pitchFamily="34" charset="0"/>
            </a:endParaRPr>
          </a:p>
        </p:txBody>
      </p:sp>
      <p:sp>
        <p:nvSpPr>
          <p:cNvPr id="25603" name="Rectangle 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Gulim" panose="020B0600000101010101" pitchFamily="50" charset="-127"/>
              </a:rPr>
              <a:t>Sub Contents</a:t>
            </a:r>
            <a:endParaRPr lang="ko-KR" altLang="en-US" sz="2000" b="1" dirty="0">
              <a:latin typeface="微软雅黑" panose="020B0503020204020204" pitchFamily="34" charset="-122"/>
              <a:ea typeface="Gulim" panose="020B0600000101010101" pitchFamily="50" charset="-127"/>
            </a:endParaRPr>
          </a:p>
        </p:txBody>
      </p:sp>
      <p:sp>
        <p:nvSpPr>
          <p:cNvPr id="25604" name="矩形 8"/>
          <p:cNvSpPr>
            <a:spLocks noChangeArrowheads="1"/>
          </p:cNvSpPr>
          <p:nvPr/>
        </p:nvSpPr>
        <p:spPr bwMode="auto">
          <a:xfrm>
            <a:off x="920750" y="1125538"/>
            <a:ext cx="6480175" cy="3507740"/>
          </a:xfrm>
          <a:prstGeom prst="rect">
            <a:avLst/>
          </a:prstGeom>
          <a:noFill/>
          <a:ln w="9525">
            <a:noFill/>
            <a:miter lim="800000"/>
          </a:ln>
        </p:spPr>
        <p:txBody>
          <a:bodyPr>
            <a:spAutoFit/>
          </a:bodyPr>
          <a:lstStyle/>
          <a:p>
            <a:pPr latinLnBrk="1">
              <a:lnSpc>
                <a:spcPct val="15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3. Equipment Operations</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3.1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Equipment Processing Flag</a:t>
            </a: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3.2 Equipment Inspection Flag</a:t>
            </a: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3.3 Equipment State Rule</a:t>
            </a: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3.4 Job Data Validation</a:t>
            </a: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3.5 Equipment Specific Operation</a:t>
            </a: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a:t>
            </a: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3.6 Equipment Log Upload</a:t>
            </a:r>
          </a:p>
          <a:p>
            <a:pPr latinLnBrk="1">
              <a:lnSpc>
                <a:spcPct val="150000"/>
              </a:lnSpc>
              <a:buClr>
                <a:srgbClr val="336699"/>
              </a:buClr>
            </a:pP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sym typeface="+mn-ea"/>
              </a:rPr>
              <a:t>      3.7 DateTime Synchronization</a:t>
            </a:r>
            <a:endParaRPr lang="ko-KR" altLang="en-US" sz="1600" b="1" dirty="0">
              <a:latin typeface="微软雅黑" panose="020B0503020204020204" pitchFamily="34" charset="-122"/>
              <a:ea typeface="Gulim" panose="020B0600000101010101" pitchFamily="50" charset="-127"/>
            </a:endParaRPr>
          </a:p>
          <a:p>
            <a:pPr latinLnBrk="1">
              <a:lnSpc>
                <a:spcPct val="150000"/>
              </a:lnSpc>
              <a:buClr>
                <a:srgbClr val="336699"/>
              </a:buClr>
            </a:pPr>
            <a:endPar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3.1 Equipment Processing Flag</a:t>
            </a:r>
            <a:endParaRPr lang="ko-KR" altLang="en-US" sz="2000" b="1" dirty="0">
              <a:latin typeface="微软雅黑" panose="020B0503020204020204" pitchFamily="34" charset="-122"/>
              <a:ea typeface="Gulim" panose="020B0600000101010101" pitchFamily="50" charset="-127"/>
            </a:endParaRPr>
          </a:p>
        </p:txBody>
      </p:sp>
      <p:sp>
        <p:nvSpPr>
          <p:cNvPr id="32" name="타원 31"/>
          <p:cNvSpPr/>
          <p:nvPr/>
        </p:nvSpPr>
        <p:spPr>
          <a:xfrm>
            <a:off x="1496616" y="2405792"/>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L2</a:t>
            </a:r>
            <a:endParaRPr lang="ko-KR" altLang="en-US" dirty="0">
              <a:solidFill>
                <a:schemeClr val="tx1"/>
              </a:solidFill>
            </a:endParaRPr>
          </a:p>
        </p:txBody>
      </p:sp>
      <p:sp>
        <p:nvSpPr>
          <p:cNvPr id="33" name="타원 32"/>
          <p:cNvSpPr/>
          <p:nvPr/>
        </p:nvSpPr>
        <p:spPr>
          <a:xfrm>
            <a:off x="1953659" y="2564904"/>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L3</a:t>
            </a:r>
            <a:endParaRPr lang="ko-KR" altLang="en-US" dirty="0">
              <a:solidFill>
                <a:schemeClr val="tx1"/>
              </a:solidFill>
            </a:endParaRPr>
          </a:p>
        </p:txBody>
      </p:sp>
      <p:sp>
        <p:nvSpPr>
          <p:cNvPr id="34" name="타원 33"/>
          <p:cNvSpPr/>
          <p:nvPr/>
        </p:nvSpPr>
        <p:spPr>
          <a:xfrm>
            <a:off x="2212846" y="2280365"/>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L4</a:t>
            </a:r>
            <a:endParaRPr lang="ko-KR" altLang="en-US" dirty="0">
              <a:solidFill>
                <a:schemeClr val="tx1"/>
              </a:solidFill>
            </a:endParaRPr>
          </a:p>
        </p:txBody>
      </p:sp>
      <p:sp>
        <p:nvSpPr>
          <p:cNvPr id="37" name="타원 36"/>
          <p:cNvSpPr/>
          <p:nvPr/>
        </p:nvSpPr>
        <p:spPr>
          <a:xfrm>
            <a:off x="2760065" y="2324492"/>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L5</a:t>
            </a:r>
            <a:endParaRPr lang="ko-KR" altLang="en-US" dirty="0">
              <a:solidFill>
                <a:schemeClr val="tx1"/>
              </a:solidFill>
            </a:endParaRPr>
          </a:p>
        </p:txBody>
      </p:sp>
      <p:sp>
        <p:nvSpPr>
          <p:cNvPr id="38" name="타원 37"/>
          <p:cNvSpPr/>
          <p:nvPr/>
        </p:nvSpPr>
        <p:spPr>
          <a:xfrm>
            <a:off x="3436982"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L6</a:t>
            </a:r>
            <a:endParaRPr lang="ko-KR" altLang="en-US" dirty="0">
              <a:solidFill>
                <a:schemeClr val="tx1"/>
              </a:solidFill>
            </a:endParaRPr>
          </a:p>
        </p:txBody>
      </p:sp>
      <p:sp>
        <p:nvSpPr>
          <p:cNvPr id="39" name="타원 38"/>
          <p:cNvSpPr/>
          <p:nvPr/>
        </p:nvSpPr>
        <p:spPr>
          <a:xfrm>
            <a:off x="4113899"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L7</a:t>
            </a:r>
            <a:endParaRPr lang="ko-KR" altLang="en-US" dirty="0">
              <a:solidFill>
                <a:schemeClr val="tx1"/>
              </a:solidFill>
            </a:endParaRPr>
          </a:p>
        </p:txBody>
      </p:sp>
      <p:sp>
        <p:nvSpPr>
          <p:cNvPr id="40" name="타원 39"/>
          <p:cNvSpPr/>
          <p:nvPr/>
        </p:nvSpPr>
        <p:spPr>
          <a:xfrm>
            <a:off x="4755224"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L8</a:t>
            </a:r>
            <a:endParaRPr lang="ko-KR" altLang="en-US" dirty="0">
              <a:solidFill>
                <a:schemeClr val="tx1"/>
              </a:solidFill>
            </a:endParaRPr>
          </a:p>
        </p:txBody>
      </p:sp>
      <p:sp>
        <p:nvSpPr>
          <p:cNvPr id="41" name="타원 40"/>
          <p:cNvSpPr/>
          <p:nvPr/>
        </p:nvSpPr>
        <p:spPr>
          <a:xfrm>
            <a:off x="5432141"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L9</a:t>
            </a:r>
            <a:endParaRPr lang="ko-KR" altLang="en-US" dirty="0">
              <a:solidFill>
                <a:schemeClr val="tx1"/>
              </a:solidFill>
            </a:endParaRPr>
          </a:p>
        </p:txBody>
      </p:sp>
      <p:sp>
        <p:nvSpPr>
          <p:cNvPr id="42" name="타원 41"/>
          <p:cNvSpPr/>
          <p:nvPr/>
        </p:nvSpPr>
        <p:spPr>
          <a:xfrm>
            <a:off x="6063976"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L10</a:t>
            </a:r>
            <a:endParaRPr lang="ko-KR" altLang="en-US" dirty="0">
              <a:solidFill>
                <a:schemeClr val="tx1"/>
              </a:solidFill>
            </a:endParaRPr>
          </a:p>
        </p:txBody>
      </p:sp>
      <p:sp>
        <p:nvSpPr>
          <p:cNvPr id="43" name="타원 42"/>
          <p:cNvSpPr/>
          <p:nvPr/>
        </p:nvSpPr>
        <p:spPr>
          <a:xfrm>
            <a:off x="6705301"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L11</a:t>
            </a:r>
            <a:endParaRPr lang="ko-KR" altLang="en-US" dirty="0">
              <a:solidFill>
                <a:schemeClr val="tx1"/>
              </a:solidFill>
            </a:endParaRPr>
          </a:p>
        </p:txBody>
      </p:sp>
      <p:sp>
        <p:nvSpPr>
          <p:cNvPr id="44" name="타원 43"/>
          <p:cNvSpPr/>
          <p:nvPr/>
        </p:nvSpPr>
        <p:spPr>
          <a:xfrm>
            <a:off x="7382218"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L12</a:t>
            </a:r>
            <a:endParaRPr lang="ko-KR" altLang="en-US" dirty="0">
              <a:solidFill>
                <a:schemeClr val="tx1"/>
              </a:solidFill>
            </a:endParaRPr>
          </a:p>
        </p:txBody>
      </p:sp>
      <p:sp>
        <p:nvSpPr>
          <p:cNvPr id="17" name="TextBox 16"/>
          <p:cNvSpPr txBox="1"/>
          <p:nvPr/>
        </p:nvSpPr>
        <p:spPr>
          <a:xfrm>
            <a:off x="1208584" y="6021288"/>
            <a:ext cx="7272808" cy="168172"/>
          </a:xfrm>
          <a:prstGeom prst="rect">
            <a:avLst/>
          </a:prstGeom>
          <a:noFill/>
        </p:spPr>
        <p:txBody>
          <a:bodyPr wrap="square" rtlCol="0">
            <a:spAutoFit/>
          </a:bodyPr>
          <a:lstStyle/>
          <a:p>
            <a:r>
              <a:rPr lang="en-US" altLang="ko-KR" sz="1000" b="1" dirty="0">
                <a:latin typeface="微软雅黑" panose="020B0503020204020204" pitchFamily="34" charset="-122"/>
                <a:ea typeface="微软雅黑" panose="020B0503020204020204" pitchFamily="34" charset="-122"/>
              </a:rPr>
              <a:t>If Glass is processed at the Equipment, Processing flag has to be set to “1” by Equipment</a:t>
            </a:r>
            <a:endParaRPr lang="ko-KR" altLang="en-US" sz="1000" b="1" dirty="0">
              <a:solidFill>
                <a:srgbClr val="FF0000"/>
              </a:solidFill>
              <a:latin typeface="微软雅黑" panose="020B0503020204020204" pitchFamily="34" charset="-122"/>
            </a:endParaRPr>
          </a:p>
        </p:txBody>
      </p:sp>
      <p:graphicFrame>
        <p:nvGraphicFramePr>
          <p:cNvPr id="18" name="표 17"/>
          <p:cNvGraphicFramePr>
            <a:graphicFrameLocks noGrp="1"/>
          </p:cNvGraphicFramePr>
          <p:nvPr/>
        </p:nvGraphicFramePr>
        <p:xfrm>
          <a:off x="128464" y="3245122"/>
          <a:ext cx="9560596" cy="1053532"/>
        </p:xfrm>
        <a:graphic>
          <a:graphicData uri="http://schemas.openxmlformats.org/drawingml/2006/table">
            <a:tbl>
              <a:tblPr firstRow="1" bandRow="1">
                <a:tableStyleId>{5C22544A-7EE6-4342-B048-85BDC9FD1C3A}</a:tableStyleId>
              </a:tblPr>
              <a:tblGrid>
                <a:gridCol w="662414"/>
                <a:gridCol w="462362"/>
                <a:gridCol w="562388"/>
                <a:gridCol w="562388"/>
                <a:gridCol w="562388"/>
                <a:gridCol w="562388"/>
                <a:gridCol w="562388"/>
                <a:gridCol w="562388"/>
                <a:gridCol w="562388"/>
                <a:gridCol w="562388"/>
                <a:gridCol w="562388"/>
                <a:gridCol w="562388"/>
                <a:gridCol w="562388"/>
                <a:gridCol w="562388"/>
                <a:gridCol w="562388"/>
                <a:gridCol w="562388"/>
                <a:gridCol w="562388"/>
              </a:tblGrid>
              <a:tr h="166969">
                <a:tc>
                  <a:txBody>
                    <a:bodyPr/>
                    <a:lstStyle/>
                    <a:p>
                      <a:pPr algn="ctr" latinLnBrk="1"/>
                      <a:r>
                        <a:rPr lang="en-US" altLang="ko-KR" sz="800" dirty="0"/>
                        <a:t>Local</a:t>
                      </a:r>
                      <a:endParaRPr lang="ko-KR" altLang="en-US" sz="800" dirty="0"/>
                    </a:p>
                  </a:txBody>
                  <a:tcPr anchor="ctr"/>
                </a:tc>
                <a:tc>
                  <a:txBody>
                    <a:bodyPr/>
                    <a:lstStyle/>
                    <a:p>
                      <a:pPr algn="ctr" latinLnBrk="1"/>
                      <a:r>
                        <a:rPr lang="en-US" altLang="ko-KR" sz="800" dirty="0"/>
                        <a:t>L3</a:t>
                      </a:r>
                      <a:endParaRPr lang="ko-KR" altLang="en-US" sz="800" dirty="0"/>
                    </a:p>
                  </a:txBody>
                  <a:tcPr anchor="ctr"/>
                </a:tc>
                <a:tc>
                  <a:txBody>
                    <a:bodyPr/>
                    <a:lstStyle/>
                    <a:p>
                      <a:pPr algn="ctr" latinLnBrk="1"/>
                      <a:r>
                        <a:rPr lang="en-US" altLang="ko-KR" sz="800" dirty="0"/>
                        <a:t>L4</a:t>
                      </a:r>
                      <a:endParaRPr lang="ko-KR" altLang="en-US" sz="800" dirty="0"/>
                    </a:p>
                  </a:txBody>
                  <a:tcPr anchor="ctr"/>
                </a:tc>
                <a:tc>
                  <a:txBody>
                    <a:bodyPr/>
                    <a:lstStyle/>
                    <a:p>
                      <a:pPr algn="ctr" latinLnBrk="1"/>
                      <a:r>
                        <a:rPr lang="en-US" altLang="ko-KR" sz="800" dirty="0"/>
                        <a:t>L5</a:t>
                      </a:r>
                      <a:endParaRPr lang="ko-KR" altLang="en-US" sz="800" dirty="0"/>
                    </a:p>
                  </a:txBody>
                  <a:tcPr anchor="ctr"/>
                </a:tc>
                <a:tc>
                  <a:txBody>
                    <a:bodyPr/>
                    <a:lstStyle/>
                    <a:p>
                      <a:pPr algn="ctr" latinLnBrk="1"/>
                      <a:r>
                        <a:rPr lang="en-US" altLang="ko-KR" sz="800" dirty="0"/>
                        <a:t>L6</a:t>
                      </a:r>
                      <a:endParaRPr lang="ko-KR" altLang="en-US" sz="800" dirty="0"/>
                    </a:p>
                  </a:txBody>
                  <a:tcPr anchor="ctr"/>
                </a:tc>
                <a:tc>
                  <a:txBody>
                    <a:bodyPr/>
                    <a:lstStyle/>
                    <a:p>
                      <a:pPr algn="ctr" latinLnBrk="1"/>
                      <a:r>
                        <a:rPr lang="en-US" altLang="ko-KR" sz="800" dirty="0"/>
                        <a:t>L6</a:t>
                      </a:r>
                      <a:endParaRPr lang="ko-KR" altLang="en-US" sz="800" dirty="0"/>
                    </a:p>
                  </a:txBody>
                  <a:tcPr anchor="ctr"/>
                </a:tc>
                <a:tc>
                  <a:txBody>
                    <a:bodyPr/>
                    <a:lstStyle/>
                    <a:p>
                      <a:pPr algn="ctr" latinLnBrk="1"/>
                      <a:r>
                        <a:rPr lang="en-US" altLang="ko-KR" sz="800" dirty="0"/>
                        <a:t>L7</a:t>
                      </a:r>
                      <a:endParaRPr lang="ko-KR" altLang="en-US" sz="800" dirty="0"/>
                    </a:p>
                  </a:txBody>
                  <a:tcPr anchor="ctr"/>
                </a:tc>
                <a:tc>
                  <a:txBody>
                    <a:bodyPr/>
                    <a:lstStyle/>
                    <a:p>
                      <a:pPr algn="ctr" latinLnBrk="1"/>
                      <a:r>
                        <a:rPr lang="en-US" altLang="ko-KR" sz="800" dirty="0"/>
                        <a:t>L7</a:t>
                      </a:r>
                      <a:endParaRPr lang="ko-KR" altLang="en-US" sz="800" dirty="0"/>
                    </a:p>
                  </a:txBody>
                  <a:tcPr anchor="ctr"/>
                </a:tc>
                <a:tc>
                  <a:txBody>
                    <a:bodyPr/>
                    <a:lstStyle/>
                    <a:p>
                      <a:pPr algn="ctr" latinLnBrk="1"/>
                      <a:r>
                        <a:rPr lang="en-US" altLang="ko-KR" sz="800" dirty="0"/>
                        <a:t>L8</a:t>
                      </a:r>
                      <a:endParaRPr lang="ko-KR" altLang="en-US" sz="800" dirty="0"/>
                    </a:p>
                  </a:txBody>
                  <a:tcPr anchor="ctr"/>
                </a:tc>
                <a:tc>
                  <a:txBody>
                    <a:bodyPr/>
                    <a:lstStyle/>
                    <a:p>
                      <a:pPr algn="ctr" latinLnBrk="1"/>
                      <a:r>
                        <a:rPr lang="en-US" altLang="ko-KR" sz="800" dirty="0"/>
                        <a:t>L8</a:t>
                      </a:r>
                      <a:endParaRPr lang="ko-KR" altLang="en-US" sz="800" dirty="0"/>
                    </a:p>
                  </a:txBody>
                  <a:tcPr anchor="ctr"/>
                </a:tc>
                <a:tc>
                  <a:txBody>
                    <a:bodyPr/>
                    <a:lstStyle/>
                    <a:p>
                      <a:pPr algn="ctr" latinLnBrk="1"/>
                      <a:r>
                        <a:rPr lang="en-US" altLang="ko-KR" sz="800" dirty="0"/>
                        <a:t>L9</a:t>
                      </a:r>
                      <a:endParaRPr lang="ko-KR" altLang="en-US" sz="800" dirty="0"/>
                    </a:p>
                  </a:txBody>
                  <a:tcPr anchor="ctr"/>
                </a:tc>
                <a:tc>
                  <a:txBody>
                    <a:bodyPr/>
                    <a:lstStyle/>
                    <a:p>
                      <a:pPr algn="ctr" latinLnBrk="1"/>
                      <a:r>
                        <a:rPr lang="en-US" altLang="ko-KR" sz="800" dirty="0"/>
                        <a:t>L9</a:t>
                      </a:r>
                      <a:endParaRPr lang="ko-KR" altLang="en-US" sz="800" dirty="0"/>
                    </a:p>
                  </a:txBody>
                  <a:tcPr anchor="ctr"/>
                </a:tc>
                <a:tc>
                  <a:txBody>
                    <a:bodyPr/>
                    <a:lstStyle/>
                    <a:p>
                      <a:pPr algn="ctr" latinLnBrk="1"/>
                      <a:r>
                        <a:rPr lang="en-US" altLang="ko-KR" sz="800" dirty="0"/>
                        <a:t>L10</a:t>
                      </a:r>
                      <a:endParaRPr lang="ko-KR" altLang="en-US" sz="800" dirty="0"/>
                    </a:p>
                  </a:txBody>
                  <a:tcPr anchor="ctr"/>
                </a:tc>
                <a:tc>
                  <a:txBody>
                    <a:bodyPr/>
                    <a:lstStyle/>
                    <a:p>
                      <a:pPr algn="ctr" latinLnBrk="1"/>
                      <a:r>
                        <a:rPr lang="en-US" altLang="ko-KR" sz="800" dirty="0"/>
                        <a:t>L11</a:t>
                      </a:r>
                      <a:endParaRPr lang="ko-KR" altLang="en-US" sz="800" dirty="0"/>
                    </a:p>
                  </a:txBody>
                  <a:tcPr anchor="ctr"/>
                </a:tc>
                <a:tc>
                  <a:txBody>
                    <a:bodyPr/>
                    <a:lstStyle/>
                    <a:p>
                      <a:pPr algn="ctr" latinLnBrk="1"/>
                      <a:r>
                        <a:rPr lang="en-US" altLang="ko-KR" sz="800" dirty="0"/>
                        <a:t>L12</a:t>
                      </a:r>
                      <a:endParaRPr lang="ko-KR" altLang="en-US" sz="800" dirty="0"/>
                    </a:p>
                  </a:txBody>
                  <a:tcPr anchor="ctr"/>
                </a:tc>
                <a:tc>
                  <a:txBody>
                    <a:bodyPr/>
                    <a:lstStyle/>
                    <a:p>
                      <a:pPr algn="ctr" latinLnBrk="1"/>
                      <a:r>
                        <a:rPr lang="en-US" altLang="ko-KR" sz="800" dirty="0" smtClean="0"/>
                        <a:t>L18</a:t>
                      </a:r>
                      <a:endParaRPr lang="ko-KR" altLang="en-US" sz="800" dirty="0"/>
                    </a:p>
                  </a:txBody>
                  <a:tcPr anchor="ctr"/>
                </a:tc>
                <a:tc>
                  <a:txBody>
                    <a:bodyPr/>
                    <a:lstStyle/>
                    <a:p>
                      <a:pPr algn="ctr" latinLnBrk="1"/>
                      <a:r>
                        <a:rPr lang="en-US" altLang="ko-KR" sz="800" dirty="0" smtClean="0"/>
                        <a:t>L19</a:t>
                      </a:r>
                      <a:endParaRPr lang="ko-KR" altLang="en-US" sz="800" dirty="0"/>
                    </a:p>
                  </a:txBody>
                  <a:tcPr anchor="ctr"/>
                </a:tc>
              </a:tr>
              <a:tr h="322012">
                <a:tc>
                  <a:txBody>
                    <a:bodyPr/>
                    <a:lstStyle/>
                    <a:p>
                      <a:pPr algn="ctr" latinLnBrk="1"/>
                      <a:r>
                        <a:rPr lang="en-US" altLang="ko-KR" sz="700" dirty="0"/>
                        <a:t>PLC Address</a:t>
                      </a:r>
                    </a:p>
                    <a:p>
                      <a:pPr algn="ctr" latinLnBrk="1"/>
                      <a:r>
                        <a:rPr lang="en-US" altLang="ko-KR" sz="700" dirty="0" smtClean="0"/>
                        <a:t>(Word</a:t>
                      </a:r>
                      <a:r>
                        <a:rPr lang="en-US" altLang="ko-KR" sz="700" baseline="0" dirty="0" smtClean="0"/>
                        <a:t> 1)</a:t>
                      </a:r>
                      <a:endParaRPr lang="ko-KR" altLang="en-US" sz="700" dirty="0"/>
                    </a:p>
                  </a:txBody>
                  <a:tcPr anchor="ctr"/>
                </a:tc>
                <a:tc>
                  <a:txBody>
                    <a:bodyPr/>
                    <a:lstStyle/>
                    <a:p>
                      <a:pPr algn="ctr" latinLnBrk="1"/>
                      <a:r>
                        <a:rPr lang="en-US" altLang="ko-KR" sz="800" dirty="0"/>
                        <a:t>Bit0</a:t>
                      </a:r>
                      <a:endParaRPr lang="ko-KR" altLang="en-US" sz="800" dirty="0"/>
                    </a:p>
                  </a:txBody>
                  <a:tcPr anchor="ctr"/>
                </a:tc>
                <a:tc>
                  <a:txBody>
                    <a:bodyPr/>
                    <a:lstStyle/>
                    <a:p>
                      <a:pPr algn="ctr" latinLnBrk="1"/>
                      <a:r>
                        <a:rPr lang="en-US" altLang="ko-KR" sz="800" dirty="0"/>
                        <a:t>Bit1</a:t>
                      </a:r>
                      <a:endParaRPr lang="ko-KR" altLang="en-US" sz="800" dirty="0"/>
                    </a:p>
                  </a:txBody>
                  <a:tcPr anchor="ctr"/>
                </a:tc>
                <a:tc>
                  <a:txBody>
                    <a:bodyPr/>
                    <a:lstStyle/>
                    <a:p>
                      <a:pPr algn="ctr" latinLnBrk="1"/>
                      <a:r>
                        <a:rPr lang="en-US" altLang="ko-KR" sz="800" dirty="0"/>
                        <a:t>Bit2</a:t>
                      </a:r>
                      <a:endParaRPr lang="ko-KR" altLang="en-US" sz="800" dirty="0"/>
                    </a:p>
                  </a:txBody>
                  <a:tcPr anchor="ctr"/>
                </a:tc>
                <a:tc>
                  <a:txBody>
                    <a:bodyPr/>
                    <a:lstStyle/>
                    <a:p>
                      <a:pPr algn="ctr" latinLnBrk="1"/>
                      <a:r>
                        <a:rPr lang="en-US" altLang="ko-KR" sz="800" dirty="0"/>
                        <a:t>Bit3</a:t>
                      </a:r>
                      <a:endParaRPr lang="ko-KR" altLang="en-US" sz="800" dirty="0"/>
                    </a:p>
                  </a:txBody>
                  <a:tcPr anchor="ctr"/>
                </a:tc>
                <a:tc>
                  <a:txBody>
                    <a:bodyPr/>
                    <a:lstStyle/>
                    <a:p>
                      <a:pPr algn="ctr" latinLnBrk="1"/>
                      <a:r>
                        <a:rPr lang="en-US" altLang="ko-KR" sz="800" dirty="0"/>
                        <a:t>Bit4</a:t>
                      </a:r>
                      <a:endParaRPr lang="ko-KR" altLang="en-US" sz="800" dirty="0"/>
                    </a:p>
                  </a:txBody>
                  <a:tcPr anchor="ctr"/>
                </a:tc>
                <a:tc>
                  <a:txBody>
                    <a:bodyPr/>
                    <a:lstStyle/>
                    <a:p>
                      <a:pPr algn="ctr" latinLnBrk="1"/>
                      <a:r>
                        <a:rPr lang="en-US" altLang="ko-KR" sz="800" dirty="0"/>
                        <a:t>Bit5</a:t>
                      </a:r>
                      <a:endParaRPr lang="ko-KR" altLang="en-US" sz="800" dirty="0"/>
                    </a:p>
                  </a:txBody>
                  <a:tcPr anchor="ctr"/>
                </a:tc>
                <a:tc>
                  <a:txBody>
                    <a:bodyPr/>
                    <a:lstStyle/>
                    <a:p>
                      <a:pPr algn="ctr" latinLnBrk="1"/>
                      <a:r>
                        <a:rPr lang="en-US" altLang="ko-KR" sz="800" dirty="0"/>
                        <a:t>Bit6</a:t>
                      </a:r>
                      <a:endParaRPr lang="ko-KR" altLang="en-US" sz="800" dirty="0"/>
                    </a:p>
                  </a:txBody>
                  <a:tcPr anchor="ctr"/>
                </a:tc>
                <a:tc>
                  <a:txBody>
                    <a:bodyPr/>
                    <a:lstStyle/>
                    <a:p>
                      <a:pPr algn="ctr" latinLnBrk="1"/>
                      <a:r>
                        <a:rPr lang="en-US" altLang="ko-KR" sz="800" dirty="0"/>
                        <a:t>Bit7</a:t>
                      </a:r>
                      <a:endParaRPr lang="ko-KR" altLang="en-US" sz="800" dirty="0"/>
                    </a:p>
                  </a:txBody>
                  <a:tcPr anchor="ctr"/>
                </a:tc>
                <a:tc>
                  <a:txBody>
                    <a:bodyPr/>
                    <a:lstStyle/>
                    <a:p>
                      <a:pPr algn="ctr" latinLnBrk="1"/>
                      <a:r>
                        <a:rPr lang="en-US" altLang="ko-KR" sz="800" dirty="0"/>
                        <a:t>Bit8</a:t>
                      </a:r>
                      <a:endParaRPr lang="ko-KR" altLang="en-US" sz="800" dirty="0"/>
                    </a:p>
                  </a:txBody>
                  <a:tcPr anchor="ctr"/>
                </a:tc>
                <a:tc>
                  <a:txBody>
                    <a:bodyPr/>
                    <a:lstStyle/>
                    <a:p>
                      <a:pPr algn="ctr" latinLnBrk="1"/>
                      <a:r>
                        <a:rPr lang="en-US" altLang="ko-KR" sz="800" dirty="0"/>
                        <a:t>Bit9</a:t>
                      </a:r>
                      <a:endParaRPr lang="ko-KR" altLang="en-US" sz="800" dirty="0"/>
                    </a:p>
                  </a:txBody>
                  <a:tcPr anchor="ctr"/>
                </a:tc>
                <a:tc>
                  <a:txBody>
                    <a:bodyPr/>
                    <a:lstStyle/>
                    <a:p>
                      <a:pPr algn="ctr" latinLnBrk="1"/>
                      <a:r>
                        <a:rPr lang="en-US" altLang="ko-KR" sz="800" dirty="0" err="1"/>
                        <a:t>BitA</a:t>
                      </a:r>
                      <a:endParaRPr lang="ko-KR" altLang="en-US" sz="800" dirty="0"/>
                    </a:p>
                  </a:txBody>
                  <a:tcPr anchor="ctr"/>
                </a:tc>
                <a:tc>
                  <a:txBody>
                    <a:bodyPr/>
                    <a:lstStyle/>
                    <a:p>
                      <a:pPr algn="ctr" latinLnBrk="1"/>
                      <a:r>
                        <a:rPr lang="en-US" altLang="ko-KR" sz="800" dirty="0" err="1"/>
                        <a:t>BitB</a:t>
                      </a:r>
                      <a:endParaRPr lang="ko-KR" altLang="en-US" sz="800" dirty="0"/>
                    </a:p>
                  </a:txBody>
                  <a:tcPr anchor="ctr"/>
                </a:tc>
                <a:tc>
                  <a:txBody>
                    <a:bodyPr/>
                    <a:lstStyle/>
                    <a:p>
                      <a:pPr algn="ctr" latinLnBrk="1"/>
                      <a:r>
                        <a:rPr lang="en-US" altLang="ko-KR" sz="800" dirty="0" err="1"/>
                        <a:t>BitC</a:t>
                      </a:r>
                      <a:endParaRPr lang="ko-KR" altLang="en-US" sz="800" dirty="0"/>
                    </a:p>
                  </a:txBody>
                  <a:tcPr anchor="ctr"/>
                </a:tc>
                <a:tc>
                  <a:txBody>
                    <a:bodyPr/>
                    <a:lstStyle/>
                    <a:p>
                      <a:pPr algn="ctr" latinLnBrk="1"/>
                      <a:r>
                        <a:rPr lang="en-US" altLang="ko-KR" sz="800" dirty="0" err="1"/>
                        <a:t>BitD</a:t>
                      </a:r>
                      <a:endParaRPr lang="ko-KR" altLang="en-US" sz="800" dirty="0"/>
                    </a:p>
                  </a:txBody>
                  <a:tcPr anchor="ctr"/>
                </a:tc>
                <a:tc>
                  <a:txBody>
                    <a:bodyPr/>
                    <a:lstStyle/>
                    <a:p>
                      <a:pPr algn="ctr" latinLnBrk="1"/>
                      <a:r>
                        <a:rPr lang="en-US" altLang="ko-KR" sz="800" dirty="0" err="1"/>
                        <a:t>BitE</a:t>
                      </a:r>
                      <a:endParaRPr lang="ko-KR" altLang="en-US" sz="800" dirty="0"/>
                    </a:p>
                  </a:txBody>
                  <a:tcPr anchor="ctr"/>
                </a:tc>
                <a:tc>
                  <a:txBody>
                    <a:bodyPr/>
                    <a:lstStyle/>
                    <a:p>
                      <a:pPr algn="ctr" latinLnBrk="1"/>
                      <a:r>
                        <a:rPr lang="en-US" altLang="ko-KR" sz="800" dirty="0" err="1"/>
                        <a:t>BitF</a:t>
                      </a:r>
                      <a:endParaRPr lang="ko-KR" altLang="en-US" sz="800" dirty="0"/>
                    </a:p>
                  </a:txBody>
                  <a:tcPr anchor="ctr"/>
                </a:tc>
              </a:tr>
              <a:tr h="166969">
                <a:tc>
                  <a:txBody>
                    <a:bodyPr/>
                    <a:lstStyle/>
                    <a:p>
                      <a:pPr algn="ctr" latinLnBrk="1"/>
                      <a:r>
                        <a:rPr lang="en-US" altLang="ko-KR" sz="700" dirty="0"/>
                        <a:t>Equipment</a:t>
                      </a:r>
                      <a:endParaRPr lang="ko-KR" altLang="en-US" sz="700" dirty="0"/>
                    </a:p>
                  </a:txBody>
                  <a:tcPr anchor="ctr"/>
                </a:tc>
                <a:tc>
                  <a:txBody>
                    <a:bodyPr/>
                    <a:lstStyle/>
                    <a:p>
                      <a:pPr algn="ctr" latinLnBrk="1"/>
                      <a:r>
                        <a:rPr lang="en-US" altLang="ko-KR" sz="800" dirty="0"/>
                        <a:t>ICLN</a:t>
                      </a:r>
                      <a:endParaRPr lang="ko-KR" altLang="en-US" sz="800" dirty="0"/>
                    </a:p>
                  </a:txBody>
                  <a:tcPr anchor="ctr"/>
                </a:tc>
                <a:tc>
                  <a:txBody>
                    <a:bodyPr/>
                    <a:lstStyle/>
                    <a:p>
                      <a:pPr algn="ctr" latinLnBrk="1"/>
                      <a:r>
                        <a:rPr lang="en-US" altLang="ko-KR" sz="800" dirty="0"/>
                        <a:t>Oven</a:t>
                      </a:r>
                      <a:endParaRPr lang="ko-KR" altLang="en-US" sz="800" dirty="0"/>
                    </a:p>
                  </a:txBody>
                  <a:tcPr anchor="ctr"/>
                </a:tc>
                <a:tc>
                  <a:txBody>
                    <a:bodyPr/>
                    <a:lstStyle/>
                    <a:p>
                      <a:pPr algn="ctr" latinLnBrk="1"/>
                      <a:r>
                        <a:rPr lang="en-US" altLang="ko-KR" sz="800" dirty="0"/>
                        <a:t>PC</a:t>
                      </a:r>
                      <a:endParaRPr lang="ko-KR" altLang="en-US" sz="800" dirty="0"/>
                    </a:p>
                  </a:txBody>
                  <a:tcPr anchor="ctr"/>
                </a:tc>
                <a:tc>
                  <a:txBody>
                    <a:bodyPr/>
                    <a:lstStyle/>
                    <a:p>
                      <a:pPr algn="ctr" latinLnBrk="1"/>
                      <a:r>
                        <a:rPr lang="en-US" altLang="ko-KR" sz="800" dirty="0"/>
                        <a:t>EV1</a:t>
                      </a:r>
                      <a:endParaRPr lang="ko-KR" altLang="en-US" sz="800" dirty="0"/>
                    </a:p>
                  </a:txBody>
                  <a:tcPr anchor="ctr"/>
                </a:tc>
                <a:tc>
                  <a:txBody>
                    <a:bodyPr/>
                    <a:lstStyle/>
                    <a:p>
                      <a:pPr algn="ctr" latinLnBrk="1"/>
                      <a:r>
                        <a:rPr lang="en-US" altLang="ko-KR" sz="800" dirty="0"/>
                        <a:t>EV2</a:t>
                      </a:r>
                      <a:endParaRPr lang="ko-KR" altLang="en-US" sz="800" dirty="0"/>
                    </a:p>
                  </a:txBody>
                  <a:tcPr anchor="ctr"/>
                </a:tc>
                <a:tc>
                  <a:txBody>
                    <a:bodyPr/>
                    <a:lstStyle/>
                    <a:p>
                      <a:pPr algn="ctr" latinLnBrk="1"/>
                      <a:r>
                        <a:rPr lang="en-US" altLang="ko-KR" sz="800" dirty="0"/>
                        <a:t>EV3</a:t>
                      </a:r>
                      <a:endParaRPr lang="ko-KR" altLang="en-US" sz="800" dirty="0"/>
                    </a:p>
                  </a:txBody>
                  <a:tcPr anchor="ctr"/>
                </a:tc>
                <a:tc>
                  <a:txBody>
                    <a:bodyPr/>
                    <a:lstStyle/>
                    <a:p>
                      <a:pPr algn="ctr" latinLnBrk="1"/>
                      <a:r>
                        <a:rPr lang="en-US" altLang="ko-KR" sz="800" dirty="0"/>
                        <a:t>EV4</a:t>
                      </a:r>
                      <a:endParaRPr lang="ko-KR" altLang="en-US" sz="800" dirty="0"/>
                    </a:p>
                  </a:txBody>
                  <a:tcPr anchor="ctr"/>
                </a:tc>
                <a:tc>
                  <a:txBody>
                    <a:bodyPr/>
                    <a:lstStyle/>
                    <a:p>
                      <a:pPr algn="ctr" latinLnBrk="1"/>
                      <a:r>
                        <a:rPr lang="en-US" altLang="ko-KR" sz="800" dirty="0"/>
                        <a:t>EV5</a:t>
                      </a:r>
                      <a:endParaRPr lang="ko-KR" altLang="en-US" sz="800" dirty="0"/>
                    </a:p>
                  </a:txBody>
                  <a:tcPr anchor="ctr"/>
                </a:tc>
                <a:tc>
                  <a:txBody>
                    <a:bodyPr/>
                    <a:lstStyle/>
                    <a:p>
                      <a:pPr algn="ctr" latinLnBrk="1"/>
                      <a:r>
                        <a:rPr lang="en-US" altLang="ko-KR" sz="800" dirty="0"/>
                        <a:t>EV6</a:t>
                      </a:r>
                      <a:endParaRPr lang="ko-KR" altLang="en-US" sz="800" dirty="0"/>
                    </a:p>
                  </a:txBody>
                  <a:tcPr anchor="ctr"/>
                </a:tc>
                <a:tc>
                  <a:txBody>
                    <a:bodyPr/>
                    <a:lstStyle/>
                    <a:p>
                      <a:pPr algn="ctr" latinLnBrk="1"/>
                      <a:r>
                        <a:rPr lang="en-US" altLang="ko-KR" sz="800" dirty="0"/>
                        <a:t>EV7</a:t>
                      </a:r>
                      <a:endParaRPr lang="ko-KR" altLang="en-US" sz="800" dirty="0"/>
                    </a:p>
                  </a:txBody>
                  <a:tcPr anchor="ctr"/>
                </a:tc>
                <a:tc>
                  <a:txBody>
                    <a:bodyPr/>
                    <a:lstStyle/>
                    <a:p>
                      <a:pPr algn="ctr" latinLnBrk="1"/>
                      <a:r>
                        <a:rPr lang="en-US" altLang="ko-KR" sz="800" dirty="0"/>
                        <a:t>EV8</a:t>
                      </a:r>
                      <a:endParaRPr lang="ko-KR" altLang="en-US" sz="800" dirty="0"/>
                    </a:p>
                  </a:txBody>
                  <a:tcPr anchor="ctr"/>
                </a:tc>
                <a:tc>
                  <a:txBody>
                    <a:bodyPr/>
                    <a:lstStyle/>
                    <a:p>
                      <a:pPr algn="ctr" latinLnBrk="1"/>
                      <a:r>
                        <a:rPr lang="en-US" altLang="ko-KR" sz="800" dirty="0"/>
                        <a:t>EV9</a:t>
                      </a:r>
                      <a:endParaRPr lang="ko-KR" altLang="en-US" sz="800" dirty="0"/>
                    </a:p>
                  </a:txBody>
                  <a:tcPr anchor="ctr"/>
                </a:tc>
                <a:tc>
                  <a:txBody>
                    <a:bodyPr/>
                    <a:lstStyle/>
                    <a:p>
                      <a:pPr algn="ctr" latinLnBrk="1"/>
                      <a:r>
                        <a:rPr lang="en-US" altLang="ko-KR" sz="800" dirty="0"/>
                        <a:t>EVA</a:t>
                      </a:r>
                      <a:endParaRPr lang="ko-KR" altLang="en-US" sz="800" dirty="0"/>
                    </a:p>
                  </a:txBody>
                  <a:tcPr anchor="ctr"/>
                </a:tc>
                <a:tc>
                  <a:txBody>
                    <a:bodyPr/>
                    <a:lstStyle/>
                    <a:p>
                      <a:pPr algn="ctr" latinLnBrk="1"/>
                      <a:r>
                        <a:rPr lang="en-US" altLang="ko-KR" sz="800" dirty="0"/>
                        <a:t>EVC</a:t>
                      </a:r>
                      <a:endParaRPr lang="ko-KR" altLang="en-US" sz="800" dirty="0"/>
                    </a:p>
                  </a:txBody>
                  <a:tcPr anchor="ctr"/>
                </a:tc>
                <a:tc>
                  <a:txBody>
                    <a:bodyPr/>
                    <a:lstStyle/>
                    <a:p>
                      <a:pPr algn="ctr" latinLnBrk="1"/>
                      <a:r>
                        <a:rPr lang="en-US" altLang="ko-KR" sz="800" dirty="0" smtClean="0"/>
                        <a:t>SE</a:t>
                      </a:r>
                      <a:endParaRPr lang="ko-KR" altLang="en-US" sz="800" dirty="0"/>
                    </a:p>
                  </a:txBody>
                  <a:tcPr anchor="ctr"/>
                </a:tc>
                <a:tc>
                  <a:txBody>
                    <a:bodyPr/>
                    <a:lstStyle/>
                    <a:p>
                      <a:pPr algn="ctr" latinLnBrk="1"/>
                      <a:r>
                        <a:rPr lang="en-US" altLang="ko-KR" sz="800" dirty="0" smtClean="0"/>
                        <a:t>LO</a:t>
                      </a:r>
                      <a:endParaRPr lang="ko-KR" altLang="en-US" sz="800" dirty="0"/>
                    </a:p>
                  </a:txBody>
                  <a:tcPr anchor="ctr"/>
                </a:tc>
              </a:tr>
              <a:tr h="238528">
                <a:tc>
                  <a:txBody>
                    <a:bodyPr/>
                    <a:lstStyle/>
                    <a:p>
                      <a:pPr algn="ctr" latinLnBrk="1"/>
                      <a:r>
                        <a:rPr lang="en-US" altLang="ko-KR" sz="700" dirty="0"/>
                        <a:t>Processing Flag</a:t>
                      </a:r>
                      <a:endParaRPr lang="ko-KR" altLang="en-US" sz="7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r>
            </a:tbl>
          </a:graphicData>
        </a:graphic>
      </p:graphicFrame>
      <p:graphicFrame>
        <p:nvGraphicFramePr>
          <p:cNvPr id="19" name="표 18"/>
          <p:cNvGraphicFramePr>
            <a:graphicFrameLocks noGrp="1"/>
          </p:cNvGraphicFramePr>
          <p:nvPr/>
        </p:nvGraphicFramePr>
        <p:xfrm>
          <a:off x="128464" y="4396328"/>
          <a:ext cx="9560596" cy="1158240"/>
        </p:xfrm>
        <a:graphic>
          <a:graphicData uri="http://schemas.openxmlformats.org/drawingml/2006/table">
            <a:tbl>
              <a:tblPr firstRow="1" bandRow="1">
                <a:tableStyleId>{5C22544A-7EE6-4342-B048-85BDC9FD1C3A}</a:tableStyleId>
              </a:tblPr>
              <a:tblGrid>
                <a:gridCol w="662414"/>
                <a:gridCol w="462362"/>
                <a:gridCol w="562388"/>
                <a:gridCol w="562388"/>
                <a:gridCol w="562388"/>
                <a:gridCol w="562388"/>
                <a:gridCol w="562388"/>
                <a:gridCol w="562388"/>
                <a:gridCol w="562388"/>
                <a:gridCol w="562388"/>
                <a:gridCol w="562388"/>
                <a:gridCol w="562388"/>
                <a:gridCol w="562388"/>
                <a:gridCol w="562388"/>
                <a:gridCol w="562388"/>
                <a:gridCol w="562388"/>
                <a:gridCol w="562388"/>
              </a:tblGrid>
              <a:tr h="0">
                <a:tc>
                  <a:txBody>
                    <a:bodyPr/>
                    <a:lstStyle/>
                    <a:p>
                      <a:pPr algn="ctr" latinLnBrk="1"/>
                      <a:r>
                        <a:rPr lang="en-US" altLang="ko-KR" sz="800" dirty="0"/>
                        <a:t>Local</a:t>
                      </a:r>
                      <a:endParaRPr lang="ko-KR" altLang="en-US" sz="800" dirty="0"/>
                    </a:p>
                  </a:txBody>
                  <a:tcPr anchor="ctr"/>
                </a:tc>
                <a:tc>
                  <a:txBody>
                    <a:bodyPr/>
                    <a:lstStyle/>
                    <a:p>
                      <a:pPr algn="ctr" latinLnBrk="1"/>
                      <a:r>
                        <a:rPr lang="en-US" altLang="ko-KR" sz="800" dirty="0" smtClean="0"/>
                        <a:t>L20</a:t>
                      </a:r>
                      <a:endParaRPr lang="ko-KR" altLang="en-US" sz="800" dirty="0"/>
                    </a:p>
                  </a:txBody>
                  <a:tcPr anchor="ctr"/>
                </a:tc>
                <a:tc>
                  <a:txBody>
                    <a:bodyPr/>
                    <a:lstStyle/>
                    <a:p>
                      <a:pPr algn="ctr" latinLnBrk="1"/>
                      <a:r>
                        <a:rPr lang="en-US" altLang="ko-KR" sz="800" dirty="0" smtClean="0"/>
                        <a:t>L21</a:t>
                      </a:r>
                      <a:endParaRPr lang="ko-KR" altLang="en-US" sz="800" dirty="0"/>
                    </a:p>
                  </a:txBody>
                  <a:tcPr anchor="ctr"/>
                </a:tc>
                <a:tc>
                  <a:txBody>
                    <a:bodyPr/>
                    <a:lstStyle/>
                    <a:p>
                      <a:pPr algn="ctr" latinLnBrk="1"/>
                      <a:r>
                        <a:rPr lang="en-US" altLang="ko-KR" sz="800" dirty="0" smtClean="0"/>
                        <a:t>L22</a:t>
                      </a:r>
                      <a:endParaRPr lang="ko-KR" altLang="en-US" sz="800" dirty="0"/>
                    </a:p>
                  </a:txBody>
                  <a:tcPr anchor="ctr"/>
                </a:tc>
                <a:tc>
                  <a:txBody>
                    <a:bodyPr/>
                    <a:lstStyle/>
                    <a:p>
                      <a:pPr algn="ctr" latinLnBrk="1"/>
                      <a:r>
                        <a:rPr lang="en-US" altLang="ko-KR" sz="800" dirty="0" smtClean="0"/>
                        <a:t>L22</a:t>
                      </a:r>
                      <a:endParaRPr lang="ko-KR" altLang="en-US" sz="800" dirty="0"/>
                    </a:p>
                  </a:txBody>
                  <a:tcPr anchor="ctr"/>
                </a:tc>
                <a:tc>
                  <a:txBody>
                    <a:bodyPr/>
                    <a:lstStyle/>
                    <a:p>
                      <a:pPr algn="ctr" latinLnBrk="1"/>
                      <a:r>
                        <a:rPr lang="en-US" altLang="ko-KR" sz="800" dirty="0" smtClean="0"/>
                        <a:t>L22</a:t>
                      </a:r>
                      <a:endParaRPr lang="ko-KR" altLang="en-US" sz="800" dirty="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L22</a:t>
                      </a:r>
                      <a:endParaRPr lang="ko-KR" altLang="en-US" sz="80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L22</a:t>
                      </a:r>
                      <a:endParaRPr lang="ko-KR" altLang="en-US" sz="80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L23</a:t>
                      </a:r>
                      <a:endParaRPr lang="ko-KR" altLang="en-US" sz="80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L23</a:t>
                      </a:r>
                      <a:endParaRPr lang="ko-KR" altLang="en-US" sz="80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L23</a:t>
                      </a:r>
                      <a:endParaRPr lang="ko-KR" altLang="en-US" sz="80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L23</a:t>
                      </a:r>
                      <a:endParaRPr lang="ko-KR" altLang="en-US" sz="80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L23</a:t>
                      </a:r>
                      <a:endParaRPr lang="ko-KR" altLang="en-US" sz="80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L24</a:t>
                      </a:r>
                      <a:endParaRPr lang="ko-KR" altLang="en-US" sz="80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L25</a:t>
                      </a:r>
                      <a:endParaRPr lang="ko-KR" altLang="en-US" sz="80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L25</a:t>
                      </a:r>
                      <a:endParaRPr lang="ko-KR" altLang="en-US" sz="800"/>
                    </a:p>
                  </a:txBody>
                  <a:tcPr anchor="ctr">
                    <a:solidFill>
                      <a:srgbClr val="4F81BD"/>
                    </a:solidFill>
                  </a:tcPr>
                </a:tc>
                <a:tc>
                  <a:txBody>
                    <a:bodyPr/>
                    <a:lstStyle/>
                    <a:p>
                      <a:pPr algn="ctr" latinLnBrk="1"/>
                      <a:r>
                        <a:rPr lang="en-US" altLang="ko-KR" sz="800" dirty="0" smtClean="0"/>
                        <a:t>L25</a:t>
                      </a:r>
                      <a:endParaRPr lang="ko-KR" altLang="en-US" sz="800" dirty="0"/>
                    </a:p>
                  </a:txBody>
                  <a:tcPr anchor="ctr">
                    <a:solidFill>
                      <a:srgbClr val="4F81BD"/>
                    </a:solidFill>
                  </a:tcPr>
                </a:tc>
              </a:tr>
              <a:tr h="0">
                <a:tc>
                  <a:txBody>
                    <a:bodyPr/>
                    <a:lstStyle/>
                    <a:p>
                      <a:pPr algn="ctr" latinLnBrk="1"/>
                      <a:r>
                        <a:rPr lang="en-US" altLang="ko-KR" sz="700" dirty="0" smtClean="0"/>
                        <a:t>PLC Address</a:t>
                      </a:r>
                    </a:p>
                    <a:p>
                      <a:pPr algn="ctr" latinLnBrk="1"/>
                      <a:r>
                        <a:rPr lang="en-US" altLang="ko-KR" sz="700" dirty="0" smtClean="0"/>
                        <a:t>(Word</a:t>
                      </a:r>
                      <a:r>
                        <a:rPr lang="en-US" altLang="ko-KR" sz="700" baseline="0" dirty="0" smtClean="0"/>
                        <a:t> 2)</a:t>
                      </a:r>
                      <a:endParaRPr lang="ko-KR" altLang="en-US" sz="700" smtClean="0"/>
                    </a:p>
                  </a:txBody>
                  <a:tcPr anchor="ctr"/>
                </a:tc>
                <a:tc>
                  <a:txBody>
                    <a:bodyPr/>
                    <a:lstStyle/>
                    <a:p>
                      <a:pPr algn="ctr" latinLnBrk="1"/>
                      <a:r>
                        <a:rPr lang="en-US" altLang="ko-KR" sz="800" dirty="0"/>
                        <a:t>Bit0</a:t>
                      </a:r>
                      <a:endParaRPr lang="ko-KR" altLang="en-US" sz="800" dirty="0"/>
                    </a:p>
                  </a:txBody>
                  <a:tcPr anchor="ctr"/>
                </a:tc>
                <a:tc>
                  <a:txBody>
                    <a:bodyPr/>
                    <a:lstStyle/>
                    <a:p>
                      <a:pPr algn="ctr" latinLnBrk="1"/>
                      <a:r>
                        <a:rPr lang="en-US" altLang="ko-KR" sz="800" dirty="0"/>
                        <a:t>Bit1</a:t>
                      </a:r>
                      <a:endParaRPr lang="ko-KR" altLang="en-US" sz="800" dirty="0"/>
                    </a:p>
                  </a:txBody>
                  <a:tcPr anchor="ctr"/>
                </a:tc>
                <a:tc>
                  <a:txBody>
                    <a:bodyPr/>
                    <a:lstStyle/>
                    <a:p>
                      <a:pPr algn="ctr" latinLnBrk="1"/>
                      <a:r>
                        <a:rPr lang="en-US" altLang="ko-KR" sz="800" dirty="0"/>
                        <a:t>Bit2</a:t>
                      </a:r>
                      <a:endParaRPr lang="ko-KR" altLang="en-US" sz="800" dirty="0"/>
                    </a:p>
                  </a:txBody>
                  <a:tcPr anchor="ctr"/>
                </a:tc>
                <a:tc>
                  <a:txBody>
                    <a:bodyPr/>
                    <a:lstStyle/>
                    <a:p>
                      <a:pPr algn="ctr" latinLnBrk="1"/>
                      <a:r>
                        <a:rPr lang="en-US" altLang="ko-KR" sz="800" dirty="0"/>
                        <a:t>Bit3</a:t>
                      </a:r>
                      <a:endParaRPr lang="ko-KR" altLang="en-US" sz="800" dirty="0"/>
                    </a:p>
                  </a:txBody>
                  <a:tcPr anchor="ctr"/>
                </a:tc>
                <a:tc>
                  <a:txBody>
                    <a:bodyPr/>
                    <a:lstStyle/>
                    <a:p>
                      <a:pPr algn="ctr" latinLnBrk="1"/>
                      <a:r>
                        <a:rPr lang="en-US" altLang="ko-KR" sz="800" dirty="0"/>
                        <a:t>Bit4</a:t>
                      </a:r>
                      <a:endParaRPr lang="ko-KR" altLang="en-US" sz="800" dirty="0"/>
                    </a:p>
                  </a:txBody>
                  <a:tcPr anchor="ctr">
                    <a:solidFill>
                      <a:srgbClr val="D0D8E8"/>
                    </a:solidFill>
                  </a:tcPr>
                </a:tc>
                <a:tc>
                  <a:txBody>
                    <a:bodyPr/>
                    <a:lstStyle/>
                    <a:p>
                      <a:pPr algn="ctr" latinLnBrk="1"/>
                      <a:r>
                        <a:rPr lang="en-US" altLang="ko-KR" sz="800" dirty="0"/>
                        <a:t>Bit5</a:t>
                      </a:r>
                      <a:endParaRPr lang="ko-KR" altLang="en-US" sz="800" dirty="0"/>
                    </a:p>
                  </a:txBody>
                  <a:tcPr anchor="ctr">
                    <a:solidFill>
                      <a:srgbClr val="D0D8E8"/>
                    </a:solidFill>
                  </a:tcPr>
                </a:tc>
                <a:tc>
                  <a:txBody>
                    <a:bodyPr/>
                    <a:lstStyle/>
                    <a:p>
                      <a:pPr algn="ctr" latinLnBrk="1"/>
                      <a:r>
                        <a:rPr lang="en-US" altLang="ko-KR" sz="800" dirty="0"/>
                        <a:t>Bit6</a:t>
                      </a:r>
                      <a:endParaRPr lang="ko-KR" altLang="en-US" sz="800" dirty="0"/>
                    </a:p>
                  </a:txBody>
                  <a:tcPr anchor="ctr">
                    <a:solidFill>
                      <a:srgbClr val="D0D8E8"/>
                    </a:solidFill>
                  </a:tcPr>
                </a:tc>
                <a:tc>
                  <a:txBody>
                    <a:bodyPr/>
                    <a:lstStyle/>
                    <a:p>
                      <a:pPr algn="ctr" latinLnBrk="1"/>
                      <a:r>
                        <a:rPr lang="en-US" altLang="ko-KR" sz="800" dirty="0"/>
                        <a:t>Bit7</a:t>
                      </a:r>
                      <a:endParaRPr lang="ko-KR" altLang="en-US" sz="800" dirty="0"/>
                    </a:p>
                  </a:txBody>
                  <a:tcPr anchor="ctr">
                    <a:solidFill>
                      <a:srgbClr val="D0D8E8"/>
                    </a:solidFill>
                  </a:tcPr>
                </a:tc>
                <a:tc>
                  <a:txBody>
                    <a:bodyPr/>
                    <a:lstStyle/>
                    <a:p>
                      <a:pPr algn="ctr" latinLnBrk="1"/>
                      <a:r>
                        <a:rPr lang="en-US" altLang="ko-KR" sz="800" dirty="0"/>
                        <a:t>Bit8</a:t>
                      </a:r>
                      <a:endParaRPr lang="ko-KR" altLang="en-US" sz="800" dirty="0"/>
                    </a:p>
                  </a:txBody>
                  <a:tcPr anchor="ctr">
                    <a:solidFill>
                      <a:srgbClr val="D0D8E8"/>
                    </a:solidFill>
                  </a:tcPr>
                </a:tc>
                <a:tc>
                  <a:txBody>
                    <a:bodyPr/>
                    <a:lstStyle/>
                    <a:p>
                      <a:pPr algn="ctr" latinLnBrk="1"/>
                      <a:r>
                        <a:rPr lang="en-US" altLang="ko-KR" sz="800" dirty="0"/>
                        <a:t>Bit9</a:t>
                      </a:r>
                      <a:endParaRPr lang="ko-KR" altLang="en-US" sz="800" dirty="0"/>
                    </a:p>
                  </a:txBody>
                  <a:tcPr anchor="ctr">
                    <a:solidFill>
                      <a:srgbClr val="D0D8E8"/>
                    </a:solidFill>
                  </a:tcPr>
                </a:tc>
                <a:tc>
                  <a:txBody>
                    <a:bodyPr/>
                    <a:lstStyle/>
                    <a:p>
                      <a:pPr algn="ctr" latinLnBrk="1"/>
                      <a:r>
                        <a:rPr lang="en-US" altLang="ko-KR" sz="800" dirty="0" err="1"/>
                        <a:t>BitA</a:t>
                      </a:r>
                      <a:endParaRPr lang="ko-KR" altLang="en-US" sz="800" dirty="0"/>
                    </a:p>
                  </a:txBody>
                  <a:tcPr anchor="ctr">
                    <a:solidFill>
                      <a:srgbClr val="D0D8E8"/>
                    </a:solidFill>
                  </a:tcPr>
                </a:tc>
                <a:tc>
                  <a:txBody>
                    <a:bodyPr/>
                    <a:lstStyle/>
                    <a:p>
                      <a:pPr algn="ctr" latinLnBrk="1"/>
                      <a:r>
                        <a:rPr lang="en-US" altLang="ko-KR" sz="800" dirty="0" err="1"/>
                        <a:t>BitB</a:t>
                      </a:r>
                      <a:endParaRPr lang="ko-KR" altLang="en-US" sz="800" dirty="0"/>
                    </a:p>
                  </a:txBody>
                  <a:tcPr anchor="ctr">
                    <a:solidFill>
                      <a:srgbClr val="D0D8E8"/>
                    </a:solidFill>
                  </a:tcPr>
                </a:tc>
                <a:tc>
                  <a:txBody>
                    <a:bodyPr/>
                    <a:lstStyle/>
                    <a:p>
                      <a:pPr algn="ctr" latinLnBrk="1"/>
                      <a:r>
                        <a:rPr lang="en-US" altLang="ko-KR" sz="800" dirty="0" err="1"/>
                        <a:t>BitC</a:t>
                      </a:r>
                      <a:endParaRPr lang="ko-KR" altLang="en-US" sz="800" dirty="0"/>
                    </a:p>
                  </a:txBody>
                  <a:tcPr anchor="ctr">
                    <a:solidFill>
                      <a:srgbClr val="D0D8E8"/>
                    </a:solidFill>
                  </a:tcPr>
                </a:tc>
                <a:tc>
                  <a:txBody>
                    <a:bodyPr/>
                    <a:lstStyle/>
                    <a:p>
                      <a:pPr algn="ctr" latinLnBrk="1"/>
                      <a:r>
                        <a:rPr lang="en-US" altLang="ko-KR" sz="800" dirty="0" err="1"/>
                        <a:t>BitD</a:t>
                      </a:r>
                      <a:endParaRPr lang="ko-KR" altLang="en-US" sz="800" dirty="0"/>
                    </a:p>
                  </a:txBody>
                  <a:tcPr anchor="ctr">
                    <a:solidFill>
                      <a:srgbClr val="D0D8E8"/>
                    </a:solidFill>
                  </a:tcPr>
                </a:tc>
                <a:tc>
                  <a:txBody>
                    <a:bodyPr/>
                    <a:lstStyle/>
                    <a:p>
                      <a:pPr algn="ctr" latinLnBrk="1"/>
                      <a:r>
                        <a:rPr lang="en-US" altLang="ko-KR" sz="800" dirty="0" err="1"/>
                        <a:t>BitE</a:t>
                      </a:r>
                      <a:endParaRPr lang="ko-KR" altLang="en-US" sz="800" dirty="0"/>
                    </a:p>
                  </a:txBody>
                  <a:tcPr anchor="ctr">
                    <a:solidFill>
                      <a:srgbClr val="D0D8E8"/>
                    </a:solidFill>
                  </a:tcPr>
                </a:tc>
                <a:tc>
                  <a:txBody>
                    <a:bodyPr/>
                    <a:lstStyle/>
                    <a:p>
                      <a:pPr algn="ctr" latinLnBrk="1"/>
                      <a:r>
                        <a:rPr lang="en-US" altLang="ko-KR" sz="800" dirty="0" err="1"/>
                        <a:t>BitF</a:t>
                      </a:r>
                      <a:endParaRPr lang="ko-KR" altLang="en-US" sz="800" dirty="0"/>
                    </a:p>
                  </a:txBody>
                  <a:tcPr anchor="ctr">
                    <a:solidFill>
                      <a:srgbClr val="D0D8E8"/>
                    </a:solidFill>
                  </a:tcPr>
                </a:tc>
              </a:tr>
              <a:tr h="0">
                <a:tc>
                  <a:txBody>
                    <a:bodyPr/>
                    <a:lstStyle/>
                    <a:p>
                      <a:pPr algn="ctr" latinLnBrk="1"/>
                      <a:r>
                        <a:rPr lang="en-US" altLang="ko-KR" sz="700" dirty="0"/>
                        <a:t>Equipment</a:t>
                      </a:r>
                      <a:endParaRPr lang="ko-KR" altLang="en-US" sz="700" dirty="0"/>
                    </a:p>
                  </a:txBody>
                  <a:tcPr anchor="ctr"/>
                </a:tc>
                <a:tc>
                  <a:txBody>
                    <a:bodyPr/>
                    <a:lstStyle/>
                    <a:p>
                      <a:pPr algn="ctr" latinLnBrk="1"/>
                      <a:r>
                        <a:rPr lang="en-US" altLang="ko-KR" sz="800" dirty="0" smtClean="0"/>
                        <a:t>OM</a:t>
                      </a:r>
                      <a:endParaRPr lang="ko-KR" altLang="en-US" sz="800" dirty="0"/>
                    </a:p>
                  </a:txBody>
                  <a:tcPr anchor="ctr"/>
                </a:tc>
                <a:tc>
                  <a:txBody>
                    <a:bodyPr/>
                    <a:lstStyle/>
                    <a:p>
                      <a:pPr algn="ctr" latinLnBrk="1"/>
                      <a:r>
                        <a:rPr lang="en-US" altLang="ko-KR" sz="800" dirty="0" smtClean="0"/>
                        <a:t>AOI1</a:t>
                      </a:r>
                      <a:endParaRPr lang="ko-KR" altLang="en-US" sz="800" dirty="0"/>
                    </a:p>
                  </a:txBody>
                  <a:tcPr anchor="ctr"/>
                </a:tc>
                <a:tc>
                  <a:txBody>
                    <a:bodyPr/>
                    <a:lstStyle/>
                    <a:p>
                      <a:pPr algn="ctr" latinLnBrk="1"/>
                      <a:r>
                        <a:rPr lang="en-US" altLang="ko-KR" sz="800" dirty="0"/>
                        <a:t>CVD1-PC01</a:t>
                      </a:r>
                      <a:endParaRPr lang="ko-KR" altLang="en-US" sz="8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CVD1-PC02</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CVD1-PC03</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CVD1-PC04</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CVD1-PC05</a:t>
                      </a:r>
                      <a:endParaRPr lang="ko-KR" altLang="en-US" sz="800"/>
                    </a:p>
                  </a:txBody>
                  <a:tcPr anchor="ctr">
                    <a:solidFill>
                      <a:srgbClr val="E9EDF4"/>
                    </a:solidFill>
                  </a:tcPr>
                </a:tc>
                <a:tc>
                  <a:txBody>
                    <a:bodyPr/>
                    <a:lstStyle/>
                    <a:p>
                      <a:pPr algn="ctr" latinLnBrk="1"/>
                      <a:r>
                        <a:rPr lang="en-US" altLang="ko-KR" sz="800" dirty="0"/>
                        <a:t>CVD2-PC01</a:t>
                      </a:r>
                      <a:endParaRPr lang="ko-KR" altLang="en-US" sz="800" dirty="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CVD2-PC02</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CVD2-PC03</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CVD2-PC04</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CVD2-PC05</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Cooling Buffer</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IJP Print1</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IJP Print2</a:t>
                      </a:r>
                      <a:endParaRPr lang="ko-KR" altLang="en-US" sz="800"/>
                    </a:p>
                  </a:txBody>
                  <a:tcPr anchor="ctr">
                    <a:solidFill>
                      <a:srgbClr val="E9EDF4"/>
                    </a:solidFill>
                  </a:tcPr>
                </a:tc>
                <a:tc>
                  <a:txBody>
                    <a:bodyPr/>
                    <a:lstStyle/>
                    <a:p>
                      <a:pPr algn="ctr" latinLnBrk="1"/>
                      <a:r>
                        <a:rPr lang="en-US" altLang="ko-KR" sz="800" dirty="0" smtClean="0"/>
                        <a:t>UV1</a:t>
                      </a:r>
                      <a:endParaRPr lang="ko-KR" altLang="en-US" sz="800" dirty="0"/>
                    </a:p>
                  </a:txBody>
                  <a:tcPr anchor="ctr">
                    <a:solidFill>
                      <a:srgbClr val="E9EDF4"/>
                    </a:solidFill>
                  </a:tcPr>
                </a:tc>
              </a:tr>
              <a:tr h="0">
                <a:tc>
                  <a:txBody>
                    <a:bodyPr/>
                    <a:lstStyle/>
                    <a:p>
                      <a:pPr algn="ctr" latinLnBrk="1"/>
                      <a:r>
                        <a:rPr lang="en-US" altLang="ko-KR" sz="700" dirty="0"/>
                        <a:t>Processing Flag</a:t>
                      </a:r>
                      <a:endParaRPr lang="ko-KR" altLang="en-US" sz="7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3.1 Equipment Processing Flag</a:t>
            </a:r>
            <a:endParaRPr lang="ko-KR" altLang="en-US" sz="2000" b="1" dirty="0">
              <a:latin typeface="微软雅黑" panose="020B0503020204020204" pitchFamily="34" charset="-122"/>
              <a:ea typeface="Gulim" panose="020B0600000101010101" pitchFamily="50" charset="-127"/>
            </a:endParaRPr>
          </a:p>
        </p:txBody>
      </p:sp>
      <p:sp>
        <p:nvSpPr>
          <p:cNvPr id="32" name="타원 31"/>
          <p:cNvSpPr/>
          <p:nvPr/>
        </p:nvSpPr>
        <p:spPr>
          <a:xfrm>
            <a:off x="1496616" y="2405792"/>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L2</a:t>
            </a:r>
            <a:endParaRPr lang="ko-KR" altLang="en-US" dirty="0">
              <a:solidFill>
                <a:schemeClr val="tx1"/>
              </a:solidFill>
            </a:endParaRPr>
          </a:p>
        </p:txBody>
      </p:sp>
      <p:sp>
        <p:nvSpPr>
          <p:cNvPr id="35" name="타원 34"/>
          <p:cNvSpPr/>
          <p:nvPr/>
        </p:nvSpPr>
        <p:spPr>
          <a:xfrm>
            <a:off x="1953659" y="2564904"/>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L3</a:t>
            </a:r>
            <a:endParaRPr lang="ko-KR" altLang="en-US" dirty="0">
              <a:solidFill>
                <a:schemeClr val="tx1"/>
              </a:solidFill>
            </a:endParaRPr>
          </a:p>
        </p:txBody>
      </p:sp>
      <p:sp>
        <p:nvSpPr>
          <p:cNvPr id="36" name="타원 35"/>
          <p:cNvSpPr/>
          <p:nvPr/>
        </p:nvSpPr>
        <p:spPr>
          <a:xfrm>
            <a:off x="2212846" y="2280365"/>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L4</a:t>
            </a:r>
            <a:endParaRPr lang="ko-KR" altLang="en-US" dirty="0">
              <a:solidFill>
                <a:schemeClr val="tx1"/>
              </a:solidFill>
            </a:endParaRPr>
          </a:p>
        </p:txBody>
      </p:sp>
      <p:sp>
        <p:nvSpPr>
          <p:cNvPr id="37" name="타원 36"/>
          <p:cNvSpPr/>
          <p:nvPr/>
        </p:nvSpPr>
        <p:spPr>
          <a:xfrm>
            <a:off x="2760065" y="2324492"/>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L5</a:t>
            </a:r>
            <a:endParaRPr lang="ko-KR" altLang="en-US" dirty="0">
              <a:solidFill>
                <a:schemeClr val="tx1"/>
              </a:solidFill>
            </a:endParaRPr>
          </a:p>
        </p:txBody>
      </p:sp>
      <p:sp>
        <p:nvSpPr>
          <p:cNvPr id="38" name="타원 37"/>
          <p:cNvSpPr/>
          <p:nvPr/>
        </p:nvSpPr>
        <p:spPr>
          <a:xfrm>
            <a:off x="3436982"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L6</a:t>
            </a:r>
            <a:endParaRPr lang="ko-KR" altLang="en-US" dirty="0">
              <a:solidFill>
                <a:schemeClr val="tx1"/>
              </a:solidFill>
            </a:endParaRPr>
          </a:p>
        </p:txBody>
      </p:sp>
      <p:sp>
        <p:nvSpPr>
          <p:cNvPr id="39" name="타원 38"/>
          <p:cNvSpPr/>
          <p:nvPr/>
        </p:nvSpPr>
        <p:spPr>
          <a:xfrm>
            <a:off x="4113899"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L7</a:t>
            </a:r>
            <a:endParaRPr lang="ko-KR" altLang="en-US" dirty="0">
              <a:solidFill>
                <a:schemeClr val="tx1"/>
              </a:solidFill>
            </a:endParaRPr>
          </a:p>
        </p:txBody>
      </p:sp>
      <p:sp>
        <p:nvSpPr>
          <p:cNvPr id="40" name="타원 39"/>
          <p:cNvSpPr/>
          <p:nvPr/>
        </p:nvSpPr>
        <p:spPr>
          <a:xfrm>
            <a:off x="4755224"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L8</a:t>
            </a:r>
            <a:endParaRPr lang="ko-KR" altLang="en-US" dirty="0">
              <a:solidFill>
                <a:schemeClr val="tx1"/>
              </a:solidFill>
            </a:endParaRPr>
          </a:p>
        </p:txBody>
      </p:sp>
      <p:sp>
        <p:nvSpPr>
          <p:cNvPr id="41" name="타원 40"/>
          <p:cNvSpPr/>
          <p:nvPr/>
        </p:nvSpPr>
        <p:spPr>
          <a:xfrm>
            <a:off x="5432141"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L9</a:t>
            </a:r>
            <a:endParaRPr lang="ko-KR" altLang="en-US" dirty="0">
              <a:solidFill>
                <a:schemeClr val="tx1"/>
              </a:solidFill>
            </a:endParaRPr>
          </a:p>
        </p:txBody>
      </p:sp>
      <p:sp>
        <p:nvSpPr>
          <p:cNvPr id="42" name="타원 41"/>
          <p:cNvSpPr/>
          <p:nvPr/>
        </p:nvSpPr>
        <p:spPr>
          <a:xfrm>
            <a:off x="6063976"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L10</a:t>
            </a:r>
            <a:endParaRPr lang="ko-KR" altLang="en-US" dirty="0">
              <a:solidFill>
                <a:schemeClr val="tx1"/>
              </a:solidFill>
            </a:endParaRPr>
          </a:p>
        </p:txBody>
      </p:sp>
      <p:sp>
        <p:nvSpPr>
          <p:cNvPr id="43" name="타원 42"/>
          <p:cNvSpPr/>
          <p:nvPr/>
        </p:nvSpPr>
        <p:spPr>
          <a:xfrm>
            <a:off x="6705301"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L11</a:t>
            </a:r>
            <a:endParaRPr lang="ko-KR" altLang="en-US" dirty="0">
              <a:solidFill>
                <a:schemeClr val="tx1"/>
              </a:solidFill>
            </a:endParaRPr>
          </a:p>
        </p:txBody>
      </p:sp>
      <p:sp>
        <p:nvSpPr>
          <p:cNvPr id="44" name="타원 43"/>
          <p:cNvSpPr/>
          <p:nvPr/>
        </p:nvSpPr>
        <p:spPr>
          <a:xfrm>
            <a:off x="7382218"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L12</a:t>
            </a:r>
            <a:endParaRPr lang="ko-KR" altLang="en-US" dirty="0">
              <a:solidFill>
                <a:schemeClr val="tx1"/>
              </a:solidFill>
            </a:endParaRPr>
          </a:p>
        </p:txBody>
      </p:sp>
      <p:graphicFrame>
        <p:nvGraphicFramePr>
          <p:cNvPr id="17" name="표 32"/>
          <p:cNvGraphicFramePr>
            <a:graphicFrameLocks noGrp="1"/>
          </p:cNvGraphicFramePr>
          <p:nvPr/>
        </p:nvGraphicFramePr>
        <p:xfrm>
          <a:off x="128464" y="3283972"/>
          <a:ext cx="9560596" cy="1158240"/>
        </p:xfrm>
        <a:graphic>
          <a:graphicData uri="http://schemas.openxmlformats.org/drawingml/2006/table">
            <a:tbl>
              <a:tblPr firstRow="1" bandRow="1">
                <a:tableStyleId>{5C22544A-7EE6-4342-B048-85BDC9FD1C3A}</a:tableStyleId>
              </a:tblPr>
              <a:tblGrid>
                <a:gridCol w="662414"/>
                <a:gridCol w="462362"/>
                <a:gridCol w="562388"/>
                <a:gridCol w="562388"/>
                <a:gridCol w="562388"/>
                <a:gridCol w="562388"/>
                <a:gridCol w="562388"/>
                <a:gridCol w="562388"/>
                <a:gridCol w="562388"/>
                <a:gridCol w="562388"/>
                <a:gridCol w="562388"/>
                <a:gridCol w="562388"/>
                <a:gridCol w="562388"/>
                <a:gridCol w="562388"/>
                <a:gridCol w="562388"/>
                <a:gridCol w="562388"/>
                <a:gridCol w="562388"/>
              </a:tblGrid>
              <a:tr h="0">
                <a:tc>
                  <a:txBody>
                    <a:bodyPr/>
                    <a:lstStyle/>
                    <a:p>
                      <a:pPr algn="ctr" latinLnBrk="1"/>
                      <a:r>
                        <a:rPr lang="en-US" altLang="ko-KR" sz="800" dirty="0"/>
                        <a:t>Local</a:t>
                      </a:r>
                      <a:endParaRPr lang="ko-KR" altLang="en-US" sz="800" dirty="0"/>
                    </a:p>
                  </a:txBody>
                  <a:tcPr anchor="ctr"/>
                </a:tc>
                <a:tc>
                  <a:txBody>
                    <a:bodyPr/>
                    <a:lstStyle/>
                    <a:p>
                      <a:pPr algn="ctr" latinLnBrk="1"/>
                      <a:r>
                        <a:rPr lang="en-US" altLang="ko-KR" sz="800" dirty="0" smtClean="0"/>
                        <a:t>L25</a:t>
                      </a:r>
                      <a:endParaRPr lang="ko-KR" altLang="en-US" sz="800" dirty="0"/>
                    </a:p>
                  </a:txBody>
                  <a:tcPr anchor="ctr"/>
                </a:tc>
                <a:tc>
                  <a:txBody>
                    <a:bodyPr/>
                    <a:lstStyle/>
                    <a:p>
                      <a:pPr algn="ctr" latinLnBrk="1"/>
                      <a:r>
                        <a:rPr lang="en-US" altLang="ko-KR" sz="800" dirty="0" smtClean="0"/>
                        <a:t>L25</a:t>
                      </a:r>
                      <a:endParaRPr lang="ko-KR" altLang="en-US" sz="800" dirty="0"/>
                    </a:p>
                  </a:txBody>
                  <a:tcPr anchor="ctr"/>
                </a:tc>
                <a:tc>
                  <a:txBody>
                    <a:bodyPr/>
                    <a:lstStyle/>
                    <a:p>
                      <a:pPr algn="ctr" latinLnBrk="1"/>
                      <a:r>
                        <a:rPr lang="en-US" altLang="ko-KR" sz="800" dirty="0" smtClean="0"/>
                        <a:t>L25</a:t>
                      </a:r>
                      <a:endParaRPr lang="ko-KR" altLang="en-US" sz="800" dirty="0"/>
                    </a:p>
                  </a:txBody>
                  <a:tcPr anchor="ctr"/>
                </a:tc>
                <a:tc>
                  <a:txBody>
                    <a:bodyPr/>
                    <a:lstStyle/>
                    <a:p>
                      <a:pPr algn="ctr" latinLnBrk="1"/>
                      <a:r>
                        <a:rPr lang="en-US" altLang="ko-KR" sz="800" dirty="0" smtClean="0"/>
                        <a:t>L25</a:t>
                      </a:r>
                      <a:endParaRPr lang="ko-KR" altLang="en-US" sz="8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L25</a:t>
                      </a:r>
                      <a:endParaRPr lang="ko-KR" altLang="en-US" sz="800"/>
                    </a:p>
                  </a:txBody>
                  <a:tcPr anchor="ctr">
                    <a:solidFill>
                      <a:srgbClr val="4F81BD"/>
                    </a:solidFill>
                  </a:tcPr>
                </a:tc>
                <a:tc>
                  <a:txBody>
                    <a:bodyPr/>
                    <a:lstStyle/>
                    <a:p>
                      <a:pPr algn="ctr" latinLnBrk="1"/>
                      <a:r>
                        <a:rPr lang="en-US" altLang="ko-KR" sz="800" dirty="0" smtClean="0"/>
                        <a:t>L27</a:t>
                      </a:r>
                      <a:endParaRPr lang="ko-KR" altLang="en-US" sz="800" dirty="0"/>
                    </a:p>
                  </a:txBody>
                  <a:tcPr anchor="ctr">
                    <a:solidFill>
                      <a:srgbClr val="4F81BD"/>
                    </a:solidFill>
                  </a:tcPr>
                </a:tc>
                <a:tc>
                  <a:txBody>
                    <a:bodyPr/>
                    <a:lstStyle/>
                    <a:p>
                      <a:pPr algn="ctr" latinLnBrk="1"/>
                      <a:r>
                        <a:rPr lang="en-US" altLang="ko-KR" sz="800" dirty="0" smtClean="0"/>
                        <a:t>L29</a:t>
                      </a:r>
                      <a:endParaRPr lang="ko-KR" altLang="en-US" sz="800" dirty="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L30</a:t>
                      </a:r>
                      <a:endParaRPr lang="ko-KR" altLang="en-US" sz="800"/>
                    </a:p>
                  </a:txBody>
                  <a:tcPr anchor="ctr">
                    <a:solidFill>
                      <a:srgbClr val="4F81BD"/>
                    </a:solidFill>
                  </a:tcPr>
                </a:tc>
                <a:tc>
                  <a:txBody>
                    <a:bodyPr/>
                    <a:lstStyle/>
                    <a:p>
                      <a:pPr algn="ctr" latinLnBrk="1"/>
                      <a:r>
                        <a:rPr lang="en-US" altLang="ko-KR" sz="800" dirty="0" smtClean="0"/>
                        <a:t>L30</a:t>
                      </a:r>
                      <a:endParaRPr lang="ko-KR" altLang="en-US" sz="800" dirty="0"/>
                    </a:p>
                  </a:txBody>
                  <a:tcPr anchor="ctr">
                    <a:solidFill>
                      <a:srgbClr val="4F81BD"/>
                    </a:solidFill>
                  </a:tcPr>
                </a:tc>
                <a:tc>
                  <a:txBody>
                    <a:bodyPr/>
                    <a:lstStyle/>
                    <a:p>
                      <a:pPr algn="ctr" latinLnBrk="1"/>
                      <a:r>
                        <a:rPr lang="en-US" altLang="ko-KR" sz="800" dirty="0" smtClean="0"/>
                        <a:t>L30</a:t>
                      </a:r>
                      <a:endParaRPr lang="ko-KR" altLang="en-US" sz="800" dirty="0"/>
                    </a:p>
                  </a:txBody>
                  <a:tcPr anchor="ctr">
                    <a:solidFill>
                      <a:srgbClr val="4F81BD"/>
                    </a:solidFill>
                  </a:tcPr>
                </a:tc>
                <a:tc>
                  <a:txBody>
                    <a:bodyPr/>
                    <a:lstStyle/>
                    <a:p>
                      <a:pPr algn="ctr" latinLnBrk="1"/>
                      <a:r>
                        <a:rPr lang="en-US" altLang="ko-KR" sz="800" dirty="0" smtClean="0"/>
                        <a:t>L30</a:t>
                      </a:r>
                      <a:endParaRPr lang="ko-KR" altLang="en-US" sz="800" dirty="0"/>
                    </a:p>
                  </a:txBody>
                  <a:tcPr anchor="ctr">
                    <a:solidFill>
                      <a:srgbClr val="4F81BD"/>
                    </a:solidFill>
                  </a:tcPr>
                </a:tc>
                <a:tc>
                  <a:txBody>
                    <a:bodyPr/>
                    <a:lstStyle/>
                    <a:p>
                      <a:pPr algn="ctr" latinLnBrk="1"/>
                      <a:r>
                        <a:rPr lang="en-US" altLang="ko-KR" sz="800" dirty="0" smtClean="0"/>
                        <a:t>L30</a:t>
                      </a:r>
                      <a:endParaRPr lang="ko-KR" altLang="en-US" sz="800" dirty="0"/>
                    </a:p>
                  </a:txBody>
                  <a:tcPr anchor="ctr">
                    <a:solidFill>
                      <a:srgbClr val="4F81BD"/>
                    </a:solidFill>
                  </a:tcPr>
                </a:tc>
                <a:tc>
                  <a:txBody>
                    <a:bodyPr/>
                    <a:lstStyle/>
                    <a:p>
                      <a:pPr algn="ctr" latinLnBrk="1"/>
                      <a:r>
                        <a:rPr lang="en-US" altLang="ko-KR" sz="800" dirty="0" smtClean="0"/>
                        <a:t>L31</a:t>
                      </a:r>
                      <a:endParaRPr lang="ko-KR" altLang="en-US" sz="800" dirty="0"/>
                    </a:p>
                  </a:txBody>
                  <a:tcPr anchor="ctr">
                    <a:solidFill>
                      <a:srgbClr val="4F81B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800" dirty="0" smtClean="0"/>
                        <a:t>L31</a:t>
                      </a:r>
                      <a:endParaRPr lang="ko-KR" altLang="en-US" sz="800" smtClean="0"/>
                    </a:p>
                  </a:txBody>
                  <a:tcPr anchor="ctr">
                    <a:solidFill>
                      <a:srgbClr val="4F81B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800" dirty="0" smtClean="0"/>
                        <a:t>L31</a:t>
                      </a:r>
                      <a:endParaRPr lang="ko-KR" altLang="en-US" sz="800" smtClean="0"/>
                    </a:p>
                  </a:txBody>
                  <a:tcPr anchor="ctr">
                    <a:solidFill>
                      <a:srgbClr val="4F81B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800" dirty="0" smtClean="0"/>
                        <a:t>L31</a:t>
                      </a:r>
                      <a:endParaRPr lang="ko-KR" altLang="en-US" sz="800" smtClean="0"/>
                    </a:p>
                  </a:txBody>
                  <a:tcPr anchor="ctr">
                    <a:solidFill>
                      <a:srgbClr val="4F81BD"/>
                    </a:solidFill>
                  </a:tcPr>
                </a:tc>
              </a:tr>
              <a:tr h="0">
                <a:tc>
                  <a:txBody>
                    <a:bodyPr/>
                    <a:lstStyle/>
                    <a:p>
                      <a:pPr algn="ctr" latinLnBrk="1"/>
                      <a:r>
                        <a:rPr lang="en-US" altLang="ko-KR" sz="700" dirty="0" smtClean="0"/>
                        <a:t>PLC Address</a:t>
                      </a:r>
                    </a:p>
                    <a:p>
                      <a:pPr algn="ctr" latinLnBrk="1"/>
                      <a:r>
                        <a:rPr lang="en-US" altLang="ko-KR" sz="700" dirty="0" smtClean="0"/>
                        <a:t>(Word</a:t>
                      </a:r>
                      <a:r>
                        <a:rPr lang="en-US" altLang="ko-KR" sz="700" baseline="0" dirty="0" smtClean="0"/>
                        <a:t> 3)</a:t>
                      </a:r>
                      <a:endParaRPr lang="ko-KR" altLang="en-US" sz="700" dirty="0"/>
                    </a:p>
                  </a:txBody>
                  <a:tcPr anchor="ctr"/>
                </a:tc>
                <a:tc>
                  <a:txBody>
                    <a:bodyPr/>
                    <a:lstStyle/>
                    <a:p>
                      <a:pPr algn="ctr" latinLnBrk="1"/>
                      <a:r>
                        <a:rPr lang="en-US" altLang="ko-KR" sz="800" dirty="0"/>
                        <a:t>Bit0</a:t>
                      </a:r>
                      <a:endParaRPr lang="ko-KR" altLang="en-US" sz="800" dirty="0"/>
                    </a:p>
                  </a:txBody>
                  <a:tcPr anchor="ctr"/>
                </a:tc>
                <a:tc>
                  <a:txBody>
                    <a:bodyPr/>
                    <a:lstStyle/>
                    <a:p>
                      <a:pPr algn="ctr" latinLnBrk="1"/>
                      <a:r>
                        <a:rPr lang="en-US" altLang="ko-KR" sz="800" dirty="0"/>
                        <a:t>Bit1</a:t>
                      </a:r>
                      <a:endParaRPr lang="ko-KR" altLang="en-US" sz="800" dirty="0"/>
                    </a:p>
                  </a:txBody>
                  <a:tcPr anchor="ctr"/>
                </a:tc>
                <a:tc>
                  <a:txBody>
                    <a:bodyPr/>
                    <a:lstStyle/>
                    <a:p>
                      <a:pPr algn="ctr" latinLnBrk="1"/>
                      <a:r>
                        <a:rPr lang="en-US" altLang="ko-KR" sz="800" dirty="0"/>
                        <a:t>Bit2</a:t>
                      </a:r>
                      <a:endParaRPr lang="ko-KR" altLang="en-US" sz="800" dirty="0"/>
                    </a:p>
                  </a:txBody>
                  <a:tcPr anchor="ctr"/>
                </a:tc>
                <a:tc>
                  <a:txBody>
                    <a:bodyPr/>
                    <a:lstStyle/>
                    <a:p>
                      <a:pPr algn="ctr" latinLnBrk="1"/>
                      <a:r>
                        <a:rPr lang="en-US" altLang="ko-KR" sz="800" dirty="0"/>
                        <a:t>Bit3</a:t>
                      </a:r>
                      <a:endParaRPr lang="ko-KR" altLang="en-US" sz="800" dirty="0"/>
                    </a:p>
                  </a:txBody>
                  <a:tcPr anchor="ctr"/>
                </a:tc>
                <a:tc>
                  <a:txBody>
                    <a:bodyPr/>
                    <a:lstStyle/>
                    <a:p>
                      <a:pPr algn="ctr" latinLnBrk="1"/>
                      <a:r>
                        <a:rPr lang="en-US" altLang="ko-KR" sz="800" dirty="0"/>
                        <a:t>Bit4</a:t>
                      </a:r>
                      <a:endParaRPr lang="ko-KR" altLang="en-US" sz="800" dirty="0"/>
                    </a:p>
                  </a:txBody>
                  <a:tcPr anchor="ctr">
                    <a:solidFill>
                      <a:srgbClr val="D0D8E8"/>
                    </a:solidFill>
                  </a:tcPr>
                </a:tc>
                <a:tc>
                  <a:txBody>
                    <a:bodyPr/>
                    <a:lstStyle/>
                    <a:p>
                      <a:pPr algn="ctr" latinLnBrk="1"/>
                      <a:r>
                        <a:rPr lang="en-US" altLang="ko-KR" sz="800" dirty="0"/>
                        <a:t>Bit5</a:t>
                      </a:r>
                      <a:endParaRPr lang="ko-KR" altLang="en-US" sz="800" dirty="0"/>
                    </a:p>
                  </a:txBody>
                  <a:tcPr anchor="ctr">
                    <a:solidFill>
                      <a:srgbClr val="D0D8E8"/>
                    </a:solidFill>
                  </a:tcPr>
                </a:tc>
                <a:tc>
                  <a:txBody>
                    <a:bodyPr/>
                    <a:lstStyle/>
                    <a:p>
                      <a:pPr algn="ctr" latinLnBrk="1"/>
                      <a:r>
                        <a:rPr lang="en-US" altLang="ko-KR" sz="800" dirty="0"/>
                        <a:t>Bit6</a:t>
                      </a:r>
                      <a:endParaRPr lang="ko-KR" altLang="en-US" sz="800" dirty="0"/>
                    </a:p>
                  </a:txBody>
                  <a:tcPr anchor="ctr">
                    <a:solidFill>
                      <a:srgbClr val="D0D8E8"/>
                    </a:solidFill>
                  </a:tcPr>
                </a:tc>
                <a:tc>
                  <a:txBody>
                    <a:bodyPr/>
                    <a:lstStyle/>
                    <a:p>
                      <a:pPr algn="ctr" latinLnBrk="1"/>
                      <a:r>
                        <a:rPr lang="en-US" altLang="ko-KR" sz="800" dirty="0"/>
                        <a:t>Bit7</a:t>
                      </a:r>
                      <a:endParaRPr lang="ko-KR" altLang="en-US" sz="800" dirty="0"/>
                    </a:p>
                  </a:txBody>
                  <a:tcPr anchor="ctr">
                    <a:solidFill>
                      <a:srgbClr val="D0D8E8"/>
                    </a:solidFill>
                  </a:tcPr>
                </a:tc>
                <a:tc>
                  <a:txBody>
                    <a:bodyPr/>
                    <a:lstStyle/>
                    <a:p>
                      <a:pPr algn="ctr" latinLnBrk="1"/>
                      <a:r>
                        <a:rPr lang="en-US" altLang="ko-KR" sz="800" dirty="0"/>
                        <a:t>Bit8</a:t>
                      </a:r>
                      <a:endParaRPr lang="ko-KR" altLang="en-US" sz="800" dirty="0"/>
                    </a:p>
                  </a:txBody>
                  <a:tcPr anchor="ctr">
                    <a:solidFill>
                      <a:srgbClr val="D0D8E8"/>
                    </a:solidFill>
                  </a:tcPr>
                </a:tc>
                <a:tc>
                  <a:txBody>
                    <a:bodyPr/>
                    <a:lstStyle/>
                    <a:p>
                      <a:pPr algn="ctr" latinLnBrk="1"/>
                      <a:r>
                        <a:rPr lang="en-US" altLang="ko-KR" sz="800" dirty="0"/>
                        <a:t>Bit9</a:t>
                      </a:r>
                      <a:endParaRPr lang="ko-KR" altLang="en-US" sz="800" dirty="0"/>
                    </a:p>
                  </a:txBody>
                  <a:tcPr anchor="ctr">
                    <a:solidFill>
                      <a:srgbClr val="D0D8E8"/>
                    </a:solidFill>
                  </a:tcPr>
                </a:tc>
                <a:tc>
                  <a:txBody>
                    <a:bodyPr/>
                    <a:lstStyle/>
                    <a:p>
                      <a:pPr algn="ctr" latinLnBrk="1"/>
                      <a:r>
                        <a:rPr lang="en-US" altLang="ko-KR" sz="800" dirty="0" err="1"/>
                        <a:t>BitA</a:t>
                      </a:r>
                      <a:endParaRPr lang="ko-KR" altLang="en-US" sz="800" dirty="0"/>
                    </a:p>
                  </a:txBody>
                  <a:tcPr anchor="ctr">
                    <a:solidFill>
                      <a:srgbClr val="D0D8E8"/>
                    </a:solidFill>
                  </a:tcPr>
                </a:tc>
                <a:tc>
                  <a:txBody>
                    <a:bodyPr/>
                    <a:lstStyle/>
                    <a:p>
                      <a:pPr algn="ctr" latinLnBrk="1"/>
                      <a:r>
                        <a:rPr lang="en-US" altLang="ko-KR" sz="800" dirty="0" err="1"/>
                        <a:t>BitB</a:t>
                      </a:r>
                      <a:endParaRPr lang="ko-KR" altLang="en-US" sz="800" dirty="0"/>
                    </a:p>
                  </a:txBody>
                  <a:tcPr anchor="ctr">
                    <a:solidFill>
                      <a:srgbClr val="D0D8E8"/>
                    </a:solidFill>
                  </a:tcPr>
                </a:tc>
                <a:tc>
                  <a:txBody>
                    <a:bodyPr/>
                    <a:lstStyle/>
                    <a:p>
                      <a:pPr algn="ctr" latinLnBrk="1"/>
                      <a:r>
                        <a:rPr lang="en-US" altLang="ko-KR" sz="800" dirty="0" err="1"/>
                        <a:t>BitC</a:t>
                      </a:r>
                      <a:endParaRPr lang="ko-KR" altLang="en-US" sz="800" dirty="0"/>
                    </a:p>
                  </a:txBody>
                  <a:tcPr anchor="ctr">
                    <a:solidFill>
                      <a:srgbClr val="D0D8E8"/>
                    </a:solidFill>
                  </a:tcPr>
                </a:tc>
                <a:tc>
                  <a:txBody>
                    <a:bodyPr/>
                    <a:lstStyle/>
                    <a:p>
                      <a:pPr algn="ctr" latinLnBrk="1"/>
                      <a:r>
                        <a:rPr lang="en-US" altLang="ko-KR" sz="800" dirty="0" err="1"/>
                        <a:t>BitD</a:t>
                      </a:r>
                      <a:endParaRPr lang="ko-KR" altLang="en-US" sz="800" dirty="0"/>
                    </a:p>
                  </a:txBody>
                  <a:tcPr anchor="ctr">
                    <a:solidFill>
                      <a:srgbClr val="D0D8E8"/>
                    </a:solidFill>
                  </a:tcPr>
                </a:tc>
                <a:tc>
                  <a:txBody>
                    <a:bodyPr/>
                    <a:lstStyle/>
                    <a:p>
                      <a:pPr algn="ctr" latinLnBrk="1"/>
                      <a:r>
                        <a:rPr lang="en-US" altLang="ko-KR" sz="800" dirty="0" err="1"/>
                        <a:t>BitE</a:t>
                      </a:r>
                      <a:endParaRPr lang="ko-KR" altLang="en-US" sz="800" dirty="0"/>
                    </a:p>
                  </a:txBody>
                  <a:tcPr anchor="ctr">
                    <a:solidFill>
                      <a:srgbClr val="D0D8E8"/>
                    </a:solidFill>
                  </a:tcPr>
                </a:tc>
                <a:tc>
                  <a:txBody>
                    <a:bodyPr/>
                    <a:lstStyle/>
                    <a:p>
                      <a:pPr algn="ctr" latinLnBrk="1"/>
                      <a:r>
                        <a:rPr lang="en-US" altLang="ko-KR" sz="800" dirty="0" err="1"/>
                        <a:t>BitF</a:t>
                      </a:r>
                      <a:endParaRPr lang="ko-KR" altLang="en-US" sz="800" dirty="0"/>
                    </a:p>
                  </a:txBody>
                  <a:tcPr anchor="ctr">
                    <a:solidFill>
                      <a:srgbClr val="D0D8E8"/>
                    </a:solidFill>
                  </a:tcPr>
                </a:tc>
              </a:tr>
              <a:tr h="0">
                <a:tc>
                  <a:txBody>
                    <a:bodyPr/>
                    <a:lstStyle/>
                    <a:p>
                      <a:pPr algn="ctr" latinLnBrk="1"/>
                      <a:r>
                        <a:rPr lang="en-US" altLang="ko-KR" sz="700" dirty="0"/>
                        <a:t>Equipment</a:t>
                      </a:r>
                      <a:endParaRPr lang="ko-KR" altLang="en-US" sz="700" dirty="0"/>
                    </a:p>
                  </a:txBody>
                  <a:tcPr anchor="ctr"/>
                </a:tc>
                <a:tc>
                  <a:txBody>
                    <a:bodyPr/>
                    <a:lstStyle/>
                    <a:p>
                      <a:pPr algn="ctr" latinLnBrk="1"/>
                      <a:r>
                        <a:rPr lang="en-US" altLang="ko-KR" sz="800" dirty="0" smtClean="0"/>
                        <a:t>UV2</a:t>
                      </a:r>
                      <a:endParaRPr lang="ko-KR" altLang="en-US" sz="800" dirty="0"/>
                    </a:p>
                  </a:txBody>
                  <a:tcPr anchor="ctr"/>
                </a:tc>
                <a:tc>
                  <a:txBody>
                    <a:bodyPr/>
                    <a:lstStyle/>
                    <a:p>
                      <a:pPr algn="ctr" latinLnBrk="1"/>
                      <a:r>
                        <a:rPr lang="en-US" altLang="ko-KR" sz="800" dirty="0" smtClean="0"/>
                        <a:t>UV3</a:t>
                      </a:r>
                      <a:endParaRPr lang="ko-KR" altLang="en-US" sz="800" dirty="0"/>
                    </a:p>
                  </a:txBody>
                  <a:tcPr anchor="ctr"/>
                </a:tc>
                <a:tc>
                  <a:txBody>
                    <a:bodyPr/>
                    <a:lstStyle/>
                    <a:p>
                      <a:pPr algn="ctr" latinLnBrk="1"/>
                      <a:r>
                        <a:rPr lang="en-US" altLang="ko-KR" sz="800" dirty="0" smtClean="0"/>
                        <a:t>UV4</a:t>
                      </a:r>
                      <a:endParaRPr lang="ko-KR" altLang="en-US" sz="8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UV5</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UV6</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IJP AOI</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Aging Oven</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CVD3-PC01</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CVD3-PC02</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CVD3-PC03</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CVD3-PC04</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CVD3-PC05</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CVD4-PC01</a:t>
                      </a:r>
                      <a:endParaRPr lang="ko-KR" altLang="en-US" sz="800" dirty="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CVD4-PC02</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CVD4-PC03</a:t>
                      </a: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CVD4-PC04</a:t>
                      </a:r>
                      <a:endParaRPr lang="ko-KR" altLang="en-US" sz="800"/>
                    </a:p>
                  </a:txBody>
                  <a:tcPr anchor="ctr">
                    <a:solidFill>
                      <a:srgbClr val="E9EDF4"/>
                    </a:solidFill>
                  </a:tcPr>
                </a:tc>
              </a:tr>
              <a:tr h="0">
                <a:tc>
                  <a:txBody>
                    <a:bodyPr/>
                    <a:lstStyle/>
                    <a:p>
                      <a:pPr algn="ctr" latinLnBrk="1"/>
                      <a:r>
                        <a:rPr lang="en-US" altLang="ko-KR" sz="700" dirty="0"/>
                        <a:t>Processing Flag</a:t>
                      </a:r>
                      <a:endParaRPr lang="ko-KR" altLang="en-US" sz="7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c>
                  <a:txBody>
                    <a:bodyPr/>
                    <a:lstStyle/>
                    <a:p>
                      <a:pPr algn="ctr" latinLnBrk="1"/>
                      <a:r>
                        <a:rPr lang="en-US" altLang="ko-KR" sz="800"/>
                        <a:t>1</a:t>
                      </a:r>
                      <a:endParaRPr lang="ko-KR" altLang="en-US" sz="800" dirty="0"/>
                    </a:p>
                  </a:txBody>
                  <a:tcPr anchor="ctr">
                    <a:solidFill>
                      <a:srgbClr val="D0D8E8"/>
                    </a:solidFill>
                  </a:tcPr>
                </a:tc>
                <a:tc>
                  <a:txBody>
                    <a:bodyPr/>
                    <a:lstStyle/>
                    <a:p>
                      <a:pPr algn="ctr" latinLnBrk="1"/>
                      <a:r>
                        <a:rPr lang="en-US" altLang="ko-KR" sz="800"/>
                        <a:t>1</a:t>
                      </a:r>
                      <a:endParaRPr lang="ko-KR" altLang="en-US" sz="800" dirty="0"/>
                    </a:p>
                  </a:txBody>
                  <a:tcPr anchor="ctr">
                    <a:solidFill>
                      <a:srgbClr val="D0D8E8"/>
                    </a:solidFill>
                  </a:tcPr>
                </a:tc>
                <a:tc>
                  <a:txBody>
                    <a:bodyPr/>
                    <a:lstStyle/>
                    <a:p>
                      <a:pPr algn="ctr" latinLnBrk="1"/>
                      <a:r>
                        <a:rPr lang="en-US" altLang="ko-KR" sz="800" dirty="0"/>
                        <a:t>1</a:t>
                      </a:r>
                      <a:endParaRPr lang="ko-KR" altLang="en-US" sz="800" dirty="0"/>
                    </a:p>
                  </a:txBody>
                  <a:tcPr anchor="ctr">
                    <a:solidFill>
                      <a:srgbClr val="D0D8E8"/>
                    </a:solidFill>
                  </a:tcPr>
                </a:tc>
              </a:tr>
            </a:tbl>
          </a:graphicData>
        </a:graphic>
      </p:graphicFrame>
      <p:sp>
        <p:nvSpPr>
          <p:cNvPr id="18" name="TextBox 31"/>
          <p:cNvSpPr txBox="1"/>
          <p:nvPr/>
        </p:nvSpPr>
        <p:spPr>
          <a:xfrm>
            <a:off x="1423849" y="6067875"/>
            <a:ext cx="7272808" cy="168172"/>
          </a:xfrm>
          <a:prstGeom prst="rect">
            <a:avLst/>
          </a:prstGeom>
          <a:noFill/>
        </p:spPr>
        <p:txBody>
          <a:bodyPr wrap="square" rtlCol="0">
            <a:spAutoFit/>
          </a:bodyPr>
          <a:lstStyle/>
          <a:p>
            <a:r>
              <a:rPr lang="en-US" altLang="ko-KR" sz="1000" b="1" dirty="0">
                <a:latin typeface="微软雅黑" panose="020B0503020204020204" pitchFamily="34" charset="-122"/>
                <a:ea typeface="微软雅黑" panose="020B0503020204020204" pitchFamily="34" charset="-122"/>
              </a:rPr>
              <a:t>If Glass is processed at the Equipment, Processing flag has to be set to “1” by Equipment</a:t>
            </a:r>
            <a:endParaRPr lang="ko-KR" altLang="en-US" sz="1000" b="1" dirty="0">
              <a:solidFill>
                <a:srgbClr val="FF0000"/>
              </a:solidFill>
              <a:latin typeface="微软雅黑" panose="020B0503020204020204" pitchFamily="34" charset="-122"/>
            </a:endParaRPr>
          </a:p>
        </p:txBody>
      </p:sp>
      <p:graphicFrame>
        <p:nvGraphicFramePr>
          <p:cNvPr id="19" name="표 32"/>
          <p:cNvGraphicFramePr>
            <a:graphicFrameLocks noGrp="1"/>
          </p:cNvGraphicFramePr>
          <p:nvPr/>
        </p:nvGraphicFramePr>
        <p:xfrm>
          <a:off x="128464" y="4684307"/>
          <a:ext cx="9560596" cy="1158240"/>
        </p:xfrm>
        <a:graphic>
          <a:graphicData uri="http://schemas.openxmlformats.org/drawingml/2006/table">
            <a:tbl>
              <a:tblPr firstRow="1" bandRow="1">
                <a:tableStyleId>{5C22544A-7EE6-4342-B048-85BDC9FD1C3A}</a:tableStyleId>
              </a:tblPr>
              <a:tblGrid>
                <a:gridCol w="662414"/>
                <a:gridCol w="462362"/>
                <a:gridCol w="562388"/>
                <a:gridCol w="562388"/>
                <a:gridCol w="562388"/>
                <a:gridCol w="562388"/>
                <a:gridCol w="562388"/>
                <a:gridCol w="562388"/>
                <a:gridCol w="562388"/>
                <a:gridCol w="562388"/>
                <a:gridCol w="562388"/>
                <a:gridCol w="562388"/>
                <a:gridCol w="562388"/>
                <a:gridCol w="562388"/>
                <a:gridCol w="562388"/>
                <a:gridCol w="562388"/>
                <a:gridCol w="562388"/>
              </a:tblGrid>
              <a:tr h="0">
                <a:tc>
                  <a:txBody>
                    <a:bodyPr/>
                    <a:lstStyle/>
                    <a:p>
                      <a:pPr algn="ctr" latinLnBrk="1"/>
                      <a:r>
                        <a:rPr lang="en-US" altLang="ko-KR" sz="800" dirty="0"/>
                        <a:t>Local</a:t>
                      </a:r>
                      <a:endParaRPr lang="ko-KR" altLang="en-US" sz="8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800" dirty="0" smtClean="0"/>
                        <a:t>L31</a:t>
                      </a:r>
                      <a:endParaRPr lang="ko-KR" altLang="en-US" sz="800" smtClean="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800" dirty="0" smtClean="0"/>
                        <a:t>L32</a:t>
                      </a:r>
                      <a:endParaRPr lang="ko-KR" altLang="en-US" sz="800" smtClean="0"/>
                    </a:p>
                  </a:txBody>
                  <a:tcPr anchor="ctr"/>
                </a:tc>
                <a:tc>
                  <a:txBody>
                    <a:bodyPr/>
                    <a:lstStyle/>
                    <a:p>
                      <a:pPr algn="ctr" latinLnBrk="1"/>
                      <a:r>
                        <a:rPr lang="en-US" altLang="ko-KR" sz="800" dirty="0" smtClean="0"/>
                        <a:t>L33</a:t>
                      </a:r>
                      <a:endParaRPr lang="ko-KR" altLang="en-US" sz="800" dirty="0"/>
                    </a:p>
                  </a:txBody>
                  <a:tcPr anchor="ctr"/>
                </a:tc>
                <a:tc>
                  <a:txBody>
                    <a:bodyPr/>
                    <a:lstStyle/>
                    <a:p>
                      <a:pPr algn="ctr" latinLnBrk="1"/>
                      <a:r>
                        <a:rPr lang="en-US" altLang="ko-KR" sz="800" dirty="0" smtClean="0"/>
                        <a:t>L34</a:t>
                      </a:r>
                      <a:endParaRPr lang="ko-KR" altLang="en-US" sz="8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dirty="0"/>
                    </a:p>
                  </a:txBody>
                  <a:tcPr anchor="ctr">
                    <a:solidFill>
                      <a:srgbClr val="4F81BD"/>
                    </a:solidFill>
                  </a:tcPr>
                </a:tc>
                <a:tc>
                  <a:txBody>
                    <a:bodyPr/>
                    <a:lstStyle/>
                    <a:p>
                      <a:pPr algn="ctr" latinLnBrk="1"/>
                      <a:endParaRPr lang="ko-KR" altLang="en-US" sz="800" dirty="0"/>
                    </a:p>
                  </a:txBody>
                  <a:tcPr anchor="ctr">
                    <a:solidFill>
                      <a:srgbClr val="4F81BD"/>
                    </a:solidFill>
                  </a:tcPr>
                </a:tc>
                <a:tc>
                  <a:txBody>
                    <a:bodyPr/>
                    <a:lstStyle/>
                    <a:p>
                      <a:pPr algn="ctr" latinLnBrk="1"/>
                      <a:endParaRPr lang="ko-KR" altLang="en-US" sz="800" dirty="0"/>
                    </a:p>
                  </a:txBody>
                  <a:tcPr anchor="ctr">
                    <a:solidFill>
                      <a:srgbClr val="4F81BD"/>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4F81BD"/>
                    </a:solidFill>
                  </a:tcPr>
                </a:tc>
                <a:tc>
                  <a:txBody>
                    <a:bodyPr/>
                    <a:lstStyle/>
                    <a:p>
                      <a:pPr algn="ctr" latinLnBrk="1"/>
                      <a:endParaRPr lang="ko-KR" altLang="en-US" sz="800" dirty="0"/>
                    </a:p>
                  </a:txBody>
                  <a:tcPr anchor="ctr">
                    <a:solidFill>
                      <a:srgbClr val="4F81BD"/>
                    </a:solidFill>
                  </a:tcPr>
                </a:tc>
                <a:tc>
                  <a:txBody>
                    <a:bodyPr/>
                    <a:lstStyle/>
                    <a:p>
                      <a:pPr algn="ctr" latinLnBrk="1"/>
                      <a:endParaRPr lang="ko-KR" altLang="en-US" sz="800" dirty="0"/>
                    </a:p>
                  </a:txBody>
                  <a:tcPr anchor="ctr">
                    <a:solidFill>
                      <a:srgbClr val="4F81BD"/>
                    </a:solidFill>
                  </a:tcPr>
                </a:tc>
                <a:tc>
                  <a:txBody>
                    <a:bodyPr/>
                    <a:lstStyle/>
                    <a:p>
                      <a:pPr algn="ctr" latinLnBrk="1"/>
                      <a:endParaRPr lang="ko-KR" altLang="en-US" sz="800" dirty="0"/>
                    </a:p>
                  </a:txBody>
                  <a:tcPr anchor="ctr">
                    <a:solidFill>
                      <a:srgbClr val="4F81BD"/>
                    </a:solidFill>
                  </a:tcPr>
                </a:tc>
                <a:tc>
                  <a:txBody>
                    <a:bodyPr/>
                    <a:lstStyle/>
                    <a:p>
                      <a:pPr algn="ctr" latinLnBrk="1"/>
                      <a:endParaRPr lang="ko-KR" altLang="en-US" sz="800" dirty="0"/>
                    </a:p>
                  </a:txBody>
                  <a:tcPr anchor="ctr">
                    <a:solidFill>
                      <a:srgbClr val="4F81BD"/>
                    </a:solidFill>
                  </a:tcPr>
                </a:tc>
                <a:tc>
                  <a:txBody>
                    <a:bodyPr/>
                    <a:lstStyle/>
                    <a:p>
                      <a:pPr algn="ctr" latinLnBrk="1"/>
                      <a:endParaRPr lang="ko-KR" altLang="en-US" sz="800" dirty="0"/>
                    </a:p>
                  </a:txBody>
                  <a:tcPr anchor="ctr">
                    <a:solidFill>
                      <a:srgbClr val="4F81BD"/>
                    </a:solidFill>
                  </a:tcPr>
                </a:tc>
                <a:tc>
                  <a:txBody>
                    <a:bodyPr/>
                    <a:lstStyle/>
                    <a:p>
                      <a:pPr algn="ctr" latinLnBrk="1"/>
                      <a:endParaRPr lang="ko-KR" altLang="en-US" sz="800" dirty="0"/>
                    </a:p>
                  </a:txBody>
                  <a:tcPr anchor="ctr">
                    <a:solidFill>
                      <a:srgbClr val="4F81BD"/>
                    </a:solidFill>
                  </a:tcPr>
                </a:tc>
                <a:tc>
                  <a:txBody>
                    <a:bodyPr/>
                    <a:lstStyle/>
                    <a:p>
                      <a:pPr algn="ctr" latinLnBrk="1"/>
                      <a:endParaRPr lang="ko-KR" altLang="en-US" sz="800" dirty="0"/>
                    </a:p>
                  </a:txBody>
                  <a:tcPr anchor="ctr">
                    <a:solidFill>
                      <a:srgbClr val="4F81BD"/>
                    </a:solidFill>
                  </a:tcPr>
                </a:tc>
                <a:tc>
                  <a:txBody>
                    <a:bodyPr/>
                    <a:lstStyle/>
                    <a:p>
                      <a:pPr algn="ctr" latinLnBrk="1"/>
                      <a:endParaRPr lang="ko-KR" altLang="en-US" sz="800" dirty="0"/>
                    </a:p>
                  </a:txBody>
                  <a:tcPr anchor="ctr">
                    <a:solidFill>
                      <a:srgbClr val="4F81BD"/>
                    </a:solidFill>
                  </a:tcPr>
                </a:tc>
              </a:tr>
              <a:tr h="0">
                <a:tc>
                  <a:txBody>
                    <a:bodyPr/>
                    <a:lstStyle/>
                    <a:p>
                      <a:pPr algn="ctr" latinLnBrk="1"/>
                      <a:r>
                        <a:rPr lang="en-US" altLang="ko-KR" sz="700" dirty="0" smtClean="0"/>
                        <a:t>PLC Address</a:t>
                      </a:r>
                    </a:p>
                    <a:p>
                      <a:pPr algn="ctr" latinLnBrk="1"/>
                      <a:r>
                        <a:rPr lang="en-US" altLang="ko-KR" sz="700" dirty="0" smtClean="0"/>
                        <a:t>(Word</a:t>
                      </a:r>
                      <a:r>
                        <a:rPr lang="en-US" altLang="ko-KR" sz="700" baseline="0" dirty="0" smtClean="0"/>
                        <a:t> 4)</a:t>
                      </a:r>
                      <a:endParaRPr lang="ko-KR" altLang="en-US" sz="700" dirty="0"/>
                    </a:p>
                  </a:txBody>
                  <a:tcPr anchor="ctr"/>
                </a:tc>
                <a:tc>
                  <a:txBody>
                    <a:bodyPr/>
                    <a:lstStyle/>
                    <a:p>
                      <a:pPr algn="ctr" latinLnBrk="1"/>
                      <a:r>
                        <a:rPr lang="en-US" altLang="ko-KR" sz="800" dirty="0"/>
                        <a:t>Bit0</a:t>
                      </a:r>
                      <a:endParaRPr lang="ko-KR" altLang="en-US" sz="800" dirty="0"/>
                    </a:p>
                  </a:txBody>
                  <a:tcPr anchor="ctr"/>
                </a:tc>
                <a:tc>
                  <a:txBody>
                    <a:bodyPr/>
                    <a:lstStyle/>
                    <a:p>
                      <a:pPr algn="ctr" latinLnBrk="1"/>
                      <a:r>
                        <a:rPr lang="en-US" altLang="ko-KR" sz="800" dirty="0"/>
                        <a:t>Bit1</a:t>
                      </a:r>
                      <a:endParaRPr lang="ko-KR" altLang="en-US" sz="800" dirty="0"/>
                    </a:p>
                  </a:txBody>
                  <a:tcPr anchor="ctr"/>
                </a:tc>
                <a:tc>
                  <a:txBody>
                    <a:bodyPr/>
                    <a:lstStyle/>
                    <a:p>
                      <a:pPr algn="ctr" latinLnBrk="1"/>
                      <a:r>
                        <a:rPr lang="en-US" altLang="ko-KR" sz="800" dirty="0"/>
                        <a:t>Bit2</a:t>
                      </a:r>
                      <a:endParaRPr lang="ko-KR" altLang="en-US" sz="800" dirty="0"/>
                    </a:p>
                  </a:txBody>
                  <a:tcPr anchor="ctr"/>
                </a:tc>
                <a:tc>
                  <a:txBody>
                    <a:bodyPr/>
                    <a:lstStyle/>
                    <a:p>
                      <a:pPr algn="ctr" latinLnBrk="1"/>
                      <a:r>
                        <a:rPr lang="en-US" altLang="ko-KR" sz="800" dirty="0"/>
                        <a:t>Bit3</a:t>
                      </a:r>
                      <a:endParaRPr lang="ko-KR" altLang="en-US" sz="800" dirty="0"/>
                    </a:p>
                  </a:txBody>
                  <a:tcPr anchor="ctr"/>
                </a:tc>
                <a:tc>
                  <a:txBody>
                    <a:bodyPr/>
                    <a:lstStyle/>
                    <a:p>
                      <a:pPr algn="ctr" latinLnBrk="1"/>
                      <a:r>
                        <a:rPr lang="en-US" altLang="ko-KR" sz="800" dirty="0"/>
                        <a:t>Bit4</a:t>
                      </a:r>
                      <a:endParaRPr lang="ko-KR" altLang="en-US" sz="800" dirty="0"/>
                    </a:p>
                  </a:txBody>
                  <a:tcPr anchor="ctr">
                    <a:solidFill>
                      <a:srgbClr val="D0D8E8"/>
                    </a:solidFill>
                  </a:tcPr>
                </a:tc>
                <a:tc>
                  <a:txBody>
                    <a:bodyPr/>
                    <a:lstStyle/>
                    <a:p>
                      <a:pPr algn="ctr" latinLnBrk="1"/>
                      <a:r>
                        <a:rPr lang="en-US" altLang="ko-KR" sz="800" dirty="0"/>
                        <a:t>Bit5</a:t>
                      </a:r>
                      <a:endParaRPr lang="ko-KR" altLang="en-US" sz="800" dirty="0"/>
                    </a:p>
                  </a:txBody>
                  <a:tcPr anchor="ctr">
                    <a:solidFill>
                      <a:srgbClr val="D0D8E8"/>
                    </a:solidFill>
                  </a:tcPr>
                </a:tc>
                <a:tc>
                  <a:txBody>
                    <a:bodyPr/>
                    <a:lstStyle/>
                    <a:p>
                      <a:pPr algn="ctr" latinLnBrk="1"/>
                      <a:r>
                        <a:rPr lang="en-US" altLang="ko-KR" sz="800" dirty="0"/>
                        <a:t>Bit6</a:t>
                      </a:r>
                      <a:endParaRPr lang="ko-KR" altLang="en-US" sz="800" dirty="0"/>
                    </a:p>
                  </a:txBody>
                  <a:tcPr anchor="ctr">
                    <a:solidFill>
                      <a:srgbClr val="D0D8E8"/>
                    </a:solidFill>
                  </a:tcPr>
                </a:tc>
                <a:tc>
                  <a:txBody>
                    <a:bodyPr/>
                    <a:lstStyle/>
                    <a:p>
                      <a:pPr algn="ctr" latinLnBrk="1"/>
                      <a:r>
                        <a:rPr lang="en-US" altLang="ko-KR" sz="800" dirty="0"/>
                        <a:t>Bit7</a:t>
                      </a:r>
                      <a:endParaRPr lang="ko-KR" altLang="en-US" sz="800" dirty="0"/>
                    </a:p>
                  </a:txBody>
                  <a:tcPr anchor="ctr">
                    <a:solidFill>
                      <a:srgbClr val="D0D8E8"/>
                    </a:solidFill>
                  </a:tcPr>
                </a:tc>
                <a:tc>
                  <a:txBody>
                    <a:bodyPr/>
                    <a:lstStyle/>
                    <a:p>
                      <a:pPr algn="ctr" latinLnBrk="1"/>
                      <a:r>
                        <a:rPr lang="en-US" altLang="ko-KR" sz="800" dirty="0"/>
                        <a:t>Bit8</a:t>
                      </a:r>
                      <a:endParaRPr lang="ko-KR" altLang="en-US" sz="800" dirty="0"/>
                    </a:p>
                  </a:txBody>
                  <a:tcPr anchor="ctr">
                    <a:solidFill>
                      <a:srgbClr val="D0D8E8"/>
                    </a:solidFill>
                  </a:tcPr>
                </a:tc>
                <a:tc>
                  <a:txBody>
                    <a:bodyPr/>
                    <a:lstStyle/>
                    <a:p>
                      <a:pPr algn="ctr" latinLnBrk="1"/>
                      <a:r>
                        <a:rPr lang="en-US" altLang="ko-KR" sz="800" dirty="0"/>
                        <a:t>Bit9</a:t>
                      </a:r>
                      <a:endParaRPr lang="ko-KR" altLang="en-US" sz="800" dirty="0"/>
                    </a:p>
                  </a:txBody>
                  <a:tcPr anchor="ctr">
                    <a:solidFill>
                      <a:srgbClr val="D0D8E8"/>
                    </a:solidFill>
                  </a:tcPr>
                </a:tc>
                <a:tc>
                  <a:txBody>
                    <a:bodyPr/>
                    <a:lstStyle/>
                    <a:p>
                      <a:pPr algn="ctr" latinLnBrk="1"/>
                      <a:r>
                        <a:rPr lang="en-US" altLang="ko-KR" sz="800" dirty="0" err="1"/>
                        <a:t>BitA</a:t>
                      </a:r>
                      <a:endParaRPr lang="ko-KR" altLang="en-US" sz="800" dirty="0"/>
                    </a:p>
                  </a:txBody>
                  <a:tcPr anchor="ctr">
                    <a:solidFill>
                      <a:srgbClr val="D0D8E8"/>
                    </a:solidFill>
                  </a:tcPr>
                </a:tc>
                <a:tc>
                  <a:txBody>
                    <a:bodyPr/>
                    <a:lstStyle/>
                    <a:p>
                      <a:pPr algn="ctr" latinLnBrk="1"/>
                      <a:r>
                        <a:rPr lang="en-US" altLang="ko-KR" sz="800" dirty="0" err="1"/>
                        <a:t>BitB</a:t>
                      </a:r>
                      <a:endParaRPr lang="ko-KR" altLang="en-US" sz="800" dirty="0"/>
                    </a:p>
                  </a:txBody>
                  <a:tcPr anchor="ctr">
                    <a:solidFill>
                      <a:srgbClr val="D0D8E8"/>
                    </a:solidFill>
                  </a:tcPr>
                </a:tc>
                <a:tc>
                  <a:txBody>
                    <a:bodyPr/>
                    <a:lstStyle/>
                    <a:p>
                      <a:pPr algn="ctr" latinLnBrk="1"/>
                      <a:r>
                        <a:rPr lang="en-US" altLang="ko-KR" sz="800" dirty="0" err="1"/>
                        <a:t>BitC</a:t>
                      </a:r>
                      <a:endParaRPr lang="ko-KR" altLang="en-US" sz="800" dirty="0"/>
                    </a:p>
                  </a:txBody>
                  <a:tcPr anchor="ctr">
                    <a:solidFill>
                      <a:srgbClr val="D0D8E8"/>
                    </a:solidFill>
                  </a:tcPr>
                </a:tc>
                <a:tc>
                  <a:txBody>
                    <a:bodyPr/>
                    <a:lstStyle/>
                    <a:p>
                      <a:pPr algn="ctr" latinLnBrk="1"/>
                      <a:r>
                        <a:rPr lang="en-US" altLang="ko-KR" sz="800" dirty="0" err="1"/>
                        <a:t>BitD</a:t>
                      </a:r>
                      <a:endParaRPr lang="ko-KR" altLang="en-US" sz="800" dirty="0"/>
                    </a:p>
                  </a:txBody>
                  <a:tcPr anchor="ctr">
                    <a:solidFill>
                      <a:srgbClr val="D0D8E8"/>
                    </a:solidFill>
                  </a:tcPr>
                </a:tc>
                <a:tc>
                  <a:txBody>
                    <a:bodyPr/>
                    <a:lstStyle/>
                    <a:p>
                      <a:pPr algn="ctr" latinLnBrk="1"/>
                      <a:r>
                        <a:rPr lang="en-US" altLang="ko-KR" sz="800" dirty="0" err="1"/>
                        <a:t>BitE</a:t>
                      </a:r>
                      <a:endParaRPr lang="ko-KR" altLang="en-US" sz="800" dirty="0"/>
                    </a:p>
                  </a:txBody>
                  <a:tcPr anchor="ctr">
                    <a:solidFill>
                      <a:srgbClr val="D0D8E8"/>
                    </a:solidFill>
                  </a:tcPr>
                </a:tc>
                <a:tc>
                  <a:txBody>
                    <a:bodyPr/>
                    <a:lstStyle/>
                    <a:p>
                      <a:pPr algn="ctr" latinLnBrk="1"/>
                      <a:r>
                        <a:rPr lang="en-US" altLang="ko-KR" sz="800" dirty="0" err="1"/>
                        <a:t>BitF</a:t>
                      </a:r>
                      <a:endParaRPr lang="ko-KR" altLang="en-US" sz="800" dirty="0"/>
                    </a:p>
                  </a:txBody>
                  <a:tcPr anchor="ctr">
                    <a:solidFill>
                      <a:srgbClr val="D0D8E8"/>
                    </a:solidFill>
                  </a:tcPr>
                </a:tc>
              </a:tr>
              <a:tr h="0">
                <a:tc>
                  <a:txBody>
                    <a:bodyPr/>
                    <a:lstStyle/>
                    <a:p>
                      <a:pPr algn="ctr" latinLnBrk="1"/>
                      <a:r>
                        <a:rPr lang="en-US" altLang="ko-KR" sz="700" dirty="0"/>
                        <a:t>Equipment</a:t>
                      </a:r>
                      <a:endParaRPr lang="ko-KR" altLang="en-US" sz="7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CVD4-PC05</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TFE</a:t>
                      </a:r>
                    </a:p>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SE</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AOI3</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smtClean="0"/>
                        <a:t>AOI4</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dirty="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dirty="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E9EDF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ko-KR" altLang="en-US" sz="800"/>
                    </a:p>
                  </a:txBody>
                  <a:tcPr anchor="ctr">
                    <a:solidFill>
                      <a:srgbClr val="E9EDF4"/>
                    </a:solidFill>
                  </a:tcPr>
                </a:tc>
                <a:tc>
                  <a:txBody>
                    <a:bodyPr/>
                    <a:lstStyle/>
                    <a:p>
                      <a:pPr algn="ctr" latinLnBrk="1"/>
                      <a:endParaRPr lang="ko-KR" altLang="en-US" sz="800" dirty="0"/>
                    </a:p>
                  </a:txBody>
                  <a:tcPr anchor="ctr">
                    <a:solidFill>
                      <a:srgbClr val="E9EDF4"/>
                    </a:solidFill>
                  </a:tcPr>
                </a:tc>
              </a:tr>
              <a:tr h="0">
                <a:tc>
                  <a:txBody>
                    <a:bodyPr/>
                    <a:lstStyle/>
                    <a:p>
                      <a:pPr algn="ctr" latinLnBrk="1"/>
                      <a:r>
                        <a:rPr lang="en-US" altLang="ko-KR" sz="700" dirty="0"/>
                        <a:t>Processing Flag</a:t>
                      </a:r>
                      <a:endParaRPr lang="ko-KR" altLang="en-US" sz="7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c>
                  <a:txBody>
                    <a:bodyPr/>
                    <a:lstStyle/>
                    <a:p>
                      <a:pPr algn="ctr" latinLnBrk="1"/>
                      <a:r>
                        <a:rPr lang="en-US" altLang="ko-KR" sz="800" dirty="0" smtClean="0"/>
                        <a:t>0</a:t>
                      </a:r>
                      <a:endParaRPr lang="ko-KR" altLang="en-US" sz="800" dirty="0"/>
                    </a:p>
                  </a:txBody>
                  <a:tcPr anchor="ctr">
                    <a:solidFill>
                      <a:srgbClr val="D0D8E8"/>
                    </a:solid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3.2 Equipment Inspection Flag</a:t>
            </a:r>
            <a:endParaRPr lang="ko-KR" altLang="en-US" sz="2000" b="1" dirty="0">
              <a:latin typeface="微软雅黑" panose="020B0503020204020204" pitchFamily="34" charset="-122"/>
              <a:ea typeface="Gulim" panose="020B0600000101010101" pitchFamily="50" charset="-127"/>
            </a:endParaRPr>
          </a:p>
        </p:txBody>
      </p:sp>
      <p:sp>
        <p:nvSpPr>
          <p:cNvPr id="29" name="타원 28"/>
          <p:cNvSpPr/>
          <p:nvPr/>
        </p:nvSpPr>
        <p:spPr>
          <a:xfrm>
            <a:off x="1496616" y="2405792"/>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L2</a:t>
            </a:r>
            <a:endParaRPr lang="ko-KR" altLang="en-US" dirty="0">
              <a:solidFill>
                <a:schemeClr val="tx1"/>
              </a:solidFill>
            </a:endParaRPr>
          </a:p>
        </p:txBody>
      </p:sp>
      <p:sp>
        <p:nvSpPr>
          <p:cNvPr id="54" name="타원 53"/>
          <p:cNvSpPr/>
          <p:nvPr/>
        </p:nvSpPr>
        <p:spPr>
          <a:xfrm>
            <a:off x="1953659" y="2564904"/>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L3</a:t>
            </a:r>
            <a:endParaRPr lang="ko-KR" altLang="en-US" dirty="0">
              <a:solidFill>
                <a:schemeClr val="tx1"/>
              </a:solidFill>
            </a:endParaRPr>
          </a:p>
        </p:txBody>
      </p:sp>
      <p:sp>
        <p:nvSpPr>
          <p:cNvPr id="55" name="타원 54"/>
          <p:cNvSpPr/>
          <p:nvPr/>
        </p:nvSpPr>
        <p:spPr>
          <a:xfrm>
            <a:off x="2212846" y="2280365"/>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L4</a:t>
            </a:r>
            <a:endParaRPr lang="ko-KR" altLang="en-US" dirty="0">
              <a:solidFill>
                <a:schemeClr val="tx1"/>
              </a:solidFill>
            </a:endParaRPr>
          </a:p>
        </p:txBody>
      </p:sp>
      <p:sp>
        <p:nvSpPr>
          <p:cNvPr id="56" name="타원 55"/>
          <p:cNvSpPr/>
          <p:nvPr/>
        </p:nvSpPr>
        <p:spPr>
          <a:xfrm>
            <a:off x="2760065" y="2324492"/>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L5</a:t>
            </a:r>
            <a:endParaRPr lang="ko-KR" altLang="en-US" dirty="0">
              <a:solidFill>
                <a:schemeClr val="tx1"/>
              </a:solidFill>
            </a:endParaRPr>
          </a:p>
        </p:txBody>
      </p:sp>
      <p:sp>
        <p:nvSpPr>
          <p:cNvPr id="57" name="타원 56"/>
          <p:cNvSpPr/>
          <p:nvPr/>
        </p:nvSpPr>
        <p:spPr>
          <a:xfrm>
            <a:off x="3436982"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L6</a:t>
            </a:r>
            <a:endParaRPr lang="ko-KR" altLang="en-US" dirty="0">
              <a:solidFill>
                <a:schemeClr val="tx1"/>
              </a:solidFill>
            </a:endParaRPr>
          </a:p>
        </p:txBody>
      </p:sp>
      <p:sp>
        <p:nvSpPr>
          <p:cNvPr id="58" name="타원 57"/>
          <p:cNvSpPr/>
          <p:nvPr/>
        </p:nvSpPr>
        <p:spPr>
          <a:xfrm>
            <a:off x="4113899"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L7</a:t>
            </a:r>
            <a:endParaRPr lang="ko-KR" altLang="en-US" dirty="0">
              <a:solidFill>
                <a:schemeClr val="tx1"/>
              </a:solidFill>
            </a:endParaRPr>
          </a:p>
        </p:txBody>
      </p:sp>
      <p:sp>
        <p:nvSpPr>
          <p:cNvPr id="59" name="타원 58"/>
          <p:cNvSpPr/>
          <p:nvPr/>
        </p:nvSpPr>
        <p:spPr>
          <a:xfrm>
            <a:off x="4755224"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L8</a:t>
            </a:r>
            <a:endParaRPr lang="ko-KR" altLang="en-US" dirty="0">
              <a:solidFill>
                <a:schemeClr val="tx1"/>
              </a:solidFill>
            </a:endParaRPr>
          </a:p>
        </p:txBody>
      </p:sp>
      <p:sp>
        <p:nvSpPr>
          <p:cNvPr id="60" name="타원 59"/>
          <p:cNvSpPr/>
          <p:nvPr/>
        </p:nvSpPr>
        <p:spPr>
          <a:xfrm>
            <a:off x="5432141"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L9</a:t>
            </a:r>
            <a:endParaRPr lang="ko-KR" altLang="en-US" dirty="0">
              <a:solidFill>
                <a:schemeClr val="tx1"/>
              </a:solidFill>
            </a:endParaRPr>
          </a:p>
        </p:txBody>
      </p:sp>
      <p:sp>
        <p:nvSpPr>
          <p:cNvPr id="61" name="타원 60"/>
          <p:cNvSpPr/>
          <p:nvPr/>
        </p:nvSpPr>
        <p:spPr>
          <a:xfrm>
            <a:off x="6063976"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L10</a:t>
            </a:r>
            <a:endParaRPr lang="ko-KR" altLang="en-US" dirty="0">
              <a:solidFill>
                <a:schemeClr val="tx1"/>
              </a:solidFill>
            </a:endParaRPr>
          </a:p>
        </p:txBody>
      </p:sp>
      <p:sp>
        <p:nvSpPr>
          <p:cNvPr id="62" name="타원 61"/>
          <p:cNvSpPr/>
          <p:nvPr/>
        </p:nvSpPr>
        <p:spPr>
          <a:xfrm>
            <a:off x="6705301"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L11</a:t>
            </a:r>
            <a:endParaRPr lang="ko-KR" altLang="en-US" dirty="0">
              <a:solidFill>
                <a:schemeClr val="tx1"/>
              </a:solidFill>
            </a:endParaRPr>
          </a:p>
        </p:txBody>
      </p:sp>
      <p:sp>
        <p:nvSpPr>
          <p:cNvPr id="63" name="타원 62"/>
          <p:cNvSpPr/>
          <p:nvPr/>
        </p:nvSpPr>
        <p:spPr>
          <a:xfrm>
            <a:off x="7382218" y="2329727"/>
            <a:ext cx="238043"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L12</a:t>
            </a:r>
            <a:endParaRPr lang="ko-KR" altLang="en-US" dirty="0">
              <a:solidFill>
                <a:schemeClr val="tx1"/>
              </a:solidFill>
            </a:endParaRPr>
          </a:p>
        </p:txBody>
      </p:sp>
      <p:graphicFrame>
        <p:nvGraphicFramePr>
          <p:cNvPr id="17" name="표 16"/>
          <p:cNvGraphicFramePr>
            <a:graphicFrameLocks noGrp="1"/>
          </p:cNvGraphicFramePr>
          <p:nvPr/>
        </p:nvGraphicFramePr>
        <p:xfrm>
          <a:off x="364335" y="3140968"/>
          <a:ext cx="9197166" cy="975360"/>
        </p:xfrm>
        <a:graphic>
          <a:graphicData uri="http://schemas.openxmlformats.org/drawingml/2006/table">
            <a:tbl>
              <a:tblPr firstRow="1" bandRow="1">
                <a:tableStyleId>{5C22544A-7EE6-4342-B048-85BDC9FD1C3A}</a:tableStyleId>
              </a:tblPr>
              <a:tblGrid>
                <a:gridCol w="988265"/>
                <a:gridCol w="683947"/>
                <a:gridCol w="836106"/>
                <a:gridCol w="836106"/>
                <a:gridCol w="836106"/>
                <a:gridCol w="836106"/>
                <a:gridCol w="836106"/>
                <a:gridCol w="836106"/>
                <a:gridCol w="836106"/>
                <a:gridCol w="836106"/>
                <a:gridCol w="836106"/>
              </a:tblGrid>
              <a:tr h="0">
                <a:tc>
                  <a:txBody>
                    <a:bodyPr/>
                    <a:lstStyle/>
                    <a:p>
                      <a:pPr algn="ctr" latinLnBrk="1"/>
                      <a:r>
                        <a:rPr lang="en-US" altLang="ko-KR" sz="800" dirty="0"/>
                        <a:t>Local</a:t>
                      </a:r>
                      <a:endParaRPr lang="ko-KR" altLang="en-US" sz="800" dirty="0"/>
                    </a:p>
                  </a:txBody>
                  <a:tcPr anchor="ctr"/>
                </a:tc>
                <a:tc>
                  <a:txBody>
                    <a:bodyPr/>
                    <a:lstStyle/>
                    <a:p>
                      <a:pPr algn="ctr" latinLnBrk="1"/>
                      <a:r>
                        <a:rPr lang="en-US" altLang="ko-KR" sz="800" dirty="0" smtClean="0"/>
                        <a:t>L18</a:t>
                      </a:r>
                      <a:endParaRPr lang="ko-KR" altLang="en-US" sz="800" dirty="0"/>
                    </a:p>
                  </a:txBody>
                  <a:tcPr anchor="ctr"/>
                </a:tc>
                <a:tc>
                  <a:txBody>
                    <a:bodyPr/>
                    <a:lstStyle/>
                    <a:p>
                      <a:pPr algn="ctr" latinLnBrk="1"/>
                      <a:r>
                        <a:rPr lang="en-US" altLang="ko-KR" sz="800" dirty="0" smtClean="0"/>
                        <a:t>L19</a:t>
                      </a:r>
                      <a:endParaRPr lang="ko-KR" altLang="en-US" sz="800"/>
                    </a:p>
                  </a:txBody>
                  <a:tcPr anchor="ctr"/>
                </a:tc>
                <a:tc>
                  <a:txBody>
                    <a:bodyPr/>
                    <a:lstStyle/>
                    <a:p>
                      <a:pPr algn="ctr" latinLnBrk="1"/>
                      <a:r>
                        <a:rPr lang="en-US" altLang="ko-KR" sz="800" dirty="0" smtClean="0"/>
                        <a:t>L20</a:t>
                      </a:r>
                      <a:endParaRPr lang="ko-KR" altLang="en-US" sz="800"/>
                    </a:p>
                  </a:txBody>
                  <a:tcPr anchor="ctr"/>
                </a:tc>
                <a:tc>
                  <a:txBody>
                    <a:bodyPr/>
                    <a:lstStyle/>
                    <a:p>
                      <a:pPr algn="ctr" latinLnBrk="1"/>
                      <a:r>
                        <a:rPr lang="en-US" altLang="ko-KR" sz="800" dirty="0" smtClean="0"/>
                        <a:t>L21</a:t>
                      </a:r>
                      <a:endParaRPr lang="ko-KR" altLang="en-US" sz="800"/>
                    </a:p>
                  </a:txBody>
                  <a:tcPr anchor="ctr"/>
                </a:tc>
                <a:tc>
                  <a:txBody>
                    <a:bodyPr/>
                    <a:lstStyle/>
                    <a:p>
                      <a:pPr algn="ctr" latinLnBrk="1"/>
                      <a:r>
                        <a:rPr lang="en-US" altLang="ko-KR" sz="800" dirty="0" smtClean="0"/>
                        <a:t>L27</a:t>
                      </a:r>
                      <a:endParaRPr lang="ko-KR" altLang="en-US" sz="800"/>
                    </a:p>
                  </a:txBody>
                  <a:tcPr anchor="ctr"/>
                </a:tc>
                <a:tc>
                  <a:txBody>
                    <a:bodyPr/>
                    <a:lstStyle/>
                    <a:p>
                      <a:pPr algn="ctr" latinLnBrk="1"/>
                      <a:r>
                        <a:rPr lang="en-US" altLang="ko-KR" sz="800" dirty="0" smtClean="0"/>
                        <a:t>L32</a:t>
                      </a:r>
                      <a:endParaRPr lang="ko-KR" altLang="en-US" sz="800" dirty="0"/>
                    </a:p>
                  </a:txBody>
                  <a:tcPr anchor="ctr"/>
                </a:tc>
                <a:tc>
                  <a:txBody>
                    <a:bodyPr/>
                    <a:lstStyle/>
                    <a:p>
                      <a:pPr algn="ctr" latinLnBrk="1"/>
                      <a:r>
                        <a:rPr lang="en-US" altLang="ko-KR" sz="800" dirty="0" smtClean="0"/>
                        <a:t>L33</a:t>
                      </a:r>
                      <a:endParaRPr lang="ko-KR" altLang="en-US" sz="800" dirty="0"/>
                    </a:p>
                  </a:txBody>
                  <a:tcPr anchor="ctr"/>
                </a:tc>
                <a:tc>
                  <a:txBody>
                    <a:bodyPr/>
                    <a:lstStyle/>
                    <a:p>
                      <a:pPr algn="ctr" latinLnBrk="1"/>
                      <a:r>
                        <a:rPr lang="en-US" altLang="ko-KR" sz="800" dirty="0" smtClean="0"/>
                        <a:t>L34</a:t>
                      </a:r>
                      <a:endParaRPr lang="ko-KR" altLang="en-US" sz="800" dirty="0"/>
                    </a:p>
                  </a:txBody>
                  <a:tcPr anchor="ctr"/>
                </a:tc>
                <a:tc>
                  <a:txBody>
                    <a:bodyPr/>
                    <a:lstStyle/>
                    <a:p>
                      <a:pPr algn="ctr" latinLnBrk="1"/>
                      <a:endParaRPr lang="ko-KR" altLang="en-US" sz="800" dirty="0"/>
                    </a:p>
                  </a:txBody>
                  <a:tcPr anchor="ctr"/>
                </a:tc>
                <a:tc>
                  <a:txBody>
                    <a:bodyPr/>
                    <a:lstStyle/>
                    <a:p>
                      <a:pPr algn="ctr" latinLnBrk="1"/>
                      <a:endParaRPr lang="ko-KR" altLang="en-US" sz="800" dirty="0"/>
                    </a:p>
                  </a:txBody>
                  <a:tcPr anchor="ctr"/>
                </a:tc>
              </a:tr>
              <a:tr h="0">
                <a:tc>
                  <a:txBody>
                    <a:bodyPr/>
                    <a:lstStyle/>
                    <a:p>
                      <a:pPr algn="ctr" latinLnBrk="1"/>
                      <a:r>
                        <a:rPr lang="en-US" altLang="ko-KR" sz="800" dirty="0"/>
                        <a:t>PLC Address</a:t>
                      </a:r>
                    </a:p>
                    <a:p>
                      <a:pPr algn="ctr" latinLnBrk="1"/>
                      <a:r>
                        <a:rPr lang="en-US" altLang="ko-KR" sz="800" dirty="0"/>
                        <a:t>(Processed</a:t>
                      </a:r>
                      <a:r>
                        <a:rPr lang="en-US" altLang="ko-KR" sz="800" baseline="0" dirty="0"/>
                        <a:t> Flag 01)</a:t>
                      </a:r>
                      <a:endParaRPr lang="ko-KR" altLang="en-US" sz="800" dirty="0"/>
                    </a:p>
                  </a:txBody>
                  <a:tcPr anchor="ctr"/>
                </a:tc>
                <a:tc>
                  <a:txBody>
                    <a:bodyPr/>
                    <a:lstStyle/>
                    <a:p>
                      <a:pPr algn="ctr" latinLnBrk="1"/>
                      <a:r>
                        <a:rPr lang="en-US" altLang="ko-KR" sz="800" dirty="0"/>
                        <a:t>Bit0</a:t>
                      </a:r>
                      <a:endParaRPr lang="ko-KR" altLang="en-US" sz="8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Bit1</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Bit2</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Bit3</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Bit4</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Bit5</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Bit6</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Bit8</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a:t>Bit9</a:t>
                      </a:r>
                      <a:endParaRPr lang="ko-KR" altLang="en-US" sz="8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dirty="0" err="1"/>
                        <a:t>BitA</a:t>
                      </a:r>
                      <a:endParaRPr lang="ko-KR" altLang="en-US" sz="800" dirty="0"/>
                    </a:p>
                  </a:txBody>
                  <a:tcPr anchor="ctr"/>
                </a:tc>
              </a:tr>
              <a:tr h="0">
                <a:tc>
                  <a:txBody>
                    <a:bodyPr/>
                    <a:lstStyle/>
                    <a:p>
                      <a:pPr algn="ctr" latinLnBrk="1"/>
                      <a:r>
                        <a:rPr lang="en-US" altLang="ko-KR" sz="800" dirty="0"/>
                        <a:t>Equipment</a:t>
                      </a:r>
                      <a:endParaRPr lang="ko-KR" altLang="en-US" sz="800" dirty="0"/>
                    </a:p>
                  </a:txBody>
                  <a:tcPr anchor="ctr"/>
                </a:tc>
                <a:tc>
                  <a:txBody>
                    <a:bodyPr/>
                    <a:lstStyle/>
                    <a:p>
                      <a:pPr algn="ctr" latinLnBrk="1"/>
                      <a:r>
                        <a:rPr lang="en-US" altLang="ko-KR" sz="800" dirty="0" smtClean="0"/>
                        <a:t>SE</a:t>
                      </a:r>
                      <a:endParaRPr lang="ko-KR" altLang="en-US" sz="800"/>
                    </a:p>
                  </a:txBody>
                  <a:tcPr anchor="ctr"/>
                </a:tc>
                <a:tc>
                  <a:txBody>
                    <a:bodyPr/>
                    <a:lstStyle/>
                    <a:p>
                      <a:pPr algn="ctr" latinLnBrk="1"/>
                      <a:r>
                        <a:rPr lang="en-US" altLang="ko-KR" sz="800" dirty="0" smtClean="0"/>
                        <a:t>LO</a:t>
                      </a:r>
                      <a:endParaRPr lang="ko-KR" altLang="en-US" sz="800" dirty="0"/>
                    </a:p>
                  </a:txBody>
                  <a:tcPr anchor="ctr"/>
                </a:tc>
                <a:tc>
                  <a:txBody>
                    <a:bodyPr/>
                    <a:lstStyle/>
                    <a:p>
                      <a:pPr algn="ctr" latinLnBrk="1"/>
                      <a:r>
                        <a:rPr lang="en-US" altLang="ko-KR" sz="800" dirty="0" smtClean="0"/>
                        <a:t>OM</a:t>
                      </a:r>
                      <a:endParaRPr lang="ko-KR" altLang="en-US" sz="800" dirty="0"/>
                    </a:p>
                  </a:txBody>
                  <a:tcPr anchor="ctr"/>
                </a:tc>
                <a:tc>
                  <a:txBody>
                    <a:bodyPr/>
                    <a:lstStyle/>
                    <a:p>
                      <a:pPr algn="ctr" latinLnBrk="1"/>
                      <a:r>
                        <a:rPr lang="en-US" altLang="ko-KR" sz="800" dirty="0" smtClean="0"/>
                        <a:t>AOI1</a:t>
                      </a:r>
                      <a:endParaRPr lang="ko-KR" altLang="en-US" sz="800" dirty="0"/>
                    </a:p>
                  </a:txBody>
                  <a:tcPr anchor="ctr"/>
                </a:tc>
                <a:tc>
                  <a:txBody>
                    <a:bodyPr/>
                    <a:lstStyle/>
                    <a:p>
                      <a:pPr algn="ctr" latinLnBrk="1"/>
                      <a:r>
                        <a:rPr lang="en-US" altLang="ko-KR" sz="800" dirty="0" smtClean="0"/>
                        <a:t>IJP AOI</a:t>
                      </a:r>
                      <a:endParaRPr lang="ko-KR" altLang="en-US" sz="800" dirty="0"/>
                    </a:p>
                  </a:txBody>
                  <a:tcPr anchor="ctr"/>
                </a:tc>
                <a:tc>
                  <a:txBody>
                    <a:bodyPr/>
                    <a:lstStyle/>
                    <a:p>
                      <a:pPr algn="ctr" latinLnBrk="1"/>
                      <a:r>
                        <a:rPr lang="en-US" altLang="ko-KR" sz="800" dirty="0" smtClean="0"/>
                        <a:t>TFE SE</a:t>
                      </a:r>
                      <a:endParaRPr lang="ko-KR" altLang="en-US" sz="800" dirty="0"/>
                    </a:p>
                  </a:txBody>
                  <a:tcPr anchor="ctr"/>
                </a:tc>
                <a:tc>
                  <a:txBody>
                    <a:bodyPr/>
                    <a:lstStyle/>
                    <a:p>
                      <a:pPr algn="ctr" latinLnBrk="1"/>
                      <a:r>
                        <a:rPr lang="en-US" altLang="ko-KR" sz="800" dirty="0" smtClean="0"/>
                        <a:t>AOI2</a:t>
                      </a:r>
                      <a:endParaRPr lang="ko-KR" altLang="en-US" sz="800" dirty="0"/>
                    </a:p>
                  </a:txBody>
                  <a:tcPr anchor="ctr"/>
                </a:tc>
                <a:tc>
                  <a:txBody>
                    <a:bodyPr/>
                    <a:lstStyle/>
                    <a:p>
                      <a:pPr algn="ctr" latinLnBrk="1"/>
                      <a:r>
                        <a:rPr lang="en-US" altLang="ko-KR" sz="800" dirty="0" smtClean="0"/>
                        <a:t>AOI3</a:t>
                      </a:r>
                      <a:endParaRPr lang="ko-KR" altLang="en-US" sz="800" dirty="0"/>
                    </a:p>
                  </a:txBody>
                  <a:tcPr anchor="ctr"/>
                </a:tc>
                <a:tc>
                  <a:txBody>
                    <a:bodyPr/>
                    <a:lstStyle/>
                    <a:p>
                      <a:pPr algn="ctr" latinLnBrk="1"/>
                      <a:endParaRPr lang="ko-KR" altLang="en-US" sz="800" dirty="0"/>
                    </a:p>
                  </a:txBody>
                  <a:tcPr anchor="ctr"/>
                </a:tc>
                <a:tc>
                  <a:txBody>
                    <a:bodyPr/>
                    <a:lstStyle/>
                    <a:p>
                      <a:pPr algn="ctr" latinLnBrk="1"/>
                      <a:endParaRPr lang="ko-KR" altLang="en-US" sz="800" dirty="0"/>
                    </a:p>
                  </a:txBody>
                  <a:tcPr anchor="ctr"/>
                </a:tc>
              </a:tr>
              <a:tr h="0">
                <a:tc>
                  <a:txBody>
                    <a:bodyPr/>
                    <a:lstStyle/>
                    <a:p>
                      <a:pPr algn="ctr" latinLnBrk="1"/>
                      <a:r>
                        <a:rPr lang="en-US" altLang="ko-KR" sz="800" dirty="0"/>
                        <a:t>Inspection Flag</a:t>
                      </a:r>
                      <a:endParaRPr lang="ko-KR" altLang="en-US" sz="800" dirty="0"/>
                    </a:p>
                  </a:txBody>
                  <a:tcPr anchor="ctr"/>
                </a:tc>
                <a:tc>
                  <a:txBody>
                    <a:bodyPr/>
                    <a:lstStyle/>
                    <a:p>
                      <a:pPr algn="ctr" latinLnBrk="1"/>
                      <a:r>
                        <a:rPr lang="en-US" altLang="ko-KR" sz="800" dirty="0"/>
                        <a:t>1</a:t>
                      </a:r>
                      <a:endParaRPr lang="ko-KR" altLang="en-US" sz="80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a:t>1</a:t>
                      </a:r>
                      <a:endParaRPr lang="ko-KR" altLang="en-US" sz="800" dirty="0"/>
                    </a:p>
                  </a:txBody>
                  <a:tcPr anchor="ctr"/>
                </a:tc>
                <a:tc>
                  <a:txBody>
                    <a:bodyPr/>
                    <a:lstStyle/>
                    <a:p>
                      <a:pPr algn="ctr" latinLnBrk="1"/>
                      <a:r>
                        <a:rPr lang="en-US" altLang="ko-KR" sz="800" dirty="0" smtClean="0"/>
                        <a:t>0</a:t>
                      </a:r>
                      <a:endParaRPr lang="ko-KR" altLang="en-US" sz="800" dirty="0"/>
                    </a:p>
                  </a:txBody>
                  <a:tcPr anchor="ctr"/>
                </a:tc>
                <a:tc>
                  <a:txBody>
                    <a:bodyPr/>
                    <a:lstStyle/>
                    <a:p>
                      <a:pPr algn="ctr" latinLnBrk="1"/>
                      <a:r>
                        <a:rPr lang="en-US" altLang="ko-KR" sz="800" dirty="0" smtClean="0"/>
                        <a:t>0</a:t>
                      </a:r>
                      <a:endParaRPr lang="ko-KR" altLang="en-US" sz="800" dirty="0"/>
                    </a:p>
                  </a:txBody>
                  <a:tcPr anchor="ctr"/>
                </a:tc>
              </a:tr>
            </a:tbl>
          </a:graphicData>
        </a:graphic>
      </p:graphicFrame>
      <p:sp>
        <p:nvSpPr>
          <p:cNvPr id="18" name="직사각형 17"/>
          <p:cNvSpPr/>
          <p:nvPr/>
        </p:nvSpPr>
        <p:spPr>
          <a:xfrm>
            <a:off x="647788" y="4221088"/>
            <a:ext cx="7982850" cy="230832"/>
          </a:xfrm>
          <a:prstGeom prst="rect">
            <a:avLst/>
          </a:prstGeom>
        </p:spPr>
        <p:txBody>
          <a:bodyPr wrap="square">
            <a:spAutoFit/>
          </a:bodyPr>
          <a:lstStyle/>
          <a:p>
            <a:r>
              <a:rPr lang="en-US" altLang="ko-KR" kern="100" dirty="0">
                <a:solidFill>
                  <a:srgbClr val="000000"/>
                </a:solidFill>
                <a:latin typeface="Times New Roman" panose="02020603050405020304" pitchFamily="18" charset="0"/>
                <a:ea typeface="微软雅黑" panose="020B0503020204020204" pitchFamily="34" charset="-122"/>
              </a:rPr>
              <a:t>When Each Glass is transferred between machines, each machine checks the</a:t>
            </a:r>
            <a:r>
              <a:rPr lang="en-US" altLang="ko-KR" kern="100" dirty="0">
                <a:solidFill>
                  <a:srgbClr val="000000"/>
                </a:solidFill>
                <a:latin typeface="Times New Roman" panose="02020603050405020304" pitchFamily="18" charset="0"/>
                <a:ea typeface="Malgun Gothic" panose="020B0503020000020004" pitchFamily="50" charset="-127"/>
              </a:rPr>
              <a:t>	Inspection</a:t>
            </a:r>
            <a:r>
              <a:rPr lang="en-US" altLang="ko-KR" kern="100" dirty="0">
                <a:solidFill>
                  <a:srgbClr val="000000"/>
                </a:solidFill>
                <a:latin typeface="Times New Roman" panose="02020603050405020304" pitchFamily="18" charset="0"/>
                <a:ea typeface="微软雅黑" panose="020B0503020204020204" pitchFamily="34" charset="-122"/>
              </a:rPr>
              <a:t> flag value and </a:t>
            </a:r>
            <a:r>
              <a:rPr lang="en-US" altLang="ko-KR" kern="100" dirty="0">
                <a:solidFill>
                  <a:srgbClr val="000000"/>
                </a:solidFill>
                <a:latin typeface="Times New Roman" panose="02020603050405020304" pitchFamily="18" charset="0"/>
                <a:ea typeface="Malgun Gothic" panose="020B0503020000020004" pitchFamily="50" charset="-127"/>
              </a:rPr>
              <a:t>inspect Glass</a:t>
            </a:r>
            <a:r>
              <a:rPr lang="en-US" altLang="ko-KR" kern="100" dirty="0">
                <a:solidFill>
                  <a:srgbClr val="000000"/>
                </a:solidFill>
                <a:latin typeface="Times New Roman" panose="02020603050405020304" pitchFamily="18" charset="0"/>
                <a:ea typeface="微软雅黑" panose="020B0503020204020204" pitchFamily="34" charset="-122"/>
              </a:rPr>
              <a:t> wh</a:t>
            </a:r>
            <a:r>
              <a:rPr lang="en-US" altLang="ko-KR" kern="100" dirty="0">
                <a:solidFill>
                  <a:srgbClr val="000000"/>
                </a:solidFill>
                <a:latin typeface="Times New Roman" panose="02020603050405020304" pitchFamily="18" charset="0"/>
                <a:ea typeface="Malgun Gothic" panose="020B0503020000020004" pitchFamily="50" charset="-127"/>
              </a:rPr>
              <a:t>ich</a:t>
            </a:r>
            <a:r>
              <a:rPr lang="en-US" altLang="ko-KR" kern="100" dirty="0">
                <a:solidFill>
                  <a:srgbClr val="000000"/>
                </a:solidFill>
                <a:latin typeface="Times New Roman" panose="02020603050405020304" pitchFamily="18" charset="0"/>
                <a:ea typeface="微软雅黑" panose="020B0503020204020204" pitchFamily="34" charset="-122"/>
              </a:rPr>
              <a:t> </a:t>
            </a:r>
            <a:r>
              <a:rPr lang="en-US" altLang="ko-KR" kern="100" dirty="0">
                <a:solidFill>
                  <a:srgbClr val="000000"/>
                </a:solidFill>
                <a:latin typeface="Times New Roman" panose="02020603050405020304" pitchFamily="18" charset="0"/>
                <a:ea typeface="Malgun Gothic" panose="020B0503020000020004" pitchFamily="50" charset="-127"/>
              </a:rPr>
              <a:t>inspection</a:t>
            </a:r>
            <a:r>
              <a:rPr lang="en-US" altLang="ko-KR" kern="100" dirty="0">
                <a:solidFill>
                  <a:srgbClr val="000000"/>
                </a:solidFill>
                <a:latin typeface="Times New Roman" panose="02020603050405020304" pitchFamily="18" charset="0"/>
                <a:ea typeface="微软雅黑" panose="020B0503020204020204" pitchFamily="34" charset="-122"/>
              </a:rPr>
              <a:t> flag value is set “1”.</a:t>
            </a:r>
            <a:endParaRPr lang="ko-KR"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3.3 Equipment State Rule</a:t>
            </a:r>
            <a:endParaRPr lang="ko-KR" altLang="en-US" sz="2000" b="1" dirty="0">
              <a:latin typeface="微软雅黑" panose="020B0503020204020204" pitchFamily="34" charset="-122"/>
              <a:ea typeface="Gulim" panose="020B0600000101010101" pitchFamily="50" charset="-127"/>
            </a:endParaRPr>
          </a:p>
        </p:txBody>
      </p:sp>
      <p:sp>
        <p:nvSpPr>
          <p:cNvPr id="66"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Status Definitions for Each Equipment</a:t>
            </a:r>
          </a:p>
        </p:txBody>
      </p:sp>
      <p:sp>
        <p:nvSpPr>
          <p:cNvPr id="75" name="TextBox 74"/>
          <p:cNvSpPr txBox="1"/>
          <p:nvPr/>
        </p:nvSpPr>
        <p:spPr>
          <a:xfrm>
            <a:off x="4232920" y="5877272"/>
            <a:ext cx="5112568" cy="246221"/>
          </a:xfrm>
          <a:prstGeom prst="rect">
            <a:avLst/>
          </a:prstGeom>
          <a:noFill/>
        </p:spPr>
        <p:txBody>
          <a:bodyPr wrap="square" rtlCol="0">
            <a:spAutoFit/>
          </a:bodyPr>
          <a:lstStyle/>
          <a:p>
            <a:r>
              <a:rPr lang="en-US" altLang="ko-KR" sz="1000" b="1" dirty="0">
                <a:solidFill>
                  <a:schemeClr val="tx1"/>
                </a:solidFill>
                <a:latin typeface="微软雅黑" panose="020B0503020204020204" pitchFamily="34" charset="-122"/>
              </a:rPr>
              <a:t>[ Refer to Equipment Status in the Equipment Common Operation Scenario ]</a:t>
            </a:r>
            <a:endParaRPr lang="ko-KR" altLang="en-US" sz="1000" b="1" dirty="0">
              <a:solidFill>
                <a:schemeClr val="tx1"/>
              </a:solidFill>
              <a:latin typeface="微软雅黑" panose="020B0503020204020204" pitchFamily="34" charset="-122"/>
            </a:endParaRPr>
          </a:p>
        </p:txBody>
      </p:sp>
      <p:sp>
        <p:nvSpPr>
          <p:cNvPr id="9" name="직사각형 8"/>
          <p:cNvSpPr/>
          <p:nvPr/>
        </p:nvSpPr>
        <p:spPr>
          <a:xfrm>
            <a:off x="560512" y="1196752"/>
            <a:ext cx="8784976" cy="302433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0" name="직사각형 9"/>
          <p:cNvSpPr/>
          <p:nvPr/>
        </p:nvSpPr>
        <p:spPr>
          <a:xfrm>
            <a:off x="560512" y="4221088"/>
            <a:ext cx="8784976" cy="194421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1" name="TextBox 10"/>
          <p:cNvSpPr txBox="1"/>
          <p:nvPr/>
        </p:nvSpPr>
        <p:spPr>
          <a:xfrm>
            <a:off x="560512" y="4326048"/>
            <a:ext cx="8568952" cy="1477328"/>
          </a:xfrm>
          <a:prstGeom prst="rect">
            <a:avLst/>
          </a:prstGeom>
          <a:noFill/>
        </p:spPr>
        <p:txBody>
          <a:bodyPr wrap="square" rtlCol="0">
            <a:spAutoFit/>
          </a:bodyPr>
          <a:lstStyle/>
          <a:p>
            <a:r>
              <a:rPr lang="en-US" altLang="ko-KR" sz="1000" dirty="0">
                <a:latin typeface="微软雅黑" panose="020B0503020204020204" pitchFamily="34" charset="-122"/>
                <a:ea typeface="微软雅黑" panose="020B0503020204020204" pitchFamily="34" charset="-122"/>
              </a:rPr>
              <a:t>Machine Status Definition</a:t>
            </a:r>
          </a:p>
          <a:p>
            <a:r>
              <a:rPr lang="en-US" altLang="ko-KR" sz="1000" dirty="0">
                <a:latin typeface="微软雅黑" panose="020B0503020204020204" pitchFamily="34" charset="-122"/>
                <a:ea typeface="微软雅黑" panose="020B0503020204020204" pitchFamily="34" charset="-122"/>
              </a:rPr>
              <a:t>          </a:t>
            </a:r>
            <a:r>
              <a:rPr lang="ko-KR" altLang="en-US" sz="1000" dirty="0">
                <a:latin typeface="微软雅黑" panose="020B0503020204020204" pitchFamily="34" charset="-122"/>
              </a:rPr>
              <a:t>▶ </a:t>
            </a:r>
            <a:r>
              <a:rPr lang="en-US" altLang="ko-KR" sz="1000" dirty="0">
                <a:latin typeface="微软雅黑" panose="020B0503020204020204" pitchFamily="34" charset="-122"/>
                <a:ea typeface="微软雅黑" panose="020B0503020204020204" pitchFamily="34" charset="-122"/>
              </a:rPr>
              <a:t>IDLE : Status of process ended and waiting Instructions.</a:t>
            </a:r>
          </a:p>
          <a:p>
            <a:r>
              <a:rPr lang="en-US" altLang="ko-KR" sz="1000" dirty="0">
                <a:latin typeface="微软雅黑" panose="020B0503020204020204" pitchFamily="34" charset="-122"/>
                <a:ea typeface="微软雅黑" panose="020B0503020204020204" pitchFamily="34" charset="-122"/>
              </a:rPr>
              <a:t>          </a:t>
            </a:r>
            <a:r>
              <a:rPr lang="ko-KR" altLang="en-US" sz="1000" dirty="0">
                <a:latin typeface="微软雅黑" panose="020B0503020204020204" pitchFamily="34" charset="-122"/>
              </a:rPr>
              <a:t>▶ </a:t>
            </a:r>
            <a:r>
              <a:rPr lang="en-US" altLang="ko-KR" sz="1000" dirty="0">
                <a:latin typeface="微软雅黑" panose="020B0503020204020204" pitchFamily="34" charset="-122"/>
                <a:ea typeface="微软雅黑" panose="020B0503020204020204" pitchFamily="34" charset="-122"/>
              </a:rPr>
              <a:t>RUN : Status of process started and working.</a:t>
            </a:r>
          </a:p>
          <a:p>
            <a:r>
              <a:rPr lang="en-US" altLang="ko-KR" sz="1000" dirty="0">
                <a:latin typeface="微软雅黑" panose="020B0503020204020204" pitchFamily="34" charset="-122"/>
                <a:ea typeface="微软雅黑" panose="020B0503020204020204" pitchFamily="34" charset="-122"/>
              </a:rPr>
              <a:t>          </a:t>
            </a:r>
            <a:r>
              <a:rPr lang="ko-KR" altLang="en-US" sz="1000" dirty="0">
                <a:latin typeface="微软雅黑" panose="020B0503020204020204" pitchFamily="34" charset="-122"/>
              </a:rPr>
              <a:t>▶ </a:t>
            </a:r>
            <a:r>
              <a:rPr lang="en-US" altLang="ko-KR" sz="1000" dirty="0">
                <a:latin typeface="微软雅黑" panose="020B0503020204020204" pitchFamily="34" charset="-122"/>
                <a:ea typeface="微软雅黑" panose="020B0503020204020204" pitchFamily="34" charset="-122"/>
              </a:rPr>
              <a:t>BM : Status of unexpected problems, failures and Break-down Maintenance.</a:t>
            </a:r>
          </a:p>
          <a:p>
            <a:r>
              <a:rPr lang="en-US" altLang="ko-KR" sz="1000" dirty="0">
                <a:latin typeface="微软雅黑" panose="020B0503020204020204" pitchFamily="34" charset="-122"/>
                <a:ea typeface="微软雅黑" panose="020B0503020204020204" pitchFamily="34" charset="-122"/>
              </a:rPr>
              <a:t>          </a:t>
            </a:r>
            <a:r>
              <a:rPr lang="ko-KR" altLang="en-US" sz="1000" dirty="0">
                <a:latin typeface="微软雅黑" panose="020B0503020204020204" pitchFamily="34" charset="-122"/>
              </a:rPr>
              <a:t>▶ </a:t>
            </a:r>
            <a:r>
              <a:rPr lang="en-US" altLang="ko-KR" sz="1000" dirty="0">
                <a:latin typeface="微软雅黑" panose="020B0503020204020204" pitchFamily="34" charset="-122"/>
                <a:ea typeface="微软雅黑" panose="020B0503020204020204" pitchFamily="34" charset="-122"/>
              </a:rPr>
              <a:t>PAUSE : Status of temporary stop. Stop means cycle-stop.</a:t>
            </a:r>
          </a:p>
          <a:p>
            <a:r>
              <a:rPr lang="en-US" altLang="ko-KR" sz="1000" dirty="0">
                <a:latin typeface="微软雅黑" panose="020B0503020204020204" pitchFamily="34" charset="-122"/>
                <a:ea typeface="微软雅黑" panose="020B0503020204020204" pitchFamily="34" charset="-122"/>
              </a:rPr>
              <a:t>          </a:t>
            </a:r>
            <a:r>
              <a:rPr lang="ko-KR" altLang="en-US" sz="1000" dirty="0">
                <a:latin typeface="微软雅黑" panose="020B0503020204020204" pitchFamily="34" charset="-122"/>
              </a:rPr>
              <a:t>▶ </a:t>
            </a:r>
            <a:r>
              <a:rPr lang="en-US" altLang="ko-KR" sz="1000" dirty="0">
                <a:latin typeface="微软雅黑" panose="020B0503020204020204" pitchFamily="34" charset="-122"/>
                <a:ea typeface="微软雅黑" panose="020B0503020204020204" pitchFamily="34" charset="-122"/>
              </a:rPr>
              <a:t>PM : Status of preventive maintenance activities.</a:t>
            </a:r>
          </a:p>
          <a:p>
            <a:r>
              <a:rPr lang="en-US" altLang="ko-KR" sz="1000" dirty="0">
                <a:solidFill>
                  <a:srgbClr val="FF0000"/>
                </a:solidFill>
                <a:latin typeface="微软雅黑" panose="020B0503020204020204" pitchFamily="34" charset="-122"/>
                <a:ea typeface="微软雅黑" panose="020B0503020204020204" pitchFamily="34" charset="-122"/>
                <a:sym typeface="+mn-ea"/>
              </a:rPr>
              <a:t>                     CIM-PC provides PM Button, also machine’s PM button is allowed. (Machine provide PM button on Touch Panel)</a:t>
            </a:r>
            <a:endParaRPr lang="en-US" altLang="ko-KR" sz="1000" dirty="0">
              <a:solidFill>
                <a:srgbClr val="FF0000"/>
              </a:solidFill>
              <a:latin typeface="微软雅黑" panose="020B0503020204020204" pitchFamily="34" charset="-122"/>
              <a:ea typeface="微软雅黑" panose="020B0503020204020204" pitchFamily="34" charset="-122"/>
            </a:endParaRPr>
          </a:p>
          <a:p>
            <a:r>
              <a:rPr lang="en-US" altLang="ko-KR" sz="1000" dirty="0">
                <a:solidFill>
                  <a:srgbClr val="FF0000"/>
                </a:solidFill>
                <a:latin typeface="微软雅黑" panose="020B0503020204020204" pitchFamily="34" charset="-122"/>
                <a:ea typeface="微软雅黑" panose="020B0503020204020204" pitchFamily="34" charset="-122"/>
                <a:sym typeface="+mn-ea"/>
              </a:rPr>
              <a:t>                     </a:t>
            </a:r>
            <a:r>
              <a:rPr lang="en-US" altLang="ko-KR" sz="1000" dirty="0">
                <a:latin typeface="微软雅黑" panose="020B0503020204020204" pitchFamily="34" charset="-122"/>
                <a:ea typeface="微软雅黑" panose="020B0503020204020204" pitchFamily="34" charset="-122"/>
                <a:sym typeface="+mn-ea"/>
              </a:rPr>
              <a:t>Job Change : Status of current equipment process product type is change</a:t>
            </a:r>
            <a:endParaRPr lang="en-US" altLang="ko-KR" sz="1000" dirty="0">
              <a:latin typeface="微软雅黑" panose="020B0503020204020204" pitchFamily="34" charset="-122"/>
              <a:ea typeface="微软雅黑" panose="020B0503020204020204" pitchFamily="34" charset="-122"/>
            </a:endParaRPr>
          </a:p>
          <a:p>
            <a:r>
              <a:rPr lang="en-US" altLang="ko-KR" sz="1000" dirty="0">
                <a:solidFill>
                  <a:srgbClr val="FF0000"/>
                </a:solidFill>
                <a:latin typeface="微软雅黑" panose="020B0503020204020204" pitchFamily="34" charset="-122"/>
                <a:ea typeface="微软雅黑" panose="020B0503020204020204" pitchFamily="34" charset="-122"/>
                <a:sym typeface="+mn-ea"/>
              </a:rPr>
              <a:t>                     Machine provides Job Change button and report to CIM-PC</a:t>
            </a:r>
            <a:r>
              <a:rPr lang="ko-KR" altLang="en-US" sz="1000" dirty="0">
                <a:latin typeface="微软雅黑" panose="020B0503020204020204" pitchFamily="34" charset="-122"/>
                <a:sym typeface="+mn-ea"/>
              </a:rPr>
              <a:t> </a:t>
            </a:r>
            <a:r>
              <a:rPr lang="en-US" altLang="ko-KR" sz="1000" dirty="0">
                <a:solidFill>
                  <a:srgbClr val="FF0000"/>
                </a:solidFill>
                <a:latin typeface="微软雅黑" panose="020B0503020204020204" pitchFamily="34" charset="-122"/>
                <a:sym typeface="+mn-ea"/>
              </a:rPr>
              <a:t>( Status=PM, Reason Code=Job Change)</a:t>
            </a:r>
            <a:endParaRPr lang="ko-KR" altLang="en-US" sz="1000" dirty="0">
              <a:solidFill>
                <a:srgbClr val="FF0000"/>
              </a:solidFill>
              <a:latin typeface="微软雅黑" panose="020B0503020204020204" pitchFamily="34" charset="-122"/>
            </a:endParaRPr>
          </a:p>
        </p:txBody>
      </p:sp>
      <p:pic>
        <p:nvPicPr>
          <p:cNvPr id="12" name="Picture 1"/>
          <p:cNvPicPr>
            <a:picLocks noChangeAspect="1" noChangeArrowheads="1"/>
          </p:cNvPicPr>
          <p:nvPr/>
        </p:nvPicPr>
        <p:blipFill>
          <a:blip r:embed="rId2" cstate="print"/>
          <a:srcRect/>
          <a:stretch>
            <a:fillRect/>
          </a:stretch>
        </p:blipFill>
        <p:spPr bwMode="auto">
          <a:xfrm>
            <a:off x="1424608" y="1268760"/>
            <a:ext cx="7272808" cy="2864389"/>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3.4 Job Data Validation</a:t>
            </a:r>
            <a:endParaRPr lang="ko-KR" altLang="en-US" sz="2000" b="1" dirty="0">
              <a:latin typeface="微软雅黑" panose="020B0503020204020204" pitchFamily="34" charset="-122"/>
              <a:ea typeface="Gulim" panose="020B0600000101010101" pitchFamily="50" charset="-127"/>
            </a:endParaRPr>
          </a:p>
        </p:txBody>
      </p:sp>
      <p:sp>
        <p:nvSpPr>
          <p:cNvPr id="66"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Job Data Validation (Interlock)</a:t>
            </a:r>
          </a:p>
        </p:txBody>
      </p:sp>
      <p:sp>
        <p:nvSpPr>
          <p:cNvPr id="325" name="TextBox 324"/>
          <p:cNvSpPr txBox="1"/>
          <p:nvPr/>
        </p:nvSpPr>
        <p:spPr>
          <a:xfrm>
            <a:off x="605924" y="1333217"/>
            <a:ext cx="5139164" cy="646331"/>
          </a:xfrm>
          <a:prstGeom prst="rect">
            <a:avLst/>
          </a:prstGeom>
          <a:noFill/>
        </p:spPr>
        <p:txBody>
          <a:bodyPr wrap="none" rtlCol="0">
            <a:spAutoFit/>
          </a:bodyPr>
          <a:lstStyle/>
          <a:p>
            <a:r>
              <a:rPr lang="en-US" altLang="ko-KR" sz="1200" dirty="0">
                <a:solidFill>
                  <a:schemeClr val="tx1"/>
                </a:solidFill>
              </a:rPr>
              <a:t>   1. Downstream machines check consistency and validation of job data.</a:t>
            </a:r>
          </a:p>
          <a:p>
            <a:r>
              <a:rPr lang="en-US" altLang="ko-KR" sz="1200" dirty="0">
                <a:solidFill>
                  <a:schemeClr val="tx1"/>
                </a:solidFill>
              </a:rPr>
              <a:t>   2. if mismatching, missing or overlapping, interlock is activated.</a:t>
            </a:r>
          </a:p>
          <a:p>
            <a:r>
              <a:rPr lang="en-US" altLang="ko-KR" sz="1200" dirty="0">
                <a:solidFill>
                  <a:schemeClr val="tx1"/>
                </a:solidFill>
              </a:rPr>
              <a:t>   3. If necessary, additional check could be added</a:t>
            </a:r>
            <a:endParaRPr lang="ko-KR" altLang="en-US" sz="1200" dirty="0">
              <a:solidFill>
                <a:schemeClr val="tx1"/>
              </a:solidFill>
            </a:endParaRPr>
          </a:p>
        </p:txBody>
      </p:sp>
      <p:graphicFrame>
        <p:nvGraphicFramePr>
          <p:cNvPr id="326" name="표 325"/>
          <p:cNvGraphicFramePr>
            <a:graphicFrameLocks noGrp="1"/>
          </p:cNvGraphicFramePr>
          <p:nvPr/>
        </p:nvGraphicFramePr>
        <p:xfrm>
          <a:off x="992560" y="2830800"/>
          <a:ext cx="7776864" cy="2758440"/>
        </p:xfrm>
        <a:graphic>
          <a:graphicData uri="http://schemas.openxmlformats.org/drawingml/2006/table">
            <a:tbl>
              <a:tblPr firstRow="1" bandRow="1">
                <a:tableStyleId>{5C22544A-7EE6-4342-B048-85BDC9FD1C3A}</a:tableStyleId>
              </a:tblPr>
              <a:tblGrid>
                <a:gridCol w="1656184"/>
                <a:gridCol w="1080120"/>
                <a:gridCol w="5040560"/>
              </a:tblGrid>
              <a:tr h="0">
                <a:tc>
                  <a:txBody>
                    <a:bodyPr/>
                    <a:lstStyle/>
                    <a:p>
                      <a:pPr latinLnBrk="1"/>
                      <a:r>
                        <a:rPr lang="en-US" altLang="ko-KR" dirty="0"/>
                        <a:t>Item</a:t>
                      </a:r>
                      <a:endParaRPr lang="ko-KR" altLang="en-US" dirty="0"/>
                    </a:p>
                  </a:txBody>
                  <a:tcPr/>
                </a:tc>
                <a:tc>
                  <a:txBody>
                    <a:bodyPr/>
                    <a:lstStyle/>
                    <a:p>
                      <a:pPr latinLnBrk="1"/>
                      <a:r>
                        <a:rPr lang="en-US" altLang="ko-KR" dirty="0"/>
                        <a:t>Type</a:t>
                      </a:r>
                      <a:endParaRPr lang="ko-KR" altLang="en-US" dirty="0"/>
                    </a:p>
                  </a:txBody>
                  <a:tcPr/>
                </a:tc>
                <a:tc>
                  <a:txBody>
                    <a:bodyPr/>
                    <a:lstStyle/>
                    <a:p>
                      <a:pPr latinLnBrk="1"/>
                      <a:r>
                        <a:rPr lang="en-US" altLang="ko-KR" dirty="0"/>
                        <a:t>Remark</a:t>
                      </a:r>
                      <a:endParaRPr lang="ko-KR" altLang="en-US" dirty="0"/>
                    </a:p>
                  </a:txBody>
                  <a:tcPr/>
                </a:tc>
              </a:tr>
              <a:tr h="0">
                <a:tc>
                  <a:txBody>
                    <a:bodyPr/>
                    <a:lstStyle/>
                    <a:p>
                      <a:pPr latinLnBrk="1"/>
                      <a:r>
                        <a:rPr lang="en-US" altLang="ko-KR" sz="1100" dirty="0"/>
                        <a:t>Glass Size</a:t>
                      </a:r>
                      <a:r>
                        <a:rPr lang="en-US" altLang="ko-KR" sz="1100" baseline="0" dirty="0"/>
                        <a:t> &amp; Thickness</a:t>
                      </a:r>
                      <a:endParaRPr lang="ko-KR" altLang="en-US" sz="1100" dirty="0"/>
                    </a:p>
                  </a:txBody>
                  <a:tcPr/>
                </a:tc>
                <a:tc>
                  <a:txBody>
                    <a:bodyPr/>
                    <a:lstStyle/>
                    <a:p>
                      <a:pPr latinLnBrk="1"/>
                      <a:r>
                        <a:rPr lang="en-US" altLang="ko-KR" sz="1100" dirty="0"/>
                        <a:t>Validation</a:t>
                      </a:r>
                      <a:endParaRPr lang="ko-KR" altLang="en-US" sz="1100" dirty="0"/>
                    </a:p>
                  </a:txBody>
                  <a:tcPr/>
                </a:tc>
                <a:tc>
                  <a:txBody>
                    <a:bodyPr/>
                    <a:lstStyle/>
                    <a:p>
                      <a:pPr latinLnBrk="1"/>
                      <a:r>
                        <a:rPr lang="en-US" altLang="ko-KR" sz="1100" dirty="0"/>
                        <a:t>Check glass physical item</a:t>
                      </a:r>
                      <a:endParaRPr lang="ko-KR" altLang="en-US" sz="1100" dirty="0"/>
                    </a:p>
                  </a:txBody>
                  <a:tcPr/>
                </a:tc>
              </a:tr>
              <a:tr h="157878">
                <a:tc rowSpan="2">
                  <a:txBody>
                    <a:bodyPr/>
                    <a:lstStyle/>
                    <a:p>
                      <a:pPr latinLnBrk="1"/>
                      <a:r>
                        <a:rPr lang="en-US" altLang="ko-KR" sz="1100" dirty="0"/>
                        <a:t>PPID</a:t>
                      </a:r>
                      <a:endParaRPr lang="ko-KR" altLang="en-US" sz="1100" dirty="0"/>
                    </a:p>
                  </a:txBody>
                  <a:tcPr/>
                </a:tc>
                <a:tc>
                  <a:txBody>
                    <a:bodyPr/>
                    <a:lstStyle/>
                    <a:p>
                      <a:pPr latinLnBrk="1"/>
                      <a:r>
                        <a:rPr lang="en-US" altLang="ko-KR" sz="1100" dirty="0"/>
                        <a:t>Validation</a:t>
                      </a:r>
                      <a:endParaRPr lang="ko-KR" altLang="en-US" sz="1100" dirty="0"/>
                    </a:p>
                  </a:txBody>
                  <a:tcPr/>
                </a:tc>
                <a:tc>
                  <a:txBody>
                    <a:bodyPr/>
                    <a:lstStyle/>
                    <a:p>
                      <a:pPr marL="342900" indent="-342900" latinLnBrk="1">
                        <a:buAutoNum type="arabicPeriod"/>
                      </a:pPr>
                      <a:r>
                        <a:rPr lang="en-US" altLang="ko-KR" sz="1100" dirty="0"/>
                        <a:t>Recipe Check</a:t>
                      </a:r>
                    </a:p>
                    <a:p>
                      <a:pPr marL="342900" indent="-342900" latinLnBrk="1">
                        <a:buNone/>
                      </a:pPr>
                      <a:r>
                        <a:rPr lang="en-US" altLang="ko-KR" sz="1100" dirty="0"/>
                        <a:t>   </a:t>
                      </a:r>
                      <a:r>
                        <a:rPr lang="ko-KR" altLang="en-US" sz="500" dirty="0"/>
                        <a:t>●</a:t>
                      </a:r>
                      <a:r>
                        <a:rPr lang="ko-KR" altLang="en-US" sz="1100" dirty="0"/>
                        <a:t> </a:t>
                      </a:r>
                      <a:r>
                        <a:rPr lang="en-US" altLang="ko-KR" sz="1100" dirty="0"/>
                        <a:t>Registered</a:t>
                      </a:r>
                      <a:r>
                        <a:rPr lang="en-US" altLang="ko-KR" sz="1100" baseline="0" dirty="0"/>
                        <a:t> in its own machine</a:t>
                      </a:r>
                    </a:p>
                    <a:p>
                      <a:pPr marL="342900" indent="-342900" latinLnBrk="1">
                        <a:buNone/>
                      </a:pPr>
                      <a:r>
                        <a:rPr lang="en-US" altLang="ko-KR" sz="1100" dirty="0"/>
                        <a:t>   </a:t>
                      </a:r>
                      <a:r>
                        <a:rPr lang="ko-KR" altLang="en-US" sz="500" dirty="0"/>
                        <a:t>●</a:t>
                      </a:r>
                      <a:r>
                        <a:rPr lang="ko-KR" altLang="en-US" sz="1100" dirty="0"/>
                        <a:t> </a:t>
                      </a:r>
                      <a:r>
                        <a:rPr lang="en-US" altLang="ko-KR" sz="1100" dirty="0"/>
                        <a:t>Mismatch to PPID on manual recipe</a:t>
                      </a:r>
                      <a:r>
                        <a:rPr lang="en-US" altLang="ko-KR" sz="1100" baseline="0" dirty="0"/>
                        <a:t> change</a:t>
                      </a:r>
                      <a:endParaRPr lang="ko-KR" altLang="en-US" sz="1100" dirty="0"/>
                    </a:p>
                  </a:txBody>
                  <a:tcPr/>
                </a:tc>
              </a:tr>
              <a:tr h="0">
                <a:tc vMerge="1">
                  <a:txBody>
                    <a:bodyPr/>
                    <a:lstStyle/>
                    <a:p>
                      <a:endParaRPr lang="ko-KR"/>
                    </a:p>
                  </a:txBody>
                  <a:tcPr/>
                </a:tc>
                <a:tc>
                  <a:txBody>
                    <a:bodyPr/>
                    <a:lstStyle/>
                    <a:p>
                      <a:pPr latinLnBrk="1"/>
                      <a:r>
                        <a:rPr lang="en-US" altLang="ko-KR" sz="1100" dirty="0"/>
                        <a:t>Consistency</a:t>
                      </a:r>
                      <a:endParaRPr lang="ko-KR" altLang="en-US" sz="1100" dirty="0"/>
                    </a:p>
                  </a:txBody>
                  <a:tcPr/>
                </a:tc>
                <a:tc>
                  <a:txBody>
                    <a:bodyPr/>
                    <a:lstStyle/>
                    <a:p>
                      <a:pPr marL="342900" indent="-342900" latinLnBrk="1">
                        <a:buAutoNum type="arabicPeriod"/>
                      </a:pPr>
                      <a:r>
                        <a:rPr lang="en-US" altLang="ko-KR" sz="1100" dirty="0"/>
                        <a:t>Missing Check</a:t>
                      </a:r>
                    </a:p>
                    <a:p>
                      <a:pPr marL="342900" indent="-342900" latinLnBrk="1">
                        <a:buNone/>
                      </a:pPr>
                      <a:r>
                        <a:rPr lang="en-US" altLang="ko-KR" sz="1100" dirty="0"/>
                        <a:t>   </a:t>
                      </a:r>
                      <a:r>
                        <a:rPr lang="ko-KR" altLang="en-US" sz="500" dirty="0"/>
                        <a:t>●</a:t>
                      </a:r>
                      <a:r>
                        <a:rPr lang="ko-KR" altLang="en-US" sz="1100" dirty="0"/>
                        <a:t> </a:t>
                      </a:r>
                      <a:r>
                        <a:rPr lang="en-US" altLang="ko-KR" sz="1100" dirty="0"/>
                        <a:t>Value missed</a:t>
                      </a:r>
                      <a:endParaRPr lang="ko-KR" altLang="en-US" sz="1100" dirty="0"/>
                    </a:p>
                  </a:txBody>
                  <a:tcPr/>
                </a:tc>
              </a:tr>
              <a:tr h="0">
                <a:tc rowSpan="2">
                  <a:txBody>
                    <a:bodyPr/>
                    <a:lstStyle/>
                    <a:p>
                      <a:pPr latinLnBrk="1"/>
                      <a:r>
                        <a:rPr lang="en-US" altLang="ko-KR" sz="1100" dirty="0"/>
                        <a:t>Glass ID,</a:t>
                      </a:r>
                      <a:r>
                        <a:rPr lang="en-US" altLang="ko-KR" sz="1100" baseline="0" dirty="0"/>
                        <a:t> Glass Code</a:t>
                      </a:r>
                      <a:endParaRPr lang="ko-KR" altLang="en-US" sz="1100" dirty="0"/>
                    </a:p>
                  </a:txBody>
                  <a:tcPr/>
                </a:tc>
                <a:tc>
                  <a:txBody>
                    <a:bodyPr/>
                    <a:lstStyle/>
                    <a:p>
                      <a:pPr latinLnBrk="1"/>
                      <a:r>
                        <a:rPr lang="en-US" altLang="ko-KR" sz="1100" dirty="0"/>
                        <a:t>Validation</a:t>
                      </a:r>
                      <a:endParaRPr lang="ko-KR" altLang="en-US" sz="1100" dirty="0"/>
                    </a:p>
                  </a:txBody>
                  <a:tcPr/>
                </a:tc>
                <a:tc>
                  <a:txBody>
                    <a:bodyPr/>
                    <a:lstStyle/>
                    <a:p>
                      <a:pPr marL="342900" indent="-342900" latinLnBrk="1">
                        <a:buAutoNum type="arabicPeriod"/>
                      </a:pPr>
                      <a:r>
                        <a:rPr lang="en-US" altLang="ko-KR" sz="1100" dirty="0"/>
                        <a:t>Duplication</a:t>
                      </a:r>
                    </a:p>
                    <a:p>
                      <a:pPr marL="342900" indent="-342900" latinLnBrk="1">
                        <a:buNone/>
                      </a:pPr>
                      <a:r>
                        <a:rPr lang="en-US" altLang="ko-KR" sz="1100" dirty="0"/>
                        <a:t>   </a:t>
                      </a:r>
                      <a:r>
                        <a:rPr lang="ko-KR" altLang="en-US" sz="500" dirty="0"/>
                        <a:t>●</a:t>
                      </a:r>
                      <a:r>
                        <a:rPr lang="ko-KR" altLang="en-US" sz="1100" dirty="0"/>
                        <a:t> </a:t>
                      </a:r>
                      <a:r>
                        <a:rPr lang="en-US" altLang="ko-KR" sz="1100" dirty="0"/>
                        <a:t>Check whether glass ID received</a:t>
                      </a:r>
                      <a:r>
                        <a:rPr lang="en-US" altLang="ko-KR" sz="1100" baseline="0" dirty="0"/>
                        <a:t> already exists in its own machine</a:t>
                      </a:r>
                      <a:endParaRPr lang="ko-KR" altLang="en-US" sz="1100" dirty="0"/>
                    </a:p>
                  </a:txBody>
                  <a:tcPr/>
                </a:tc>
              </a:tr>
              <a:tr h="0">
                <a:tc vMerge="1">
                  <a:txBody>
                    <a:bodyPr/>
                    <a:lstStyle/>
                    <a:p>
                      <a:endParaRPr lang="ko-KR"/>
                    </a:p>
                  </a:txBody>
                  <a:tcPr/>
                </a:tc>
                <a:tc>
                  <a:txBody>
                    <a:bodyPr/>
                    <a:lstStyle/>
                    <a:p>
                      <a:pPr latinLnBrk="1"/>
                      <a:r>
                        <a:rPr lang="en-US" altLang="ko-KR" sz="1100" dirty="0"/>
                        <a:t>Consistency</a:t>
                      </a:r>
                      <a:endParaRPr lang="ko-KR" altLang="en-US" sz="1100" dirty="0"/>
                    </a:p>
                  </a:txBody>
                  <a:tcPr/>
                </a:tc>
                <a:tc>
                  <a:txBody>
                    <a:bodyPr/>
                    <a:lstStyle/>
                    <a:p>
                      <a:pPr marL="342900" indent="-342900" latinLnBrk="1">
                        <a:buAutoNum type="arabicPeriod"/>
                      </a:pPr>
                      <a:r>
                        <a:rPr lang="en-US" altLang="ko-KR" sz="1100" dirty="0"/>
                        <a:t>Missing</a:t>
                      </a:r>
                      <a:r>
                        <a:rPr lang="en-US" altLang="ko-KR" sz="1100" baseline="0" dirty="0"/>
                        <a:t> check</a:t>
                      </a:r>
                    </a:p>
                    <a:p>
                      <a:pPr marL="342900" indent="-342900" latinLnBrk="1">
                        <a:buNone/>
                      </a:pPr>
                      <a:r>
                        <a:rPr lang="en-US" altLang="ko-KR" sz="1100" baseline="0" dirty="0"/>
                        <a:t>   </a:t>
                      </a:r>
                      <a:r>
                        <a:rPr lang="ko-KR" altLang="en-US" sz="500" dirty="0"/>
                        <a:t>●</a:t>
                      </a:r>
                      <a:r>
                        <a:rPr lang="ko-KR" altLang="en-US" sz="1100" dirty="0"/>
                        <a:t> </a:t>
                      </a:r>
                      <a:r>
                        <a:rPr lang="en-US" altLang="ko-KR" sz="1100" dirty="0"/>
                        <a:t>Value missed</a:t>
                      </a:r>
                      <a:endParaRPr lang="ko-KR" altLang="en-US" sz="1100" dirty="0"/>
                    </a:p>
                  </a:txBody>
                  <a:tcPr/>
                </a:tc>
              </a:tr>
              <a:tr h="0">
                <a:tc>
                  <a:txBody>
                    <a:bodyPr/>
                    <a:lstStyle/>
                    <a:p>
                      <a:pPr latinLnBrk="1"/>
                      <a:r>
                        <a:rPr lang="en-US" altLang="ko-KR" sz="1100" dirty="0"/>
                        <a:t>Glass Type</a:t>
                      </a:r>
                      <a:endParaRPr lang="ko-KR" altLang="en-US" sz="1100" dirty="0"/>
                    </a:p>
                  </a:txBody>
                  <a:tcPr/>
                </a:tc>
                <a:tc>
                  <a:txBody>
                    <a:bodyPr/>
                    <a:lstStyle/>
                    <a:p>
                      <a:pPr latinLnBrk="1"/>
                      <a:r>
                        <a:rPr lang="en-US" altLang="ko-KR" sz="1100" dirty="0"/>
                        <a:t>Validation</a:t>
                      </a:r>
                      <a:endParaRPr lang="ko-KR" altLang="en-US" sz="1100" dirty="0"/>
                    </a:p>
                  </a:txBody>
                  <a:tcPr/>
                </a:tc>
                <a:tc>
                  <a:txBody>
                    <a:bodyPr/>
                    <a:lstStyle/>
                    <a:p>
                      <a:pPr marL="342900" indent="-342900" latinLnBrk="1">
                        <a:buAutoNum type="arabicPeriod"/>
                      </a:pPr>
                      <a:r>
                        <a:rPr lang="en-US" altLang="ko-KR" sz="1100" dirty="0"/>
                        <a:t>Glass Type (TFT, Dummy) Check</a:t>
                      </a:r>
                    </a:p>
                  </a:txBody>
                  <a:tcPr/>
                </a:tc>
              </a:tr>
            </a:tbl>
          </a:graphicData>
        </a:graphic>
      </p:graphicFrame>
      <p:sp>
        <p:nvSpPr>
          <p:cNvPr id="7" name="직사각형 6"/>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3.4 Job Data Validation</a:t>
            </a:r>
            <a:endParaRPr lang="ko-KR" altLang="en-US" sz="2000" b="1" dirty="0">
              <a:latin typeface="微软雅黑" panose="020B0503020204020204" pitchFamily="34" charset="-122"/>
              <a:ea typeface="Gulim" panose="020B0600000101010101" pitchFamily="50" charset="-127"/>
            </a:endParaRPr>
          </a:p>
        </p:txBody>
      </p:sp>
      <p:sp>
        <p:nvSpPr>
          <p:cNvPr id="66"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Operation</a:t>
            </a:r>
          </a:p>
        </p:txBody>
      </p:sp>
      <p:sp>
        <p:nvSpPr>
          <p:cNvPr id="325" name="TextBox 324"/>
          <p:cNvSpPr txBox="1"/>
          <p:nvPr/>
        </p:nvSpPr>
        <p:spPr>
          <a:xfrm>
            <a:off x="605924" y="1333217"/>
            <a:ext cx="6103081" cy="1015663"/>
          </a:xfrm>
          <a:prstGeom prst="rect">
            <a:avLst/>
          </a:prstGeom>
          <a:noFill/>
        </p:spPr>
        <p:txBody>
          <a:bodyPr wrap="none" rtlCol="0">
            <a:spAutoFit/>
          </a:bodyPr>
          <a:lstStyle/>
          <a:p>
            <a:r>
              <a:rPr lang="en-US" altLang="ko-KR" sz="1200" dirty="0">
                <a:solidFill>
                  <a:schemeClr val="tx1"/>
                </a:solidFill>
              </a:rPr>
              <a:t>Case 1</a:t>
            </a:r>
          </a:p>
          <a:p>
            <a:r>
              <a:rPr lang="en-US" altLang="ko-KR" sz="1200" dirty="0">
                <a:solidFill>
                  <a:schemeClr val="tx1"/>
                </a:solidFill>
              </a:rPr>
              <a:t>   1. Check Glass Data before Receiving Start Turn On</a:t>
            </a:r>
          </a:p>
          <a:p>
            <a:r>
              <a:rPr lang="en-US" altLang="ko-KR" sz="1200" dirty="0">
                <a:solidFill>
                  <a:schemeClr val="tx1"/>
                </a:solidFill>
              </a:rPr>
              <a:t>   2. Down-Stream has to check the Process/Flow possibility.</a:t>
            </a:r>
          </a:p>
          <a:p>
            <a:r>
              <a:rPr lang="en-US" altLang="ko-KR" sz="1200" dirty="0">
                <a:solidFill>
                  <a:schemeClr val="tx1"/>
                </a:solidFill>
              </a:rPr>
              <a:t>       If result is ‘fail’, Set operator call &amp; send Alarm to CIM-PC</a:t>
            </a:r>
          </a:p>
          <a:p>
            <a:r>
              <a:rPr lang="en-US" altLang="ko-KR" sz="1200" dirty="0">
                <a:solidFill>
                  <a:schemeClr val="tx1"/>
                </a:solidFill>
              </a:rPr>
              <a:t>   3. When Down-Stream’s Job change is finished Down-Stream unit retry 1. Sequence.</a:t>
            </a:r>
            <a:endParaRPr lang="ko-KR" altLang="en-US" sz="1200" dirty="0">
              <a:solidFill>
                <a:schemeClr val="tx1"/>
              </a:solidFill>
            </a:endParaRPr>
          </a:p>
        </p:txBody>
      </p:sp>
      <p:sp>
        <p:nvSpPr>
          <p:cNvPr id="7" name="TextBox 6"/>
          <p:cNvSpPr txBox="1"/>
          <p:nvPr/>
        </p:nvSpPr>
        <p:spPr>
          <a:xfrm>
            <a:off x="605924" y="2564904"/>
            <a:ext cx="6922344" cy="1015663"/>
          </a:xfrm>
          <a:prstGeom prst="rect">
            <a:avLst/>
          </a:prstGeom>
          <a:noFill/>
        </p:spPr>
        <p:txBody>
          <a:bodyPr wrap="none" rtlCol="0">
            <a:spAutoFit/>
          </a:bodyPr>
          <a:lstStyle/>
          <a:p>
            <a:r>
              <a:rPr lang="en-US" altLang="ko-KR" sz="1200" dirty="0">
                <a:solidFill>
                  <a:schemeClr val="tx1"/>
                </a:solidFill>
              </a:rPr>
              <a:t>Case 2</a:t>
            </a:r>
          </a:p>
          <a:p>
            <a:r>
              <a:rPr lang="en-US" altLang="ko-KR" sz="1200" dirty="0">
                <a:solidFill>
                  <a:schemeClr val="tx1"/>
                </a:solidFill>
              </a:rPr>
              <a:t>   1. Validation check is executed when upstream turns on send able.</a:t>
            </a:r>
          </a:p>
          <a:p>
            <a:r>
              <a:rPr lang="en-US" altLang="ko-KR" sz="1200" dirty="0">
                <a:solidFill>
                  <a:schemeClr val="tx1"/>
                </a:solidFill>
              </a:rPr>
              <a:t>   2. If auto recipe change not supported, machine performs PPID mismatch check.</a:t>
            </a:r>
          </a:p>
          <a:p>
            <a:r>
              <a:rPr lang="en-US" altLang="ko-KR" sz="1200" dirty="0">
                <a:solidFill>
                  <a:schemeClr val="tx1"/>
                </a:solidFill>
              </a:rPr>
              <a:t>   3. If PPID validation NG, then Machine raises alarm and stops transfer</a:t>
            </a:r>
          </a:p>
          <a:p>
            <a:r>
              <a:rPr lang="en-US" altLang="ko-KR" sz="1200" dirty="0">
                <a:solidFill>
                  <a:schemeClr val="tx1"/>
                </a:solidFill>
              </a:rPr>
              <a:t>   4. Glass ID, glass type is optional and can be enable/disable on Down-Stream machine’s  Screen.</a:t>
            </a:r>
            <a:endParaRPr lang="ko-KR" altLang="en-US" sz="1200" dirty="0">
              <a:solidFill>
                <a:schemeClr val="tx1"/>
              </a:solidFill>
            </a:endParaRPr>
          </a:p>
        </p:txBody>
      </p:sp>
      <p:sp>
        <p:nvSpPr>
          <p:cNvPr id="8" name="직사각형 7"/>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3.4 Job Data Validation</a:t>
            </a:r>
            <a:endParaRPr lang="ko-KR" altLang="en-US" sz="2000" b="1" dirty="0">
              <a:latin typeface="微软雅黑" panose="020B0503020204020204" pitchFamily="34" charset="-122"/>
              <a:ea typeface="Gulim" panose="020B0600000101010101" pitchFamily="50" charset="-127"/>
            </a:endParaRPr>
          </a:p>
        </p:txBody>
      </p:sp>
      <p:sp>
        <p:nvSpPr>
          <p:cNvPr id="66"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Duplication</a:t>
            </a:r>
          </a:p>
        </p:txBody>
      </p:sp>
      <p:sp>
        <p:nvSpPr>
          <p:cNvPr id="325" name="TextBox 324"/>
          <p:cNvSpPr txBox="1"/>
          <p:nvPr/>
        </p:nvSpPr>
        <p:spPr>
          <a:xfrm>
            <a:off x="605924" y="1333217"/>
            <a:ext cx="4075539" cy="646331"/>
          </a:xfrm>
          <a:prstGeom prst="rect">
            <a:avLst/>
          </a:prstGeom>
          <a:noFill/>
        </p:spPr>
        <p:txBody>
          <a:bodyPr wrap="none" rtlCol="0">
            <a:spAutoFit/>
          </a:bodyPr>
          <a:lstStyle/>
          <a:p>
            <a:r>
              <a:rPr lang="en-US" altLang="ko-KR" sz="1200" dirty="0">
                <a:solidFill>
                  <a:schemeClr val="tx1"/>
                </a:solidFill>
              </a:rPr>
              <a:t>   1. Consecutive same ID(or Glass Code)</a:t>
            </a:r>
          </a:p>
          <a:p>
            <a:r>
              <a:rPr lang="en-US" altLang="ko-KR" sz="1200" dirty="0">
                <a:solidFill>
                  <a:schemeClr val="tx1"/>
                </a:solidFill>
              </a:rPr>
              <a:t>   2. Already exists in its own machine</a:t>
            </a:r>
          </a:p>
          <a:p>
            <a:r>
              <a:rPr lang="en-US" altLang="ko-KR" sz="1200" dirty="0">
                <a:solidFill>
                  <a:schemeClr val="tx1"/>
                </a:solidFill>
              </a:rPr>
              <a:t>   3. If necessary, show glass list in order for last N glass.</a:t>
            </a:r>
            <a:endParaRPr lang="ko-KR" altLang="en-US" sz="1200" dirty="0">
              <a:solidFill>
                <a:schemeClr val="tx1"/>
              </a:solidFill>
            </a:endParaRPr>
          </a:p>
        </p:txBody>
      </p:sp>
      <p:sp>
        <p:nvSpPr>
          <p:cNvPr id="6" name="직사각형 5"/>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 name="직사각형 4"/>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3" name="직사각형 72"/>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42"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Loading </a:t>
            </a:r>
            <a:r>
              <a:rPr lang="en-US" altLang="ko-KR" sz="1600" b="1" dirty="0">
                <a:solidFill>
                  <a:schemeClr val="tx1"/>
                </a:solidFill>
                <a:latin typeface="微软雅黑" panose="020B0503020204020204" pitchFamily="34" charset="-122"/>
                <a:ea typeface="微软雅黑" panose="020B0503020204020204" pitchFamily="34" charset="-122"/>
              </a:rPr>
              <a:t>Stop</a:t>
            </a:r>
          </a:p>
        </p:txBody>
      </p:sp>
      <p:sp>
        <p:nvSpPr>
          <p:cNvPr id="2" name="TextBox 1"/>
          <p:cNvSpPr txBox="1"/>
          <p:nvPr/>
        </p:nvSpPr>
        <p:spPr>
          <a:xfrm>
            <a:off x="560512" y="3602558"/>
            <a:ext cx="8713788" cy="1200329"/>
          </a:xfrm>
          <a:prstGeom prst="rect">
            <a:avLst/>
          </a:prstGeom>
          <a:noFill/>
        </p:spPr>
        <p:txBody>
          <a:bodyPr wrap="square" rtlCol="0">
            <a:spAutoFit/>
          </a:bodyPr>
          <a:lstStyle/>
          <a:p>
            <a:pPr marL="171450" indent="-171450">
              <a:buFont typeface="Wingdings" panose="05000000000000000000" pitchFamily="2" charset="2"/>
              <a:buChar char="l"/>
            </a:pPr>
            <a:r>
              <a:rPr lang="en-US" altLang="ko-KR" dirty="0">
                <a:solidFill>
                  <a:schemeClr val="tx1"/>
                </a:solidFill>
              </a:rPr>
              <a:t>CIM PC Mode : Abnormal Flow ( Cluster / Passage Down )</a:t>
            </a:r>
          </a:p>
          <a:p>
            <a:pPr marL="171450" indent="-171450">
              <a:buFont typeface="Wingdings" panose="05000000000000000000" pitchFamily="2" charset="2"/>
              <a:buChar char="l"/>
            </a:pPr>
            <a:r>
              <a:rPr lang="en-US" altLang="ko-KR" dirty="0">
                <a:solidFill>
                  <a:schemeClr val="tx1"/>
                </a:solidFill>
              </a:rPr>
              <a:t>1. Glass Flow</a:t>
            </a:r>
          </a:p>
          <a:p>
            <a:r>
              <a:rPr lang="en-US" altLang="ko-KR" dirty="0">
                <a:solidFill>
                  <a:schemeClr val="tx1"/>
                </a:solidFill>
              </a:rPr>
              <a:t>	Case1 : Oven Limit Over </a:t>
            </a:r>
            <a:r>
              <a:rPr lang="ko-KR" altLang="en-US">
                <a:solidFill>
                  <a:schemeClr val="tx1"/>
                </a:solidFill>
              </a:rPr>
              <a:t>→ </a:t>
            </a:r>
            <a:r>
              <a:rPr lang="en-US" altLang="ko-KR" dirty="0">
                <a:solidFill>
                  <a:schemeClr val="tx1"/>
                </a:solidFill>
              </a:rPr>
              <a:t>Index Supply Stop</a:t>
            </a:r>
          </a:p>
          <a:p>
            <a:r>
              <a:rPr lang="en-US" altLang="ko-KR" dirty="0">
                <a:solidFill>
                  <a:schemeClr val="tx1"/>
                </a:solidFill>
              </a:rPr>
              <a:t>	Case2 : Block0 Down </a:t>
            </a:r>
            <a:r>
              <a:rPr lang="ko-KR" altLang="en-US">
                <a:solidFill>
                  <a:schemeClr val="tx1"/>
                </a:solidFill>
              </a:rPr>
              <a:t>→ </a:t>
            </a:r>
            <a:r>
              <a:rPr lang="en-US" altLang="ko-KR" dirty="0">
                <a:solidFill>
                  <a:schemeClr val="tx1"/>
                </a:solidFill>
              </a:rPr>
              <a:t>Glass Into Buffer(Oven) after Process </a:t>
            </a:r>
            <a:r>
              <a:rPr lang="ko-KR" altLang="en-US">
                <a:solidFill>
                  <a:schemeClr val="tx1"/>
                </a:solidFill>
              </a:rPr>
              <a:t>→ </a:t>
            </a:r>
            <a:r>
              <a:rPr lang="en-US" altLang="ko-KR" dirty="0">
                <a:solidFill>
                  <a:schemeClr val="tx1"/>
                </a:solidFill>
              </a:rPr>
              <a:t>Port Limit Over(Oven) </a:t>
            </a:r>
            <a:r>
              <a:rPr lang="ko-KR" altLang="en-US">
                <a:solidFill>
                  <a:schemeClr val="tx1"/>
                </a:solidFill>
              </a:rPr>
              <a:t>→ </a:t>
            </a:r>
            <a:r>
              <a:rPr lang="en-US" altLang="ko-KR" dirty="0">
                <a:solidFill>
                  <a:schemeClr val="tx1"/>
                </a:solidFill>
              </a:rPr>
              <a:t>Index Supply Stop</a:t>
            </a:r>
          </a:p>
          <a:p>
            <a:r>
              <a:rPr lang="en-US" altLang="ko-KR" dirty="0">
                <a:solidFill>
                  <a:schemeClr val="tx1"/>
                </a:solidFill>
              </a:rPr>
              <a:t>	</a:t>
            </a:r>
            <a:r>
              <a:rPr lang="en-US" altLang="ko-KR" dirty="0" smtClean="0">
                <a:solidFill>
                  <a:schemeClr val="tx1"/>
                </a:solidFill>
              </a:rPr>
              <a:t>Case3 </a:t>
            </a:r>
            <a:r>
              <a:rPr lang="en-US" altLang="ko-KR" dirty="0">
                <a:solidFill>
                  <a:schemeClr val="tx1"/>
                </a:solidFill>
              </a:rPr>
              <a:t>: BlockC Down </a:t>
            </a:r>
            <a:r>
              <a:rPr lang="ko-KR" altLang="en-US">
                <a:solidFill>
                  <a:schemeClr val="tx1"/>
                </a:solidFill>
              </a:rPr>
              <a:t>→ </a:t>
            </a:r>
            <a:r>
              <a:rPr lang="en-US" altLang="ko-KR" dirty="0">
                <a:solidFill>
                  <a:schemeClr val="tx1"/>
                </a:solidFill>
              </a:rPr>
              <a:t>Block0 Load Lock Supply Stop </a:t>
            </a:r>
            <a:r>
              <a:rPr lang="ko-KR" altLang="en-US">
                <a:solidFill>
                  <a:schemeClr val="tx1"/>
                </a:solidFill>
              </a:rPr>
              <a:t>→ </a:t>
            </a:r>
            <a:r>
              <a:rPr lang="en-US" altLang="ko-KR" dirty="0">
                <a:solidFill>
                  <a:schemeClr val="tx1"/>
                </a:solidFill>
              </a:rPr>
              <a:t>Glass Into Buffer(Oven) after Process </a:t>
            </a:r>
            <a:r>
              <a:rPr lang="ko-KR" altLang="en-US">
                <a:solidFill>
                  <a:schemeClr val="tx1"/>
                </a:solidFill>
              </a:rPr>
              <a:t>→ </a:t>
            </a:r>
            <a:r>
              <a:rPr lang="en-US" altLang="ko-KR" dirty="0">
                <a:solidFill>
                  <a:schemeClr val="tx1"/>
                </a:solidFill>
              </a:rPr>
              <a:t>Port Limit Over(Oven) </a:t>
            </a:r>
            <a:r>
              <a:rPr lang="ko-KR" altLang="en-US">
                <a:solidFill>
                  <a:schemeClr val="tx1"/>
                </a:solidFill>
              </a:rPr>
              <a:t>→ </a:t>
            </a:r>
            <a:r>
              <a:rPr lang="en-US" altLang="ko-KR" dirty="0">
                <a:solidFill>
                  <a:schemeClr val="tx1"/>
                </a:solidFill>
              </a:rPr>
              <a:t>Index Supply </a:t>
            </a:r>
            <a:r>
              <a:rPr lang="en-US" altLang="ko-KR" dirty="0" smtClean="0">
                <a:solidFill>
                  <a:schemeClr val="tx1"/>
                </a:solidFill>
              </a:rPr>
              <a:t>Stop</a:t>
            </a:r>
          </a:p>
          <a:p>
            <a:r>
              <a:rPr lang="en-US" altLang="ko-KR" dirty="0">
                <a:solidFill>
                  <a:schemeClr val="tx1"/>
                </a:solidFill>
              </a:rPr>
              <a:t>	</a:t>
            </a:r>
            <a:r>
              <a:rPr lang="en-US" altLang="ko-KR" dirty="0" smtClean="0">
                <a:solidFill>
                  <a:schemeClr val="tx1"/>
                </a:solidFill>
              </a:rPr>
              <a:t>Case4 </a:t>
            </a:r>
            <a:r>
              <a:rPr lang="en-US" altLang="ko-KR" dirty="0">
                <a:solidFill>
                  <a:schemeClr val="tx1"/>
                </a:solidFill>
              </a:rPr>
              <a:t>: </a:t>
            </a:r>
            <a:r>
              <a:rPr lang="en-US" altLang="ko-KR" dirty="0" smtClean="0">
                <a:solidFill>
                  <a:schemeClr val="tx1"/>
                </a:solidFill>
              </a:rPr>
              <a:t>Inspection Machine(LO or SE or OM) after Inspection completed then if Judge is NG, </a:t>
            </a:r>
          </a:p>
          <a:p>
            <a:r>
              <a:rPr lang="en-US" altLang="ko-KR" dirty="0">
                <a:solidFill>
                  <a:schemeClr val="tx1"/>
                </a:solidFill>
              </a:rPr>
              <a:t>	 </a:t>
            </a:r>
            <a:r>
              <a:rPr lang="en-US" altLang="ko-KR" dirty="0" smtClean="0">
                <a:solidFill>
                  <a:schemeClr val="tx1"/>
                </a:solidFill>
              </a:rPr>
              <a:t>          Inspection Machine  Request Loading stop give to Block 0 Machine</a:t>
            </a:r>
            <a:endParaRPr lang="en-US" altLang="ko-KR" dirty="0">
              <a:solidFill>
                <a:schemeClr val="tx1"/>
              </a:solidFill>
            </a:endParaRPr>
          </a:p>
          <a:p>
            <a:endParaRPr lang="en-US" altLang="ko-KR" dirty="0">
              <a:solidFill>
                <a:schemeClr val="tx1"/>
              </a:solidFill>
            </a:endParaRPr>
          </a:p>
        </p:txBody>
      </p:sp>
      <p:cxnSp>
        <p:nvCxnSpPr>
          <p:cNvPr id="4" name="꺾인 연결선 3"/>
          <p:cNvCxnSpPr>
            <a:stCxn id="8" idx="0"/>
            <a:endCxn id="40" idx="3"/>
          </p:cNvCxnSpPr>
          <p:nvPr/>
        </p:nvCxnSpPr>
        <p:spPr>
          <a:xfrm rot="16200000" flipV="1">
            <a:off x="5994543" y="687375"/>
            <a:ext cx="539608" cy="2345993"/>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7480235" y="2596239"/>
            <a:ext cx="54823" cy="596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3030953" y="2611079"/>
            <a:ext cx="49839" cy="448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2432720" y="2559697"/>
            <a:ext cx="49839" cy="448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꺾인 연결선 19"/>
          <p:cNvCxnSpPr>
            <a:stCxn id="39" idx="0"/>
            <a:endCxn id="22" idx="0"/>
          </p:cNvCxnSpPr>
          <p:nvPr/>
        </p:nvCxnSpPr>
        <p:spPr>
          <a:xfrm rot="16200000" flipH="1" flipV="1">
            <a:off x="2748303" y="627606"/>
            <a:ext cx="1164478" cy="2892138"/>
          </a:xfrm>
          <a:prstGeom prst="bentConnector3">
            <a:avLst>
              <a:gd name="adj1" fmla="val 7959"/>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직사각형 21"/>
          <p:cNvSpPr/>
          <p:nvPr/>
        </p:nvSpPr>
        <p:spPr>
          <a:xfrm>
            <a:off x="1859553" y="2655914"/>
            <a:ext cx="49839" cy="448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2936776" y="2945652"/>
            <a:ext cx="1374698" cy="230832"/>
          </a:xfrm>
          <a:prstGeom prst="rect">
            <a:avLst/>
          </a:prstGeom>
          <a:noFill/>
        </p:spPr>
        <p:txBody>
          <a:bodyPr wrap="square" rtlCol="0">
            <a:spAutoFit/>
          </a:bodyPr>
          <a:lstStyle/>
          <a:p>
            <a:r>
              <a:rPr lang="en-US" altLang="ko-KR" dirty="0"/>
              <a:t>Loading Stop Request</a:t>
            </a:r>
            <a:endParaRPr lang="ko-KR" altLang="en-US"/>
          </a:p>
        </p:txBody>
      </p:sp>
      <p:sp>
        <p:nvSpPr>
          <p:cNvPr id="8" name="폭발 2 7"/>
          <p:cNvSpPr/>
          <p:nvPr/>
        </p:nvSpPr>
        <p:spPr>
          <a:xfrm>
            <a:off x="7113240" y="2079850"/>
            <a:ext cx="720080" cy="576064"/>
          </a:xfrm>
          <a:prstGeom prst="irregularSeal2">
            <a:avLst/>
          </a:prstGeom>
          <a:solidFill>
            <a:srgbClr val="FFFF00"/>
          </a:solidFill>
          <a:ln w="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Down</a:t>
            </a:r>
            <a:endParaRPr lang="ko-KR" altLang="en-US">
              <a:solidFill>
                <a:schemeClr val="tx1"/>
              </a:solidFill>
            </a:endParaRPr>
          </a:p>
        </p:txBody>
      </p:sp>
      <p:sp>
        <p:nvSpPr>
          <p:cNvPr id="21" name="폭발 2 20"/>
          <p:cNvSpPr/>
          <p:nvPr/>
        </p:nvSpPr>
        <p:spPr>
          <a:xfrm>
            <a:off x="2031239" y="2190248"/>
            <a:ext cx="541006" cy="432805"/>
          </a:xfrm>
          <a:prstGeom prst="irregularSeal2">
            <a:avLst/>
          </a:prstGeom>
          <a:solidFill>
            <a:srgbClr val="FFFF00"/>
          </a:solidFill>
          <a:ln w="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Limit</a:t>
            </a:r>
          </a:p>
          <a:p>
            <a:pPr algn="ctr"/>
            <a:r>
              <a:rPr lang="en-US" altLang="ko-KR" dirty="0">
                <a:solidFill>
                  <a:schemeClr val="tx1"/>
                </a:solidFill>
              </a:rPr>
              <a:t>Over</a:t>
            </a:r>
            <a:endParaRPr lang="ko-KR" altLang="en-US">
              <a:solidFill>
                <a:schemeClr val="tx1"/>
              </a:solidFill>
            </a:endParaRPr>
          </a:p>
        </p:txBody>
      </p:sp>
      <p:sp>
        <p:nvSpPr>
          <p:cNvPr id="26" name="직사각형 25"/>
          <p:cNvSpPr/>
          <p:nvPr/>
        </p:nvSpPr>
        <p:spPr>
          <a:xfrm>
            <a:off x="2435208" y="2613318"/>
            <a:ext cx="49839" cy="448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2827780" y="2611079"/>
            <a:ext cx="49839" cy="448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폭발 2 34"/>
          <p:cNvSpPr/>
          <p:nvPr/>
        </p:nvSpPr>
        <p:spPr>
          <a:xfrm>
            <a:off x="2581625" y="2253371"/>
            <a:ext cx="563213" cy="396193"/>
          </a:xfrm>
          <a:prstGeom prst="irregularSeal2">
            <a:avLst/>
          </a:prstGeom>
          <a:solidFill>
            <a:srgbClr val="FFFF00"/>
          </a:solidFill>
          <a:ln w="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dirty="0">
                <a:solidFill>
                  <a:schemeClr val="tx1"/>
                </a:solidFill>
              </a:rPr>
              <a:t>Down</a:t>
            </a:r>
            <a:endParaRPr lang="ko-KR" altLang="en-US">
              <a:solidFill>
                <a:schemeClr val="tx1"/>
              </a:solidFill>
            </a:endParaRPr>
          </a:p>
        </p:txBody>
      </p:sp>
      <p:cxnSp>
        <p:nvCxnSpPr>
          <p:cNvPr id="24" name="꺾인 연결선 23"/>
          <p:cNvCxnSpPr>
            <a:stCxn id="10" idx="0"/>
            <a:endCxn id="40" idx="3"/>
          </p:cNvCxnSpPr>
          <p:nvPr/>
        </p:nvCxnSpPr>
        <p:spPr>
          <a:xfrm rot="16200000" flipV="1">
            <a:off x="6624956" y="56963"/>
            <a:ext cx="58121" cy="3125331"/>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직사각형 8"/>
          <p:cNvSpPr/>
          <p:nvPr/>
        </p:nvSpPr>
        <p:spPr>
          <a:xfrm>
            <a:off x="7847608" y="1964578"/>
            <a:ext cx="648072" cy="888358"/>
          </a:xfrm>
          <a:prstGeom prst="rect">
            <a:avLst/>
          </a:prstGeom>
          <a:solidFill>
            <a:schemeClr val="bg1"/>
          </a:solidFill>
          <a:ln w="0">
            <a:solidFill>
              <a:srgbClr val="FF000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7761312" y="1648689"/>
            <a:ext cx="910737" cy="332845"/>
          </a:xfrm>
          <a:prstGeom prst="rect">
            <a:avLst/>
          </a:prstGeom>
          <a:noFill/>
        </p:spPr>
        <p:txBody>
          <a:bodyPr wrap="square" rtlCol="0">
            <a:spAutoFit/>
          </a:bodyPr>
          <a:lstStyle/>
          <a:p>
            <a:r>
              <a:rPr lang="en-US" altLang="ko-KR" dirty="0" smtClean="0"/>
              <a:t>EN Inspection Machine</a:t>
            </a:r>
            <a:endParaRPr lang="ko-KR" altLang="en-US"/>
          </a:p>
        </p:txBody>
      </p:sp>
      <p:sp>
        <p:nvSpPr>
          <p:cNvPr id="31" name="직사각형 30"/>
          <p:cNvSpPr/>
          <p:nvPr/>
        </p:nvSpPr>
        <p:spPr>
          <a:xfrm>
            <a:off x="8013504" y="2015317"/>
            <a:ext cx="316281" cy="216634"/>
          </a:xfrm>
          <a:prstGeom prst="rect">
            <a:avLst/>
          </a:prstGeom>
          <a:noFill/>
          <a:ln w="9525">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smtClean="0">
                <a:solidFill>
                  <a:schemeClr val="tx1"/>
                </a:solidFill>
              </a:rPr>
              <a:t>LO</a:t>
            </a:r>
            <a:endParaRPr lang="ko-KR" altLang="en-US" sz="600">
              <a:solidFill>
                <a:schemeClr val="tx1"/>
              </a:solidFill>
            </a:endParaRPr>
          </a:p>
        </p:txBody>
      </p:sp>
      <p:sp>
        <p:nvSpPr>
          <p:cNvPr id="32" name="직사각형 31"/>
          <p:cNvSpPr/>
          <p:nvPr/>
        </p:nvSpPr>
        <p:spPr>
          <a:xfrm>
            <a:off x="8013504" y="2294045"/>
            <a:ext cx="316281" cy="216634"/>
          </a:xfrm>
          <a:prstGeom prst="rect">
            <a:avLst/>
          </a:prstGeom>
          <a:noFill/>
          <a:ln w="9525">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smtClean="0">
                <a:solidFill>
                  <a:schemeClr val="tx1"/>
                </a:solidFill>
              </a:rPr>
              <a:t>SE</a:t>
            </a:r>
            <a:endParaRPr lang="ko-KR" altLang="en-US" sz="600">
              <a:solidFill>
                <a:schemeClr val="tx1"/>
              </a:solidFill>
            </a:endParaRPr>
          </a:p>
        </p:txBody>
      </p:sp>
      <p:sp>
        <p:nvSpPr>
          <p:cNvPr id="33" name="직사각형 32"/>
          <p:cNvSpPr/>
          <p:nvPr/>
        </p:nvSpPr>
        <p:spPr>
          <a:xfrm>
            <a:off x="8013504" y="2579854"/>
            <a:ext cx="316281" cy="216634"/>
          </a:xfrm>
          <a:prstGeom prst="rect">
            <a:avLst/>
          </a:prstGeom>
          <a:noFill/>
          <a:ln w="9525">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smtClean="0">
                <a:solidFill>
                  <a:schemeClr val="tx1"/>
                </a:solidFill>
              </a:rPr>
              <a:t>OM</a:t>
            </a:r>
            <a:endParaRPr lang="ko-KR" altLang="en-US" sz="600">
              <a:solidFill>
                <a:schemeClr val="tx1"/>
              </a:solidFill>
            </a:endParaRPr>
          </a:p>
        </p:txBody>
      </p:sp>
      <p:grpSp>
        <p:nvGrpSpPr>
          <p:cNvPr id="38" name="그룹 37"/>
          <p:cNvGrpSpPr/>
          <p:nvPr/>
        </p:nvGrpSpPr>
        <p:grpSpPr>
          <a:xfrm>
            <a:off x="4650396" y="1491436"/>
            <a:ext cx="440954" cy="172591"/>
            <a:chOff x="3854783" y="1296775"/>
            <a:chExt cx="663781" cy="304004"/>
          </a:xfrm>
        </p:grpSpPr>
        <p:sp>
          <p:nvSpPr>
            <p:cNvPr id="39" name="AutoShape 3"/>
            <p:cNvSpPr>
              <a:spLocks noChangeArrowheads="1"/>
            </p:cNvSpPr>
            <p:nvPr/>
          </p:nvSpPr>
          <p:spPr bwMode="auto">
            <a:xfrm rot="10800000" flipV="1">
              <a:off x="3854783" y="1296775"/>
              <a:ext cx="379991" cy="304004"/>
            </a:xfrm>
            <a:prstGeom prst="roundRect">
              <a:avLst>
                <a:gd name="adj" fmla="val 9611"/>
              </a:avLst>
            </a:prstGeom>
            <a:gradFill rotWithShape="1">
              <a:gsLst>
                <a:gs pos="0">
                  <a:schemeClr val="bg1"/>
                </a:gs>
                <a:gs pos="100000">
                  <a:schemeClr val="bg1">
                    <a:gamma/>
                    <a:shade val="90980"/>
                    <a:invGamma/>
                  </a:schemeClr>
                </a:gs>
              </a:gsLst>
              <a:lin ang="2700000" scaled="1"/>
            </a:gradFill>
            <a:ln w="15875" algn="ctr">
              <a:noFill/>
              <a:round/>
            </a:ln>
            <a:effectLst>
              <a:outerShdw dist="53882" dir="2700000" algn="ctr" rotWithShape="0">
                <a:srgbClr val="DDDDDD">
                  <a:alpha val="50000"/>
                </a:srgbClr>
              </a:outerShdw>
            </a:effectLst>
          </p:spPr>
          <p:txBody>
            <a:bodyPr lIns="17128" tIns="44538" rIns="17128" bIns="10278" anchor="ctr"/>
            <a:lstStyle/>
            <a:p>
              <a:pPr defTabSz="899795" eaLnBrk="1" latinLnBrk="1" hangingPunct="1">
                <a:lnSpc>
                  <a:spcPct val="80000"/>
                </a:lnSpc>
                <a:spcBef>
                  <a:spcPct val="50000"/>
                </a:spcBef>
                <a:buClr>
                  <a:srgbClr val="336699"/>
                </a:buClr>
                <a:defRPr/>
              </a:pPr>
              <a:r>
                <a:rPr lang="en-US" altLang="ko-KR" sz="800" b="1" dirty="0">
                  <a:solidFill>
                    <a:schemeClr val="accent2"/>
                  </a:solidFill>
                  <a:latin typeface="微软雅黑" panose="020B0503020204020204" pitchFamily="34" charset="-122"/>
                  <a:ea typeface="微软雅黑" panose="020B0503020204020204" pitchFamily="34" charset="-122"/>
                </a:rPr>
                <a:t>CIM-PC</a:t>
              </a:r>
            </a:p>
          </p:txBody>
        </p:sp>
        <p:pic>
          <p:nvPicPr>
            <p:cNvPr id="40" name="Picture 13" descr="MC900428945[1]"/>
            <p:cNvPicPr>
              <a:picLocks noChangeAspect="1" noChangeArrowheads="1"/>
            </p:cNvPicPr>
            <p:nvPr/>
          </p:nvPicPr>
          <p:blipFill>
            <a:blip r:embed="rId2" cstate="print"/>
            <a:srcRect/>
            <a:stretch>
              <a:fillRect/>
            </a:stretch>
          </p:blipFill>
          <p:spPr bwMode="auto">
            <a:xfrm>
              <a:off x="4164690" y="1344449"/>
              <a:ext cx="353874" cy="253875"/>
            </a:xfrm>
            <a:prstGeom prst="rect">
              <a:avLst/>
            </a:prstGeom>
            <a:noFill/>
            <a:ln w="9525">
              <a:noFill/>
              <a:miter lim="800000"/>
              <a:headEnd/>
              <a:tailEnd/>
            </a:ln>
          </p:spPr>
        </p:pic>
      </p:grpSp>
      <p:sp>
        <p:nvSpPr>
          <p:cNvPr id="41" name="TextBox 40"/>
          <p:cNvSpPr txBox="1"/>
          <p:nvPr/>
        </p:nvSpPr>
        <p:spPr>
          <a:xfrm>
            <a:off x="5966667" y="1339509"/>
            <a:ext cx="1374698" cy="230832"/>
          </a:xfrm>
          <a:prstGeom prst="rect">
            <a:avLst/>
          </a:prstGeom>
          <a:noFill/>
        </p:spPr>
        <p:txBody>
          <a:bodyPr wrap="square" rtlCol="0">
            <a:spAutoFit/>
          </a:bodyPr>
          <a:lstStyle/>
          <a:p>
            <a:r>
              <a:rPr lang="en-US" altLang="ko-KR" dirty="0"/>
              <a:t>Loading Stop Request</a:t>
            </a:r>
            <a:endParaRPr lang="ko-KR" altLang="en-US"/>
          </a:p>
        </p:txBody>
      </p:sp>
      <p:cxnSp>
        <p:nvCxnSpPr>
          <p:cNvPr id="42" name="꺾인 연결선 41"/>
          <p:cNvCxnSpPr>
            <a:stCxn id="39" idx="3"/>
            <a:endCxn id="35" idx="0"/>
          </p:cNvCxnSpPr>
          <p:nvPr/>
        </p:nvCxnSpPr>
        <p:spPr>
          <a:xfrm rot="10800000" flipV="1">
            <a:off x="2835124" y="1577731"/>
            <a:ext cx="1815273" cy="710251"/>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018995" y="1339509"/>
            <a:ext cx="1512168" cy="369332"/>
          </a:xfrm>
          <a:prstGeom prst="rect">
            <a:avLst/>
          </a:prstGeom>
          <a:noFill/>
        </p:spPr>
        <p:txBody>
          <a:bodyPr wrap="square" rtlCol="0">
            <a:spAutoFit/>
          </a:bodyPr>
          <a:lstStyle/>
          <a:p>
            <a:r>
              <a:rPr lang="en-US" altLang="ko-KR" dirty="0"/>
              <a:t>Loading Stop </a:t>
            </a:r>
            <a:r>
              <a:rPr lang="en-US" altLang="ko-KR" dirty="0" smtClean="0"/>
              <a:t>Command</a:t>
            </a:r>
            <a:endParaRPr lang="ko-KR" altLang="en-US"/>
          </a:p>
        </p:txBody>
      </p:sp>
      <p:cxnSp>
        <p:nvCxnSpPr>
          <p:cNvPr id="48" name="꺾인 연결선 47"/>
          <p:cNvCxnSpPr>
            <a:stCxn id="21" idx="2"/>
            <a:endCxn id="39" idx="2"/>
          </p:cNvCxnSpPr>
          <p:nvPr/>
        </p:nvCxnSpPr>
        <p:spPr>
          <a:xfrm rot="5400000" flipH="1" flipV="1">
            <a:off x="3097463" y="888643"/>
            <a:ext cx="903763" cy="2454531"/>
          </a:xfrm>
          <a:prstGeom prst="bentConnector3">
            <a:avLst>
              <a:gd name="adj1" fmla="val -4508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1.1 System Configuration</a:t>
            </a:r>
            <a:endParaRPr lang="ko-KR" altLang="en-US" sz="2000" b="1" dirty="0">
              <a:latin typeface="微软雅黑" panose="020B0503020204020204" pitchFamily="34" charset="-122"/>
              <a:ea typeface="Gulim" panose="020B0600000101010101" pitchFamily="50" charset="-127"/>
            </a:endParaRPr>
          </a:p>
        </p:txBody>
      </p:sp>
      <p:sp>
        <p:nvSpPr>
          <p:cNvPr id="70" name="직사각형 69"/>
          <p:cNvSpPr/>
          <p:nvPr/>
        </p:nvSpPr>
        <p:spPr>
          <a:xfrm>
            <a:off x="560512" y="3544828"/>
            <a:ext cx="8784976" cy="2806096"/>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1" name="Rectangle 138"/>
          <p:cNvSpPr>
            <a:spLocks noChangeArrowheads="1"/>
          </p:cNvSpPr>
          <p:nvPr/>
        </p:nvSpPr>
        <p:spPr bwMode="auto">
          <a:xfrm>
            <a:off x="560512" y="908720"/>
            <a:ext cx="8713788" cy="337185"/>
          </a:xfrm>
          <a:prstGeom prst="rect">
            <a:avLst/>
          </a:prstGeom>
          <a:noFill/>
          <a:ln w="12700">
            <a:noFill/>
            <a:miter lim="800000"/>
            <a:headEnd type="none" w="sm" len="sm"/>
            <a:tailEnd type="none" w="sm" len="sm"/>
          </a:ln>
        </p:spPr>
        <p:txBody>
          <a:bodyPr wrap="square">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PLC and PC Configuration</a:t>
            </a:r>
          </a:p>
        </p:txBody>
      </p:sp>
      <p:graphicFrame>
        <p:nvGraphicFramePr>
          <p:cNvPr id="418" name="표 417"/>
          <p:cNvGraphicFramePr>
            <a:graphicFrameLocks noGrp="1"/>
          </p:cNvGraphicFramePr>
          <p:nvPr>
            <p:custDataLst>
              <p:tags r:id="rId1"/>
            </p:custDataLst>
            <p:extLst>
              <p:ext uri="{D42A27DB-BD31-4B8C-83A1-F6EECF244321}">
                <p14:modId xmlns:p14="http://schemas.microsoft.com/office/powerpoint/2010/main" val="1976362531"/>
              </p:ext>
            </p:extLst>
          </p:nvPr>
        </p:nvGraphicFramePr>
        <p:xfrm>
          <a:off x="632520" y="5238532"/>
          <a:ext cx="8633708" cy="998780"/>
        </p:xfrm>
        <a:graphic>
          <a:graphicData uri="http://schemas.openxmlformats.org/drawingml/2006/table">
            <a:tbl>
              <a:tblPr firstRow="1" bandRow="1">
                <a:tableStyleId>{5C22544A-7EE6-4342-B048-85BDC9FD1C3A}</a:tableStyleId>
              </a:tblPr>
              <a:tblGrid>
                <a:gridCol w="575581"/>
                <a:gridCol w="512131"/>
                <a:gridCol w="628833"/>
                <a:gridCol w="628833"/>
                <a:gridCol w="628833"/>
                <a:gridCol w="628833"/>
                <a:gridCol w="628833"/>
                <a:gridCol w="628833"/>
                <a:gridCol w="628833"/>
                <a:gridCol w="628833"/>
                <a:gridCol w="628833"/>
                <a:gridCol w="628833"/>
                <a:gridCol w="628833"/>
                <a:gridCol w="628833"/>
              </a:tblGrid>
              <a:tr h="118864">
                <a:tc>
                  <a:txBody>
                    <a:bodyPr/>
                    <a:lstStyle/>
                    <a:p>
                      <a:pPr algn="ctr" latinLnBrk="1"/>
                      <a:r>
                        <a:rPr lang="en-US" altLang="ko-KR" sz="800" dirty="0"/>
                        <a:t>Local No</a:t>
                      </a:r>
                      <a:endParaRPr lang="ko-KR" altLang="en-US" sz="800" dirty="0"/>
                    </a:p>
                  </a:txBody>
                  <a:tcPr anchor="ctr"/>
                </a:tc>
                <a:tc>
                  <a:txBody>
                    <a:bodyPr/>
                    <a:lstStyle/>
                    <a:p>
                      <a:pPr algn="ctr" latinLnBrk="1"/>
                      <a:r>
                        <a:rPr lang="en-US" altLang="ko-KR" sz="800" dirty="0"/>
                        <a:t>Local#1</a:t>
                      </a:r>
                      <a:endParaRPr lang="ko-KR" altLang="en-US" sz="800" dirty="0"/>
                    </a:p>
                  </a:txBody>
                  <a:tcPr anchor="ctr"/>
                </a:tc>
                <a:tc>
                  <a:txBody>
                    <a:bodyPr/>
                    <a:lstStyle/>
                    <a:p>
                      <a:pPr algn="ctr" latinLnBrk="1"/>
                      <a:r>
                        <a:rPr lang="en-US" altLang="ko-KR" sz="800" dirty="0"/>
                        <a:t>Local#2</a:t>
                      </a:r>
                      <a:endParaRPr lang="ko-KR" altLang="en-US" sz="800" dirty="0"/>
                    </a:p>
                  </a:txBody>
                  <a:tcPr anchor="ctr"/>
                </a:tc>
                <a:tc>
                  <a:txBody>
                    <a:bodyPr/>
                    <a:lstStyle/>
                    <a:p>
                      <a:pPr algn="ctr" latinLnBrk="1"/>
                      <a:r>
                        <a:rPr lang="en-US" altLang="ko-KR" sz="800" dirty="0"/>
                        <a:t>Local#3</a:t>
                      </a:r>
                      <a:endParaRPr lang="ko-KR" altLang="en-US" sz="800" dirty="0"/>
                    </a:p>
                  </a:txBody>
                  <a:tcPr anchor="ctr"/>
                </a:tc>
                <a:tc>
                  <a:txBody>
                    <a:bodyPr/>
                    <a:lstStyle/>
                    <a:p>
                      <a:pPr algn="ctr" latinLnBrk="1"/>
                      <a:r>
                        <a:rPr lang="en-US" altLang="ko-KR" sz="800" dirty="0"/>
                        <a:t>Local#4</a:t>
                      </a:r>
                      <a:endParaRPr lang="ko-KR" altLang="en-US" sz="800" dirty="0"/>
                    </a:p>
                  </a:txBody>
                  <a:tcPr anchor="ctr"/>
                </a:tc>
                <a:tc>
                  <a:txBody>
                    <a:bodyPr/>
                    <a:lstStyle/>
                    <a:p>
                      <a:pPr algn="ctr" latinLnBrk="1"/>
                      <a:r>
                        <a:rPr lang="en-US" altLang="ko-KR" sz="800" dirty="0"/>
                        <a:t>Local#5</a:t>
                      </a:r>
                      <a:endParaRPr lang="ko-KR" altLang="en-US" sz="800" dirty="0"/>
                    </a:p>
                  </a:txBody>
                  <a:tcPr anchor="ctr"/>
                </a:tc>
                <a:tc>
                  <a:txBody>
                    <a:bodyPr/>
                    <a:lstStyle/>
                    <a:p>
                      <a:pPr algn="ctr" latinLnBrk="1"/>
                      <a:r>
                        <a:rPr lang="en-US" altLang="ko-KR" sz="800" dirty="0"/>
                        <a:t>Local#6</a:t>
                      </a:r>
                      <a:endParaRPr lang="ko-KR" altLang="en-US" sz="800" dirty="0"/>
                    </a:p>
                  </a:txBody>
                  <a:tcPr anchor="ctr"/>
                </a:tc>
                <a:tc>
                  <a:txBody>
                    <a:bodyPr/>
                    <a:lstStyle/>
                    <a:p>
                      <a:pPr algn="ctr" latinLnBrk="1"/>
                      <a:r>
                        <a:rPr lang="en-US" altLang="ko-KR" sz="800" dirty="0"/>
                        <a:t>Local#7</a:t>
                      </a:r>
                      <a:endParaRPr lang="ko-KR" altLang="en-US" sz="800" dirty="0"/>
                    </a:p>
                  </a:txBody>
                  <a:tcPr anchor="ctr"/>
                </a:tc>
                <a:tc>
                  <a:txBody>
                    <a:bodyPr/>
                    <a:lstStyle/>
                    <a:p>
                      <a:pPr algn="ctr" latinLnBrk="1"/>
                      <a:r>
                        <a:rPr lang="en-US" altLang="ko-KR" sz="800" dirty="0"/>
                        <a:t>Local#8</a:t>
                      </a:r>
                      <a:endParaRPr lang="ko-KR" altLang="en-US" sz="800" dirty="0"/>
                    </a:p>
                  </a:txBody>
                  <a:tcPr anchor="ctr"/>
                </a:tc>
                <a:tc>
                  <a:txBody>
                    <a:bodyPr/>
                    <a:lstStyle/>
                    <a:p>
                      <a:pPr algn="ctr" latinLnBrk="1"/>
                      <a:r>
                        <a:rPr lang="en-US" altLang="ko-KR" sz="800" dirty="0"/>
                        <a:t>Local#9</a:t>
                      </a:r>
                      <a:endParaRPr lang="ko-KR" altLang="en-US" sz="800" dirty="0"/>
                    </a:p>
                  </a:txBody>
                  <a:tcPr anchor="ctr"/>
                </a:tc>
                <a:tc>
                  <a:txBody>
                    <a:bodyPr/>
                    <a:lstStyle/>
                    <a:p>
                      <a:pPr algn="ctr" latinLnBrk="1"/>
                      <a:r>
                        <a:rPr lang="en-US" altLang="ko-KR" sz="800" dirty="0"/>
                        <a:t>Local#10</a:t>
                      </a:r>
                      <a:endParaRPr lang="ko-KR" altLang="en-US" sz="800" dirty="0"/>
                    </a:p>
                  </a:txBody>
                  <a:tcPr anchor="ctr"/>
                </a:tc>
                <a:tc>
                  <a:txBody>
                    <a:bodyPr/>
                    <a:lstStyle/>
                    <a:p>
                      <a:pPr algn="ctr" latinLnBrk="1"/>
                      <a:r>
                        <a:rPr lang="en-US" altLang="ko-KR" sz="800" dirty="0"/>
                        <a:t>Local#11</a:t>
                      </a:r>
                      <a:endParaRPr lang="ko-KR" altLang="en-US" sz="800" dirty="0"/>
                    </a:p>
                  </a:txBody>
                  <a:tcPr anchor="ctr"/>
                </a:tc>
                <a:tc>
                  <a:txBody>
                    <a:bodyPr/>
                    <a:lstStyle/>
                    <a:p>
                      <a:pPr algn="ctr" latinLnBrk="1"/>
                      <a:r>
                        <a:rPr lang="en-US" altLang="ko-KR" sz="800" dirty="0"/>
                        <a:t>Local#12</a:t>
                      </a:r>
                      <a:endParaRPr lang="ko-KR" altLang="en-US" sz="800" dirty="0"/>
                    </a:p>
                  </a:txBody>
                  <a:tcPr anchor="ctr"/>
                </a:tc>
                <a:tc>
                  <a:txBody>
                    <a:bodyPr/>
                    <a:lstStyle/>
                    <a:p>
                      <a:pPr algn="ctr" latinLnBrk="1"/>
                      <a:r>
                        <a:rPr lang="en-US" altLang="ko-KR" sz="800" dirty="0" smtClean="0"/>
                        <a:t>Local#38</a:t>
                      </a:r>
                      <a:endParaRPr lang="ko-KR" altLang="en-US" sz="800" dirty="0"/>
                    </a:p>
                  </a:txBody>
                  <a:tcPr anchor="ctr"/>
                </a:tc>
              </a:tr>
              <a:tr h="225070">
                <a:tc>
                  <a:txBody>
                    <a:bodyPr/>
                    <a:lstStyle/>
                    <a:p>
                      <a:pPr algn="ctr" latinLnBrk="1"/>
                      <a:r>
                        <a:rPr lang="en-US" altLang="ko-KR" sz="800" b="1" dirty="0">
                          <a:solidFill>
                            <a:schemeClr val="bg1"/>
                          </a:solidFill>
                        </a:rPr>
                        <a:t>Machine</a:t>
                      </a:r>
                      <a:endParaRPr lang="ko-KR" altLang="en-US" sz="800" b="1" dirty="0">
                        <a:solidFill>
                          <a:schemeClr val="bg1"/>
                        </a:solidFill>
                      </a:endParaRPr>
                    </a:p>
                  </a:txBody>
                  <a:tcPr anchor="ctr">
                    <a:solidFill>
                      <a:schemeClr val="accent1"/>
                    </a:solidFill>
                  </a:tcPr>
                </a:tc>
                <a:tc>
                  <a:txBody>
                    <a:bodyPr/>
                    <a:lstStyle/>
                    <a:p>
                      <a:pPr algn="ctr" latinLnBrk="1"/>
                      <a:r>
                        <a:rPr lang="en-US" altLang="ko-KR" sz="800" dirty="0"/>
                        <a:t>CIM-PC</a:t>
                      </a:r>
                      <a:endParaRPr lang="ko-KR" altLang="en-US" sz="800" dirty="0"/>
                    </a:p>
                  </a:txBody>
                  <a:tcPr anchor="ctr"/>
                </a:tc>
                <a:tc>
                  <a:txBody>
                    <a:bodyPr/>
                    <a:lstStyle/>
                    <a:p>
                      <a:pPr algn="ctr" latinLnBrk="1"/>
                      <a:r>
                        <a:rPr lang="en-US" altLang="ko-KR" sz="800" dirty="0"/>
                        <a:t>Loader</a:t>
                      </a:r>
                      <a:endParaRPr lang="ko-KR" altLang="en-US" sz="800" dirty="0"/>
                    </a:p>
                  </a:txBody>
                  <a:tcPr anchor="ctr"/>
                </a:tc>
                <a:tc>
                  <a:txBody>
                    <a:bodyPr/>
                    <a:lstStyle/>
                    <a:p>
                      <a:pPr algn="ctr" latinLnBrk="1"/>
                      <a:r>
                        <a:rPr lang="en-US" altLang="ko-KR" sz="800" dirty="0"/>
                        <a:t>ICLN</a:t>
                      </a:r>
                      <a:endParaRPr lang="ko-KR" altLang="en-US" sz="800" dirty="0"/>
                    </a:p>
                  </a:txBody>
                  <a:tcPr anchor="ctr"/>
                </a:tc>
                <a:tc>
                  <a:txBody>
                    <a:bodyPr/>
                    <a:lstStyle/>
                    <a:p>
                      <a:pPr algn="ctr" latinLnBrk="1"/>
                      <a:r>
                        <a:rPr lang="en-US" altLang="ko-KR" sz="800" dirty="0"/>
                        <a:t>OVEN</a:t>
                      </a:r>
                      <a:endParaRPr lang="ko-KR" altLang="en-US" sz="800" dirty="0"/>
                    </a:p>
                  </a:txBody>
                  <a:tcPr anchor="ctr"/>
                </a:tc>
                <a:tc>
                  <a:txBody>
                    <a:bodyPr/>
                    <a:lstStyle/>
                    <a:p>
                      <a:pPr algn="ctr" latinLnBrk="1"/>
                      <a:r>
                        <a:rPr lang="en-US" altLang="ko-KR" sz="800" dirty="0"/>
                        <a:t>Block0</a:t>
                      </a:r>
                      <a:endParaRPr lang="ko-KR" altLang="en-US" sz="800" dirty="0"/>
                    </a:p>
                  </a:txBody>
                  <a:tcPr anchor="ctr"/>
                </a:tc>
                <a:tc>
                  <a:txBody>
                    <a:bodyPr/>
                    <a:lstStyle/>
                    <a:p>
                      <a:pPr algn="ctr" latinLnBrk="1"/>
                      <a:r>
                        <a:rPr lang="en-US" altLang="ko-KR" sz="800" dirty="0"/>
                        <a:t>Block1</a:t>
                      </a:r>
                      <a:endParaRPr lang="ko-KR" altLang="en-US" sz="800" dirty="0"/>
                    </a:p>
                  </a:txBody>
                  <a:tcPr anchor="ctr"/>
                </a:tc>
                <a:tc>
                  <a:txBody>
                    <a:bodyPr/>
                    <a:lstStyle/>
                    <a:p>
                      <a:pPr algn="ctr" latinLnBrk="1"/>
                      <a:r>
                        <a:rPr lang="en-US" altLang="ko-KR" sz="800" dirty="0"/>
                        <a:t>Block3</a:t>
                      </a:r>
                      <a:endParaRPr lang="ko-KR" altLang="en-US" sz="800" dirty="0"/>
                    </a:p>
                  </a:txBody>
                  <a:tcPr anchor="ctr"/>
                </a:tc>
                <a:tc>
                  <a:txBody>
                    <a:bodyPr/>
                    <a:lstStyle/>
                    <a:p>
                      <a:pPr algn="ctr" latinLnBrk="1"/>
                      <a:r>
                        <a:rPr lang="en-US" altLang="ko-KR" sz="800" dirty="0"/>
                        <a:t>Block5</a:t>
                      </a:r>
                      <a:endParaRPr lang="ko-KR" altLang="en-US" sz="800" dirty="0"/>
                    </a:p>
                  </a:txBody>
                  <a:tcPr anchor="ctr"/>
                </a:tc>
                <a:tc>
                  <a:txBody>
                    <a:bodyPr/>
                    <a:lstStyle/>
                    <a:p>
                      <a:pPr algn="ctr" latinLnBrk="1"/>
                      <a:r>
                        <a:rPr lang="en-US" altLang="ko-KR" sz="800" dirty="0"/>
                        <a:t>Block7</a:t>
                      </a:r>
                      <a:endParaRPr lang="ko-KR" altLang="en-US" sz="800" dirty="0"/>
                    </a:p>
                  </a:txBody>
                  <a:tcPr anchor="ctr"/>
                </a:tc>
                <a:tc>
                  <a:txBody>
                    <a:bodyPr/>
                    <a:lstStyle/>
                    <a:p>
                      <a:pPr algn="ctr" latinLnBrk="1"/>
                      <a:r>
                        <a:rPr lang="en-US" altLang="ko-KR" sz="800" dirty="0"/>
                        <a:t>Block9</a:t>
                      </a:r>
                      <a:endParaRPr lang="ko-KR" altLang="en-US" sz="800" dirty="0"/>
                    </a:p>
                  </a:txBody>
                  <a:tcPr anchor="ctr"/>
                </a:tc>
                <a:tc>
                  <a:txBody>
                    <a:bodyPr/>
                    <a:lstStyle/>
                    <a:p>
                      <a:pPr algn="ctr" latinLnBrk="1"/>
                      <a:r>
                        <a:rPr lang="en-US" altLang="ko-KR" sz="800" dirty="0"/>
                        <a:t>BlockA</a:t>
                      </a:r>
                      <a:endParaRPr lang="ko-KR" altLang="en-US" sz="800" dirty="0"/>
                    </a:p>
                  </a:txBody>
                  <a:tcPr anchor="ctr"/>
                </a:tc>
                <a:tc>
                  <a:txBody>
                    <a:bodyPr/>
                    <a:lstStyle/>
                    <a:p>
                      <a:pPr algn="ctr" latinLnBrk="1"/>
                      <a:r>
                        <a:rPr lang="en-US" altLang="ko-KR" sz="800" dirty="0"/>
                        <a:t>BlockC</a:t>
                      </a:r>
                      <a:endParaRPr lang="ko-KR" altLang="en-US" sz="800" dirty="0"/>
                    </a:p>
                  </a:txBody>
                  <a:tcPr anchor="ctr"/>
                </a:tc>
                <a:tc>
                  <a:txBody>
                    <a:bodyPr/>
                    <a:lstStyle/>
                    <a:p>
                      <a:pPr algn="ctr" latinLnBrk="1"/>
                      <a:r>
                        <a:rPr lang="en-US" altLang="ko-KR" sz="800" dirty="0" smtClean="0"/>
                        <a:t>EGIS</a:t>
                      </a:r>
                      <a:endParaRPr lang="ko-KR" altLang="en-US" sz="800" dirty="0"/>
                    </a:p>
                  </a:txBody>
                  <a:tcPr anchor="ctr"/>
                </a:tc>
              </a:tr>
              <a:tr h="225070">
                <a:tc>
                  <a:txBody>
                    <a:bodyPr/>
                    <a:lstStyle/>
                    <a:p>
                      <a:pPr algn="ctr" latinLnBrk="1"/>
                      <a:r>
                        <a:rPr lang="en-US" altLang="ko-KR" sz="800" b="1" dirty="0" smtClean="0">
                          <a:solidFill>
                            <a:schemeClr val="bg1"/>
                          </a:solidFill>
                        </a:rPr>
                        <a:t>Vendor</a:t>
                      </a:r>
                      <a:endParaRPr lang="ko-KR" altLang="en-US" sz="800" b="1" dirty="0">
                        <a:solidFill>
                          <a:schemeClr val="bg1"/>
                        </a:solidFill>
                      </a:endParaRPr>
                    </a:p>
                  </a:txBody>
                  <a:tcPr anchor="ctr">
                    <a:solidFill>
                      <a:schemeClr val="accent1"/>
                    </a:solidFill>
                  </a:tcPr>
                </a:tc>
                <a:tc>
                  <a:txBody>
                    <a:bodyPr/>
                    <a:lstStyle/>
                    <a:p>
                      <a:pPr algn="ctr" latinLnBrk="1"/>
                      <a:r>
                        <a:rPr lang="en-US" altLang="ko-KR" sz="800" dirty="0" smtClean="0"/>
                        <a:t>AIM</a:t>
                      </a:r>
                      <a:endParaRPr lang="ko-KR" altLang="en-US" sz="800" dirty="0"/>
                    </a:p>
                  </a:txBody>
                  <a:tcPr anchor="ctr"/>
                </a:tc>
                <a:tc>
                  <a:txBody>
                    <a:bodyPr/>
                    <a:lstStyle/>
                    <a:p>
                      <a:pPr algn="ctr" latinLnBrk="1"/>
                      <a:r>
                        <a:rPr lang="ko-KR" altLang="en-US" sz="800" dirty="0" smtClean="0"/>
                        <a:t>七星</a:t>
                      </a:r>
                      <a:endParaRPr lang="ko-KR" altLang="en-US" sz="800" dirty="0"/>
                    </a:p>
                  </a:txBody>
                  <a:tcPr anchor="ctr"/>
                </a:tc>
                <a:tc>
                  <a:txBody>
                    <a:bodyPr/>
                    <a:lstStyle/>
                    <a:p>
                      <a:pPr algn="ctr" latinLnBrk="1"/>
                      <a:endParaRPr lang="ko-KR" altLang="en-US" sz="800" dirty="0"/>
                    </a:p>
                  </a:txBody>
                  <a:tcPr anchor="ctr"/>
                </a:tc>
                <a:tc>
                  <a:txBody>
                    <a:bodyPr/>
                    <a:lstStyle/>
                    <a:p>
                      <a:pPr algn="ctr" latinLnBrk="1"/>
                      <a:r>
                        <a:rPr lang="en-US" altLang="ko-KR" sz="800" dirty="0" smtClean="0"/>
                        <a:t>Hanwha</a:t>
                      </a:r>
                      <a:endParaRPr lang="ko-KR" altLang="en-US" sz="800" dirty="0"/>
                    </a:p>
                  </a:txBody>
                  <a:tcPr anchor="ctr"/>
                </a:tc>
                <a:tc>
                  <a:txBody>
                    <a:bodyPr/>
                    <a:lstStyle/>
                    <a:p>
                      <a:pPr algn="ctr" latinLnBrk="1"/>
                      <a:r>
                        <a:rPr lang="en-US" altLang="ko-KR" sz="800" dirty="0" err="1" smtClean="0"/>
                        <a:t>Tokki</a:t>
                      </a:r>
                      <a:endParaRPr lang="ko-KR" altLang="en-US" sz="800" dirty="0"/>
                    </a:p>
                  </a:txBody>
                  <a:tcPr anchor="ctr"/>
                </a:tc>
                <a:tc>
                  <a:txBody>
                    <a:bodyPr/>
                    <a:lstStyle/>
                    <a:p>
                      <a:pPr algn="ctr" latinLnBrk="1"/>
                      <a:r>
                        <a:rPr lang="en-US" altLang="ko-KR" sz="800" dirty="0" err="1" smtClean="0"/>
                        <a:t>Tokki</a:t>
                      </a:r>
                      <a:endParaRPr lang="ko-KR" altLang="en-US" sz="800" dirty="0"/>
                    </a:p>
                  </a:txBody>
                  <a:tcPr anchor="ctr"/>
                </a:tc>
                <a:tc>
                  <a:txBody>
                    <a:bodyPr/>
                    <a:lstStyle/>
                    <a:p>
                      <a:pPr algn="ctr" latinLnBrk="1"/>
                      <a:r>
                        <a:rPr lang="en-US" altLang="ko-KR" sz="800" dirty="0" err="1" smtClean="0"/>
                        <a:t>Tokki</a:t>
                      </a:r>
                      <a:endParaRPr lang="ko-KR" altLang="en-US" sz="800" dirty="0"/>
                    </a:p>
                  </a:txBody>
                  <a:tcPr anchor="ctr"/>
                </a:tc>
                <a:tc>
                  <a:txBody>
                    <a:bodyPr/>
                    <a:lstStyle/>
                    <a:p>
                      <a:pPr algn="ctr" latinLnBrk="1"/>
                      <a:r>
                        <a:rPr lang="en-US" altLang="ko-KR" sz="800" dirty="0" err="1" smtClean="0"/>
                        <a:t>Tokki</a:t>
                      </a:r>
                      <a:endParaRPr lang="ko-KR" altLang="en-US" sz="800" dirty="0"/>
                    </a:p>
                  </a:txBody>
                  <a:tcPr anchor="ctr"/>
                </a:tc>
                <a:tc>
                  <a:txBody>
                    <a:bodyPr/>
                    <a:lstStyle/>
                    <a:p>
                      <a:pPr algn="ctr" latinLnBrk="1"/>
                      <a:r>
                        <a:rPr lang="en-US" altLang="ko-KR" sz="800" dirty="0" err="1" smtClean="0"/>
                        <a:t>Tokki</a:t>
                      </a:r>
                      <a:endParaRPr lang="ko-KR" altLang="en-US" sz="800" dirty="0"/>
                    </a:p>
                  </a:txBody>
                  <a:tcPr anchor="ctr"/>
                </a:tc>
                <a:tc>
                  <a:txBody>
                    <a:bodyPr/>
                    <a:lstStyle/>
                    <a:p>
                      <a:pPr algn="ctr" latinLnBrk="1"/>
                      <a:r>
                        <a:rPr lang="en-US" altLang="ko-KR" sz="800" dirty="0" err="1" smtClean="0"/>
                        <a:t>Tokki</a:t>
                      </a:r>
                      <a:endParaRPr lang="ko-KR" altLang="en-US" sz="800" dirty="0"/>
                    </a:p>
                  </a:txBody>
                  <a:tcPr anchor="ctr"/>
                </a:tc>
                <a:tc>
                  <a:txBody>
                    <a:bodyPr/>
                    <a:lstStyle/>
                    <a:p>
                      <a:pPr algn="ctr" latinLnBrk="1"/>
                      <a:r>
                        <a:rPr lang="en-US" altLang="ko-KR" sz="800" dirty="0" err="1" smtClean="0"/>
                        <a:t>Tokki</a:t>
                      </a:r>
                      <a:endParaRPr lang="ko-KR" altLang="en-US" sz="800" dirty="0"/>
                    </a:p>
                  </a:txBody>
                  <a:tcPr anchor="ctr"/>
                </a:tc>
                <a:tc>
                  <a:txBody>
                    <a:bodyPr/>
                    <a:lstStyle/>
                    <a:p>
                      <a:pPr algn="ctr" latinLnBrk="1"/>
                      <a:r>
                        <a:rPr lang="en-US" altLang="ko-KR" sz="800" dirty="0" err="1" smtClean="0"/>
                        <a:t>Tokki</a:t>
                      </a:r>
                      <a:endParaRPr lang="ko-KR" altLang="en-US" sz="800" dirty="0"/>
                    </a:p>
                  </a:txBody>
                  <a:tcPr anchor="ctr"/>
                </a:tc>
                <a:tc>
                  <a:txBody>
                    <a:bodyPr/>
                    <a:lstStyle/>
                    <a:p>
                      <a:pPr algn="ctr" latinLnBrk="1"/>
                      <a:endParaRPr lang="ko-KR" altLang="en-US" sz="800" dirty="0"/>
                    </a:p>
                  </a:txBody>
                  <a:tcPr anchor="ctr"/>
                </a:tc>
              </a:tr>
              <a:tr h="225070">
                <a:tc>
                  <a:txBody>
                    <a:bodyPr/>
                    <a:lstStyle/>
                    <a:p>
                      <a:pPr algn="ctr" latinLnBrk="1"/>
                      <a:r>
                        <a:rPr lang="en-US" altLang="ko-KR" sz="800" b="1" dirty="0" err="1" smtClean="0">
                          <a:solidFill>
                            <a:schemeClr val="bg1"/>
                          </a:solidFill>
                        </a:rPr>
                        <a:t>Comm</a:t>
                      </a:r>
                      <a:endParaRPr lang="en-US" altLang="ko-KR" sz="800" b="1" dirty="0" smtClean="0">
                        <a:solidFill>
                          <a:schemeClr val="bg1"/>
                        </a:solidFill>
                      </a:endParaRPr>
                    </a:p>
                    <a:p>
                      <a:pPr algn="ctr" latinLnBrk="1"/>
                      <a:r>
                        <a:rPr lang="en-US" altLang="ko-KR" sz="800" b="1" dirty="0" smtClean="0">
                          <a:solidFill>
                            <a:schemeClr val="bg1"/>
                          </a:solidFill>
                        </a:rPr>
                        <a:t>Type</a:t>
                      </a:r>
                      <a:endParaRPr lang="ko-KR" altLang="en-US" sz="800" b="1" dirty="0">
                        <a:solidFill>
                          <a:schemeClr val="bg1"/>
                        </a:solidFill>
                      </a:endParaRPr>
                    </a:p>
                  </a:txBody>
                  <a:tcPr anchor="ctr">
                    <a:solidFill>
                      <a:schemeClr val="accent1"/>
                    </a:solidFill>
                  </a:tcPr>
                </a:tc>
                <a:tc>
                  <a:txBody>
                    <a:bodyPr/>
                    <a:lstStyle/>
                    <a:p>
                      <a:pPr algn="ctr" latinLnBrk="1"/>
                      <a:r>
                        <a:rPr lang="en-US" altLang="ko-KR" sz="800" dirty="0" smtClean="0"/>
                        <a:t>PLC</a:t>
                      </a:r>
                    </a:p>
                    <a:p>
                      <a:pPr algn="ctr" latinLnBrk="1"/>
                      <a:r>
                        <a:rPr lang="en-US" altLang="ko-KR" sz="800" dirty="0" smtClean="0"/>
                        <a:t>HSMS</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c>
                  <a:txBody>
                    <a:bodyPr/>
                    <a:lstStyle/>
                    <a:p>
                      <a:pPr algn="ctr" latinLnBrk="1"/>
                      <a:r>
                        <a:rPr lang="en-US" altLang="ko-KR" sz="800" dirty="0" smtClean="0"/>
                        <a:t>PLC</a:t>
                      </a:r>
                      <a:endParaRPr lang="ko-KR" altLang="en-US" sz="800" dirty="0"/>
                    </a:p>
                  </a:txBody>
                  <a:tcPr anchor="ctr"/>
                </a:tc>
              </a:tr>
            </a:tbl>
          </a:graphicData>
        </a:graphic>
      </p:graphicFrame>
      <p:sp>
        <p:nvSpPr>
          <p:cNvPr id="176" name="AutoShape 84"/>
          <p:cNvSpPr>
            <a:spLocks noChangeArrowheads="1"/>
          </p:cNvSpPr>
          <p:nvPr/>
        </p:nvSpPr>
        <p:spPr bwMode="auto">
          <a:xfrm>
            <a:off x="2308395" y="2276872"/>
            <a:ext cx="6314477" cy="432048"/>
          </a:xfrm>
          <a:prstGeom prst="roundRect">
            <a:avLst>
              <a:gd name="adj" fmla="val 7556"/>
            </a:avLst>
          </a:prstGeom>
        </p:spPr>
        <p:style>
          <a:lnRef idx="1">
            <a:schemeClr val="accent3"/>
          </a:lnRef>
          <a:fillRef idx="2">
            <a:schemeClr val="accent3"/>
          </a:fillRef>
          <a:effectRef idx="1">
            <a:schemeClr val="accent3"/>
          </a:effectRef>
          <a:fontRef idx="minor">
            <a:schemeClr val="dk1"/>
          </a:fontRef>
        </p:style>
        <p:txBody>
          <a:bodyPr wrap="none" lIns="89951" tIns="46776" rIns="89951" bIns="46776" anchor="ctr"/>
          <a:lstStyle/>
          <a:p>
            <a:pPr algn="ctr" defTabSz="871220" eaLnBrk="1" latinLnBrk="1" hangingPunct="1"/>
            <a:endParaRPr lang="ko-KR" altLang="en-US" sz="800" b="1" dirty="0">
              <a:solidFill>
                <a:srgbClr val="1C1C1C"/>
              </a:solidFill>
              <a:latin typeface="微软雅黑" panose="020B0503020204020204" pitchFamily="34" charset="-122"/>
            </a:endParaRPr>
          </a:p>
        </p:txBody>
      </p:sp>
      <p:sp>
        <p:nvSpPr>
          <p:cNvPr id="178" name="모서리가 둥근 직사각형 177"/>
          <p:cNvSpPr/>
          <p:nvPr/>
        </p:nvSpPr>
        <p:spPr>
          <a:xfrm>
            <a:off x="776536" y="1887881"/>
            <a:ext cx="8352928" cy="12698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mtClean="0">
              <a:solidFill>
                <a:schemeClr val="tx1"/>
              </a:solidFill>
            </a:endParaRPr>
          </a:p>
        </p:txBody>
      </p:sp>
      <p:sp>
        <p:nvSpPr>
          <p:cNvPr id="196" name="직사각형 195"/>
          <p:cNvSpPr/>
          <p:nvPr/>
        </p:nvSpPr>
        <p:spPr>
          <a:xfrm>
            <a:off x="560512" y="1203068"/>
            <a:ext cx="8784976" cy="2341760"/>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grpSp>
        <p:nvGrpSpPr>
          <p:cNvPr id="197" name="그룹 196"/>
          <p:cNvGrpSpPr/>
          <p:nvPr/>
        </p:nvGrpSpPr>
        <p:grpSpPr>
          <a:xfrm>
            <a:off x="2541900" y="1633412"/>
            <a:ext cx="820926" cy="296212"/>
            <a:chOff x="819716" y="2430060"/>
            <a:chExt cx="987615" cy="370830"/>
          </a:xfrm>
        </p:grpSpPr>
        <p:sp>
          <p:nvSpPr>
            <p:cNvPr id="198" name="Text Box 1275"/>
            <p:cNvSpPr txBox="1">
              <a:spLocks noChangeArrowheads="1"/>
            </p:cNvSpPr>
            <p:nvPr/>
          </p:nvSpPr>
          <p:spPr bwMode="auto">
            <a:xfrm>
              <a:off x="819716" y="2430060"/>
              <a:ext cx="987615" cy="188057"/>
            </a:xfrm>
            <a:prstGeom prst="rect">
              <a:avLst/>
            </a:prstGeom>
            <a:noFill/>
            <a:ln w="9525">
              <a:noFill/>
              <a:miter lim="800000"/>
            </a:ln>
          </p:spPr>
          <p:txBody>
            <a:bodyPr wrap="square" lIns="87015" tIns="43506" rIns="87015" bIns="43506">
              <a:spAutoFit/>
            </a:bodyPr>
            <a:lstStyle/>
            <a:p>
              <a:pPr defTabSz="962025" eaLnBrk="1" latinLnBrk="1" hangingPunct="1">
                <a:lnSpc>
                  <a:spcPct val="90000"/>
                </a:lnSpc>
              </a:pPr>
              <a:r>
                <a:rPr lang="en-US" altLang="ko-KR" sz="600" b="1" i="1" dirty="0">
                  <a:solidFill>
                    <a:schemeClr val="tx1"/>
                  </a:solidFill>
                  <a:latin typeface="微软雅黑" panose="020B0503020204020204" pitchFamily="34" charset="-122"/>
                  <a:ea typeface="微软雅黑" panose="020B0503020204020204" pitchFamily="34" charset="-122"/>
                </a:rPr>
                <a:t>Sysmac:Local#1</a:t>
              </a:r>
            </a:p>
          </p:txBody>
        </p:sp>
        <p:grpSp>
          <p:nvGrpSpPr>
            <p:cNvPr id="220" name="그룹 219"/>
            <p:cNvGrpSpPr/>
            <p:nvPr/>
          </p:nvGrpSpPr>
          <p:grpSpPr>
            <a:xfrm>
              <a:off x="992561" y="2584822"/>
              <a:ext cx="530490" cy="216068"/>
              <a:chOff x="3854783" y="1296775"/>
              <a:chExt cx="663781" cy="304004"/>
            </a:xfrm>
          </p:grpSpPr>
          <p:sp>
            <p:nvSpPr>
              <p:cNvPr id="221" name="AutoShape 3"/>
              <p:cNvSpPr>
                <a:spLocks noChangeArrowheads="1"/>
              </p:cNvSpPr>
              <p:nvPr/>
            </p:nvSpPr>
            <p:spPr bwMode="auto">
              <a:xfrm rot="10800000" flipV="1">
                <a:off x="3854783" y="1296775"/>
                <a:ext cx="379991" cy="304004"/>
              </a:xfrm>
              <a:prstGeom prst="roundRect">
                <a:avLst>
                  <a:gd name="adj" fmla="val 9611"/>
                </a:avLst>
              </a:prstGeom>
              <a:gradFill rotWithShape="1">
                <a:gsLst>
                  <a:gs pos="0">
                    <a:schemeClr val="bg1"/>
                  </a:gs>
                  <a:gs pos="100000">
                    <a:schemeClr val="bg1">
                      <a:gamma/>
                      <a:shade val="90980"/>
                      <a:invGamma/>
                    </a:schemeClr>
                  </a:gs>
                </a:gsLst>
                <a:lin ang="2700000" scaled="1"/>
              </a:gradFill>
              <a:ln w="15875" algn="ctr">
                <a:noFill/>
                <a:round/>
              </a:ln>
              <a:effectLst>
                <a:outerShdw dist="53882" dir="2700000" algn="ctr" rotWithShape="0">
                  <a:srgbClr val="DDDDDD">
                    <a:alpha val="50000"/>
                  </a:srgbClr>
                </a:outerShdw>
              </a:effectLst>
            </p:spPr>
            <p:txBody>
              <a:bodyPr lIns="17128" tIns="44538" rIns="17128" bIns="10278" anchor="ctr"/>
              <a:lstStyle/>
              <a:p>
                <a:pPr defTabSz="899795" eaLnBrk="1" latinLnBrk="1" hangingPunct="1">
                  <a:lnSpc>
                    <a:spcPct val="80000"/>
                  </a:lnSpc>
                  <a:spcBef>
                    <a:spcPct val="50000"/>
                  </a:spcBef>
                  <a:buClr>
                    <a:srgbClr val="336699"/>
                  </a:buClr>
                  <a:defRPr/>
                </a:pPr>
                <a:r>
                  <a:rPr lang="en-US" altLang="ko-KR" sz="800" b="1" dirty="0">
                    <a:solidFill>
                      <a:schemeClr val="accent2"/>
                    </a:solidFill>
                    <a:latin typeface="微软雅黑" panose="020B0503020204020204" pitchFamily="34" charset="-122"/>
                    <a:ea typeface="微软雅黑" panose="020B0503020204020204" pitchFamily="34" charset="-122"/>
                  </a:rPr>
                  <a:t>CIM-PC</a:t>
                </a:r>
              </a:p>
            </p:txBody>
          </p:sp>
          <p:pic>
            <p:nvPicPr>
              <p:cNvPr id="222" name="Picture 13" descr="MC900428945[1]"/>
              <p:cNvPicPr>
                <a:picLocks noChangeAspect="1" noChangeArrowheads="1"/>
              </p:cNvPicPr>
              <p:nvPr/>
            </p:nvPicPr>
            <p:blipFill>
              <a:blip r:embed="rId3" cstate="print"/>
              <a:srcRect/>
              <a:stretch>
                <a:fillRect/>
              </a:stretch>
            </p:blipFill>
            <p:spPr bwMode="auto">
              <a:xfrm>
                <a:off x="4164690" y="1344449"/>
                <a:ext cx="353874" cy="253875"/>
              </a:xfrm>
              <a:prstGeom prst="rect">
                <a:avLst/>
              </a:prstGeom>
              <a:noFill/>
              <a:ln w="9525">
                <a:noFill/>
                <a:miter lim="800000"/>
                <a:headEnd/>
                <a:tailEnd/>
              </a:ln>
            </p:spPr>
          </p:pic>
        </p:grpSp>
      </p:grpSp>
      <p:grpSp>
        <p:nvGrpSpPr>
          <p:cNvPr id="223" name="그룹 222"/>
          <p:cNvGrpSpPr/>
          <p:nvPr/>
        </p:nvGrpSpPr>
        <p:grpSpPr>
          <a:xfrm>
            <a:off x="1129333" y="1680059"/>
            <a:ext cx="520861" cy="308781"/>
            <a:chOff x="2997422" y="2756818"/>
            <a:chExt cx="865188" cy="407988"/>
          </a:xfrm>
        </p:grpSpPr>
        <p:pic>
          <p:nvPicPr>
            <p:cNvPr id="224"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225"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Local#5</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226" name="그룹 225"/>
          <p:cNvGrpSpPr/>
          <p:nvPr/>
        </p:nvGrpSpPr>
        <p:grpSpPr>
          <a:xfrm>
            <a:off x="1529684" y="1680059"/>
            <a:ext cx="520861" cy="308781"/>
            <a:chOff x="2997422" y="2756818"/>
            <a:chExt cx="865188" cy="407988"/>
          </a:xfrm>
        </p:grpSpPr>
        <p:pic>
          <p:nvPicPr>
            <p:cNvPr id="227"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228"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Local#4</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229" name="그룹 228"/>
          <p:cNvGrpSpPr/>
          <p:nvPr/>
        </p:nvGrpSpPr>
        <p:grpSpPr>
          <a:xfrm>
            <a:off x="1886302" y="1680059"/>
            <a:ext cx="520861" cy="308781"/>
            <a:chOff x="2997422" y="2756818"/>
            <a:chExt cx="865188" cy="407988"/>
          </a:xfrm>
        </p:grpSpPr>
        <p:pic>
          <p:nvPicPr>
            <p:cNvPr id="230"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281"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282" name="그룹 281"/>
          <p:cNvGrpSpPr/>
          <p:nvPr/>
        </p:nvGrpSpPr>
        <p:grpSpPr>
          <a:xfrm>
            <a:off x="2234114" y="1680059"/>
            <a:ext cx="520861" cy="308781"/>
            <a:chOff x="2997422" y="2756818"/>
            <a:chExt cx="865188" cy="407988"/>
          </a:xfrm>
        </p:grpSpPr>
        <p:pic>
          <p:nvPicPr>
            <p:cNvPr id="283"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284"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33" name="그룹 332"/>
          <p:cNvGrpSpPr/>
          <p:nvPr/>
        </p:nvGrpSpPr>
        <p:grpSpPr>
          <a:xfrm>
            <a:off x="776536" y="1680059"/>
            <a:ext cx="520861" cy="308781"/>
            <a:chOff x="2997422" y="2756818"/>
            <a:chExt cx="865188" cy="407988"/>
          </a:xfrm>
        </p:grpSpPr>
        <p:pic>
          <p:nvPicPr>
            <p:cNvPr id="337"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38"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Local#6</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39" name="그룹 338"/>
          <p:cNvGrpSpPr/>
          <p:nvPr/>
        </p:nvGrpSpPr>
        <p:grpSpPr>
          <a:xfrm>
            <a:off x="920552" y="2928183"/>
            <a:ext cx="520861" cy="308781"/>
            <a:chOff x="2997422" y="2756818"/>
            <a:chExt cx="865188" cy="407988"/>
          </a:xfrm>
        </p:grpSpPr>
        <p:pic>
          <p:nvPicPr>
            <p:cNvPr id="340"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41"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Local#7</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42" name="그룹 341"/>
          <p:cNvGrpSpPr/>
          <p:nvPr/>
        </p:nvGrpSpPr>
        <p:grpSpPr>
          <a:xfrm>
            <a:off x="6039909" y="1680059"/>
            <a:ext cx="520861" cy="308781"/>
            <a:chOff x="2997422" y="2756818"/>
            <a:chExt cx="865188" cy="407988"/>
          </a:xfrm>
        </p:grpSpPr>
        <p:pic>
          <p:nvPicPr>
            <p:cNvPr id="343"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44"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Local#31</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45" name="그룹 344"/>
          <p:cNvGrpSpPr/>
          <p:nvPr/>
        </p:nvGrpSpPr>
        <p:grpSpPr>
          <a:xfrm>
            <a:off x="7266720" y="1680059"/>
            <a:ext cx="520861" cy="308781"/>
            <a:chOff x="2997422" y="2756818"/>
            <a:chExt cx="865188" cy="407988"/>
          </a:xfrm>
        </p:grpSpPr>
        <p:pic>
          <p:nvPicPr>
            <p:cNvPr id="346"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47"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Local#28</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48" name="그룹 347"/>
          <p:cNvGrpSpPr/>
          <p:nvPr/>
        </p:nvGrpSpPr>
        <p:grpSpPr>
          <a:xfrm>
            <a:off x="7684366" y="1680059"/>
            <a:ext cx="520861" cy="308781"/>
            <a:chOff x="2997422" y="2756818"/>
            <a:chExt cx="865188" cy="407988"/>
          </a:xfrm>
        </p:grpSpPr>
        <p:pic>
          <p:nvPicPr>
            <p:cNvPr id="349"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50"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Local#27</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51" name="그룹 350"/>
          <p:cNvGrpSpPr/>
          <p:nvPr/>
        </p:nvGrpSpPr>
        <p:grpSpPr>
          <a:xfrm>
            <a:off x="8102012" y="1680059"/>
            <a:ext cx="520861" cy="308781"/>
            <a:chOff x="2997422" y="2756818"/>
            <a:chExt cx="865188" cy="407988"/>
          </a:xfrm>
        </p:grpSpPr>
        <p:pic>
          <p:nvPicPr>
            <p:cNvPr id="352"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53"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Local#26</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54" name="그룹 353"/>
          <p:cNvGrpSpPr/>
          <p:nvPr/>
        </p:nvGrpSpPr>
        <p:grpSpPr>
          <a:xfrm>
            <a:off x="8519662" y="1680059"/>
            <a:ext cx="520861" cy="308781"/>
            <a:chOff x="2997422" y="2756818"/>
            <a:chExt cx="865188" cy="407988"/>
          </a:xfrm>
        </p:grpSpPr>
        <p:pic>
          <p:nvPicPr>
            <p:cNvPr id="355"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56"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Local#25</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57" name="그룹 356"/>
          <p:cNvGrpSpPr/>
          <p:nvPr/>
        </p:nvGrpSpPr>
        <p:grpSpPr>
          <a:xfrm>
            <a:off x="6897216" y="1266315"/>
            <a:ext cx="2467208" cy="389144"/>
            <a:chOff x="6897216" y="1266315"/>
            <a:chExt cx="2467208" cy="389144"/>
          </a:xfrm>
        </p:grpSpPr>
        <p:grpSp>
          <p:nvGrpSpPr>
            <p:cNvPr id="358" name="그룹 357"/>
            <p:cNvGrpSpPr/>
            <p:nvPr/>
          </p:nvGrpSpPr>
          <p:grpSpPr>
            <a:xfrm>
              <a:off x="6897216" y="1266315"/>
              <a:ext cx="1137709" cy="370196"/>
              <a:chOff x="7285692" y="1266315"/>
              <a:chExt cx="1137709" cy="370196"/>
            </a:xfrm>
          </p:grpSpPr>
          <p:sp>
            <p:nvSpPr>
              <p:cNvPr id="363" name="TextBox 362"/>
              <p:cNvSpPr txBox="1"/>
              <p:nvPr/>
            </p:nvSpPr>
            <p:spPr>
              <a:xfrm>
                <a:off x="7285692" y="1436456"/>
                <a:ext cx="556563" cy="200055"/>
              </a:xfrm>
              <a:prstGeom prst="rect">
                <a:avLst/>
              </a:prstGeom>
              <a:noFill/>
            </p:spPr>
            <p:txBody>
              <a:bodyPr wrap="none" rtlCol="0">
                <a:spAutoFit/>
              </a:bodyPr>
              <a:lstStyle/>
              <a:p>
                <a:r>
                  <a:rPr lang="en-US" altLang="ko-KR" sz="700" dirty="0" smtClean="0"/>
                  <a:t>PLC Type</a:t>
                </a:r>
                <a:endParaRPr lang="ko-KR" altLang="en-US" sz="700" dirty="0"/>
              </a:p>
            </p:txBody>
          </p:sp>
          <p:pic>
            <p:nvPicPr>
              <p:cNvPr id="364" name="Picture 13" descr="MC900428945[1]"/>
              <p:cNvPicPr>
                <a:picLocks noChangeAspect="1" noChangeArrowheads="1"/>
              </p:cNvPicPr>
              <p:nvPr/>
            </p:nvPicPr>
            <p:blipFill>
              <a:blip r:embed="rId3" cstate="print"/>
              <a:srcRect/>
              <a:stretch>
                <a:fillRect/>
              </a:stretch>
            </p:blipFill>
            <p:spPr bwMode="auto">
              <a:xfrm>
                <a:off x="7974422" y="1266315"/>
                <a:ext cx="338583" cy="216024"/>
              </a:xfrm>
              <a:prstGeom prst="rect">
                <a:avLst/>
              </a:prstGeom>
              <a:noFill/>
              <a:ln w="9525">
                <a:noFill/>
                <a:miter lim="800000"/>
                <a:headEnd/>
                <a:tailEnd/>
              </a:ln>
            </p:spPr>
          </p:pic>
          <p:sp>
            <p:nvSpPr>
              <p:cNvPr id="365" name="TextBox 364"/>
              <p:cNvSpPr txBox="1"/>
              <p:nvPr/>
            </p:nvSpPr>
            <p:spPr>
              <a:xfrm>
                <a:off x="7911722" y="1410331"/>
                <a:ext cx="511679" cy="200055"/>
              </a:xfrm>
              <a:prstGeom prst="rect">
                <a:avLst/>
              </a:prstGeom>
              <a:noFill/>
            </p:spPr>
            <p:txBody>
              <a:bodyPr wrap="none" rtlCol="0">
                <a:spAutoFit/>
              </a:bodyPr>
              <a:lstStyle/>
              <a:p>
                <a:r>
                  <a:rPr lang="en-US" altLang="ko-KR" sz="700" dirty="0" smtClean="0"/>
                  <a:t>PC Type</a:t>
                </a:r>
                <a:endParaRPr lang="ko-KR" altLang="en-US" sz="700" dirty="0"/>
              </a:p>
            </p:txBody>
          </p:sp>
          <p:pic>
            <p:nvPicPr>
              <p:cNvPr id="366" name="Picture 1044"/>
              <p:cNvPicPr>
                <a:picLocks noChangeAspect="1" noChangeArrowheads="1"/>
              </p:cNvPicPr>
              <p:nvPr/>
            </p:nvPicPr>
            <p:blipFill>
              <a:blip r:embed="rId4" cstate="print"/>
              <a:srcRect/>
              <a:stretch>
                <a:fillRect/>
              </a:stretch>
            </p:blipFill>
            <p:spPr bwMode="auto">
              <a:xfrm>
                <a:off x="7339428" y="1266315"/>
                <a:ext cx="433387" cy="220663"/>
              </a:xfrm>
              <a:prstGeom prst="rect">
                <a:avLst/>
              </a:prstGeom>
              <a:noFill/>
              <a:ln w="9525">
                <a:noFill/>
                <a:miter lim="800000"/>
                <a:headEnd/>
                <a:tailEnd/>
              </a:ln>
            </p:spPr>
          </p:pic>
        </p:grpSp>
        <p:cxnSp>
          <p:nvCxnSpPr>
            <p:cNvPr id="359" name="肘形连接符 24"/>
            <p:cNvCxnSpPr/>
            <p:nvPr/>
          </p:nvCxnSpPr>
          <p:spPr>
            <a:xfrm flipH="1">
              <a:off x="8193360" y="1383396"/>
              <a:ext cx="432048"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60" name="TextBox 359"/>
            <p:cNvSpPr txBox="1"/>
            <p:nvPr/>
          </p:nvSpPr>
          <p:spPr>
            <a:xfrm>
              <a:off x="8672801" y="1266315"/>
              <a:ext cx="593432" cy="200055"/>
            </a:xfrm>
            <a:prstGeom prst="rect">
              <a:avLst/>
            </a:prstGeom>
            <a:noFill/>
          </p:spPr>
          <p:txBody>
            <a:bodyPr wrap="none" rtlCol="0">
              <a:spAutoFit/>
            </a:bodyPr>
            <a:lstStyle/>
            <a:p>
              <a:r>
                <a:rPr lang="en-US" altLang="ko-KR" sz="700" dirty="0" smtClean="0"/>
                <a:t>UTP Cable</a:t>
              </a:r>
              <a:endParaRPr lang="ko-KR" altLang="en-US" sz="700" dirty="0"/>
            </a:p>
          </p:txBody>
        </p:sp>
        <p:cxnSp>
          <p:nvCxnSpPr>
            <p:cNvPr id="361" name="肘形连接符 24"/>
            <p:cNvCxnSpPr/>
            <p:nvPr/>
          </p:nvCxnSpPr>
          <p:spPr>
            <a:xfrm flipH="1">
              <a:off x="8194581" y="1572485"/>
              <a:ext cx="432048" cy="0"/>
            </a:xfrm>
            <a:prstGeom prst="straightConnector1">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2" name="TextBox 361"/>
            <p:cNvSpPr txBox="1"/>
            <p:nvPr/>
          </p:nvSpPr>
          <p:spPr>
            <a:xfrm>
              <a:off x="8658782" y="1455404"/>
              <a:ext cx="705642" cy="200055"/>
            </a:xfrm>
            <a:prstGeom prst="rect">
              <a:avLst/>
            </a:prstGeom>
            <a:noFill/>
          </p:spPr>
          <p:txBody>
            <a:bodyPr wrap="none" rtlCol="0">
              <a:spAutoFit/>
            </a:bodyPr>
            <a:lstStyle/>
            <a:p>
              <a:r>
                <a:rPr lang="en-US" altLang="ko-KR" sz="700" dirty="0" smtClean="0"/>
                <a:t>Optical Cable</a:t>
              </a:r>
              <a:endParaRPr lang="ko-KR" altLang="en-US" sz="700" dirty="0"/>
            </a:p>
          </p:txBody>
        </p:sp>
      </p:grpSp>
      <p:sp>
        <p:nvSpPr>
          <p:cNvPr id="367" name="文本框 41"/>
          <p:cNvSpPr txBox="1"/>
          <p:nvPr/>
        </p:nvSpPr>
        <p:spPr>
          <a:xfrm>
            <a:off x="1744479" y="1358934"/>
            <a:ext cx="1656184" cy="246221"/>
          </a:xfrm>
          <a:prstGeom prst="rect">
            <a:avLst/>
          </a:prstGeom>
          <a:noFill/>
        </p:spPr>
        <p:txBody>
          <a:bodyPr wrap="square" rtlCol="0">
            <a:spAutoFit/>
          </a:bodyPr>
          <a:lstStyle/>
          <a:p>
            <a:pPr>
              <a:buFont typeface="Arial" panose="020B0604020202020204" pitchFamily="34" charset="0"/>
              <a:buChar char="•"/>
            </a:pPr>
            <a:r>
              <a:rPr lang="en-US" altLang="ko-KR" sz="1000" b="1" dirty="0" smtClean="0"/>
              <a:t> CC-Link IE Interface</a:t>
            </a:r>
            <a:endParaRPr lang="en-US" altLang="zh-CN" sz="1000" b="1" dirty="0"/>
          </a:p>
        </p:txBody>
      </p:sp>
      <p:grpSp>
        <p:nvGrpSpPr>
          <p:cNvPr id="368" name="그룹 367"/>
          <p:cNvGrpSpPr/>
          <p:nvPr/>
        </p:nvGrpSpPr>
        <p:grpSpPr>
          <a:xfrm>
            <a:off x="1368555" y="2928183"/>
            <a:ext cx="520861" cy="308781"/>
            <a:chOff x="2997422" y="2756818"/>
            <a:chExt cx="865188" cy="407988"/>
          </a:xfrm>
        </p:grpSpPr>
        <p:pic>
          <p:nvPicPr>
            <p:cNvPr id="369"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70"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a:solidFill>
                    <a:schemeClr val="tx1"/>
                  </a:solidFill>
                  <a:latin typeface="微软雅黑" panose="020B0503020204020204" pitchFamily="34" charset="-122"/>
                  <a:ea typeface="微软雅黑" panose="020B0503020204020204" pitchFamily="34" charset="-122"/>
                </a:rPr>
                <a:t>Local#8</a:t>
              </a:r>
            </a:p>
          </p:txBody>
        </p:sp>
      </p:grpSp>
      <p:grpSp>
        <p:nvGrpSpPr>
          <p:cNvPr id="371" name="그룹 370"/>
          <p:cNvGrpSpPr/>
          <p:nvPr/>
        </p:nvGrpSpPr>
        <p:grpSpPr>
          <a:xfrm>
            <a:off x="1816558" y="2928183"/>
            <a:ext cx="520861" cy="308781"/>
            <a:chOff x="2997422" y="2756818"/>
            <a:chExt cx="865188" cy="407988"/>
          </a:xfrm>
        </p:grpSpPr>
        <p:pic>
          <p:nvPicPr>
            <p:cNvPr id="372"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73"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Local#9</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74" name="그룹 373"/>
          <p:cNvGrpSpPr/>
          <p:nvPr/>
        </p:nvGrpSpPr>
        <p:grpSpPr>
          <a:xfrm>
            <a:off x="2264561" y="2928183"/>
            <a:ext cx="520861" cy="308781"/>
            <a:chOff x="2997422" y="2756818"/>
            <a:chExt cx="865188" cy="407988"/>
          </a:xfrm>
        </p:grpSpPr>
        <p:pic>
          <p:nvPicPr>
            <p:cNvPr id="375"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76"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Local#10</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77" name="그룹 376"/>
          <p:cNvGrpSpPr/>
          <p:nvPr/>
        </p:nvGrpSpPr>
        <p:grpSpPr>
          <a:xfrm>
            <a:off x="2712564" y="2928183"/>
            <a:ext cx="520861" cy="308781"/>
            <a:chOff x="2997422" y="2756818"/>
            <a:chExt cx="865188" cy="407988"/>
          </a:xfrm>
        </p:grpSpPr>
        <p:pic>
          <p:nvPicPr>
            <p:cNvPr id="378"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79"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Local#11</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80" name="그룹 379"/>
          <p:cNvGrpSpPr/>
          <p:nvPr/>
        </p:nvGrpSpPr>
        <p:grpSpPr>
          <a:xfrm>
            <a:off x="3160567" y="2928183"/>
            <a:ext cx="520861" cy="308781"/>
            <a:chOff x="2997422" y="2756818"/>
            <a:chExt cx="865188" cy="407988"/>
          </a:xfrm>
        </p:grpSpPr>
        <p:pic>
          <p:nvPicPr>
            <p:cNvPr id="381"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82"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Local#12</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83" name="그룹 382"/>
          <p:cNvGrpSpPr/>
          <p:nvPr/>
        </p:nvGrpSpPr>
        <p:grpSpPr>
          <a:xfrm>
            <a:off x="3608570" y="2924944"/>
            <a:ext cx="520861" cy="308781"/>
            <a:chOff x="2997422" y="2756818"/>
            <a:chExt cx="865188" cy="407988"/>
          </a:xfrm>
        </p:grpSpPr>
        <p:pic>
          <p:nvPicPr>
            <p:cNvPr id="384"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85"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Local#13</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86" name="그룹 385"/>
          <p:cNvGrpSpPr/>
          <p:nvPr/>
        </p:nvGrpSpPr>
        <p:grpSpPr>
          <a:xfrm>
            <a:off x="4056573" y="2928183"/>
            <a:ext cx="520861" cy="308781"/>
            <a:chOff x="2997422" y="2756818"/>
            <a:chExt cx="865188" cy="407988"/>
          </a:xfrm>
        </p:grpSpPr>
        <p:pic>
          <p:nvPicPr>
            <p:cNvPr id="387"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88"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Local#14</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89" name="그룹 388"/>
          <p:cNvGrpSpPr/>
          <p:nvPr/>
        </p:nvGrpSpPr>
        <p:grpSpPr>
          <a:xfrm>
            <a:off x="4504576" y="2928183"/>
            <a:ext cx="520861" cy="308781"/>
            <a:chOff x="2997422" y="2756818"/>
            <a:chExt cx="865188" cy="407988"/>
          </a:xfrm>
        </p:grpSpPr>
        <p:pic>
          <p:nvPicPr>
            <p:cNvPr id="390"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91"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Local#15</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92" name="그룹 391"/>
          <p:cNvGrpSpPr/>
          <p:nvPr/>
        </p:nvGrpSpPr>
        <p:grpSpPr>
          <a:xfrm>
            <a:off x="4952579" y="2928183"/>
            <a:ext cx="520861" cy="308781"/>
            <a:chOff x="2997422" y="2756818"/>
            <a:chExt cx="865188" cy="407988"/>
          </a:xfrm>
        </p:grpSpPr>
        <p:pic>
          <p:nvPicPr>
            <p:cNvPr id="393"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94"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Local#16</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95" name="그룹 394"/>
          <p:cNvGrpSpPr/>
          <p:nvPr/>
        </p:nvGrpSpPr>
        <p:grpSpPr>
          <a:xfrm>
            <a:off x="5400582" y="2928183"/>
            <a:ext cx="520861" cy="308781"/>
            <a:chOff x="2997422" y="2756818"/>
            <a:chExt cx="865188" cy="407988"/>
          </a:xfrm>
        </p:grpSpPr>
        <p:pic>
          <p:nvPicPr>
            <p:cNvPr id="396"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397"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Local#17</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398" name="그룹 397"/>
          <p:cNvGrpSpPr/>
          <p:nvPr/>
        </p:nvGrpSpPr>
        <p:grpSpPr>
          <a:xfrm>
            <a:off x="5848585" y="2928183"/>
            <a:ext cx="520861" cy="308781"/>
            <a:chOff x="2997422" y="2756818"/>
            <a:chExt cx="865188" cy="407988"/>
          </a:xfrm>
        </p:grpSpPr>
        <p:pic>
          <p:nvPicPr>
            <p:cNvPr id="399"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00"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Local#18</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01" name="그룹 400"/>
          <p:cNvGrpSpPr/>
          <p:nvPr/>
        </p:nvGrpSpPr>
        <p:grpSpPr>
          <a:xfrm>
            <a:off x="6296588" y="2928183"/>
            <a:ext cx="520861" cy="308781"/>
            <a:chOff x="2997422" y="2756818"/>
            <a:chExt cx="865188" cy="407988"/>
          </a:xfrm>
        </p:grpSpPr>
        <p:pic>
          <p:nvPicPr>
            <p:cNvPr id="402"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03"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Local#19</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04" name="그룹 403"/>
          <p:cNvGrpSpPr/>
          <p:nvPr/>
        </p:nvGrpSpPr>
        <p:grpSpPr>
          <a:xfrm>
            <a:off x="6744591" y="2928183"/>
            <a:ext cx="520861" cy="308781"/>
            <a:chOff x="2997422" y="2756818"/>
            <a:chExt cx="865188" cy="407988"/>
          </a:xfrm>
        </p:grpSpPr>
        <p:pic>
          <p:nvPicPr>
            <p:cNvPr id="405"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06"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Local#20</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07" name="그룹 406"/>
          <p:cNvGrpSpPr/>
          <p:nvPr/>
        </p:nvGrpSpPr>
        <p:grpSpPr>
          <a:xfrm>
            <a:off x="7192594" y="2928183"/>
            <a:ext cx="520861" cy="308781"/>
            <a:chOff x="2997422" y="2756818"/>
            <a:chExt cx="865188" cy="407988"/>
          </a:xfrm>
        </p:grpSpPr>
        <p:pic>
          <p:nvPicPr>
            <p:cNvPr id="408"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09"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Local#21</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10" name="그룹 409"/>
          <p:cNvGrpSpPr/>
          <p:nvPr/>
        </p:nvGrpSpPr>
        <p:grpSpPr>
          <a:xfrm>
            <a:off x="6431428" y="1680059"/>
            <a:ext cx="520861" cy="308781"/>
            <a:chOff x="2997422" y="2756818"/>
            <a:chExt cx="865188" cy="407988"/>
          </a:xfrm>
        </p:grpSpPr>
        <p:pic>
          <p:nvPicPr>
            <p:cNvPr id="411"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12"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Local#30</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13" name="그룹 412"/>
          <p:cNvGrpSpPr/>
          <p:nvPr/>
        </p:nvGrpSpPr>
        <p:grpSpPr>
          <a:xfrm>
            <a:off x="6849074" y="1680059"/>
            <a:ext cx="520861" cy="308781"/>
            <a:chOff x="2997422" y="2756818"/>
            <a:chExt cx="865188" cy="407988"/>
          </a:xfrm>
        </p:grpSpPr>
        <p:pic>
          <p:nvPicPr>
            <p:cNvPr id="414"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15"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Local#29</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sp>
        <p:nvSpPr>
          <p:cNvPr id="416" name="文本框 41"/>
          <p:cNvSpPr txBox="1"/>
          <p:nvPr/>
        </p:nvSpPr>
        <p:spPr>
          <a:xfrm>
            <a:off x="2401928" y="2536850"/>
            <a:ext cx="1564895" cy="215444"/>
          </a:xfrm>
          <a:prstGeom prst="rect">
            <a:avLst/>
          </a:prstGeom>
          <a:noFill/>
        </p:spPr>
        <p:txBody>
          <a:bodyPr wrap="square" rtlCol="0">
            <a:spAutoFit/>
          </a:bodyPr>
          <a:lstStyle/>
          <a:p>
            <a:pPr>
              <a:buFont typeface="Arial" panose="020B0604020202020204" pitchFamily="34" charset="0"/>
              <a:buChar char="•"/>
            </a:pPr>
            <a:r>
              <a:rPr lang="en-US" altLang="ko-KR" sz="800" b="1" dirty="0" smtClean="0"/>
              <a:t> HSMS </a:t>
            </a:r>
            <a:r>
              <a:rPr lang="en-US" altLang="ko-KR" sz="800" b="1" dirty="0" err="1" smtClean="0"/>
              <a:t>Iterface</a:t>
            </a:r>
            <a:endParaRPr lang="en-US" altLang="zh-CN" sz="800" b="1" dirty="0"/>
          </a:p>
        </p:txBody>
      </p:sp>
      <p:sp>
        <p:nvSpPr>
          <p:cNvPr id="417" name="Text Box 1275"/>
          <p:cNvSpPr txBox="1">
            <a:spLocks noChangeArrowheads="1"/>
          </p:cNvSpPr>
          <p:nvPr/>
        </p:nvSpPr>
        <p:spPr bwMode="auto">
          <a:xfrm>
            <a:off x="3224808" y="2269252"/>
            <a:ext cx="1785323" cy="198661"/>
          </a:xfrm>
          <a:prstGeom prst="rect">
            <a:avLst/>
          </a:prstGeom>
          <a:noFill/>
          <a:ln w="9525">
            <a:noFill/>
            <a:miter lim="800000"/>
          </a:ln>
        </p:spPr>
        <p:txBody>
          <a:bodyPr wrap="square" lIns="87015" tIns="43506" rIns="87015" bIns="43506">
            <a:spAutoFit/>
          </a:bodyPr>
          <a:lstStyle/>
          <a:p>
            <a:pPr defTabSz="962025" eaLnBrk="1" latinLnBrk="1" hangingPunct="1">
              <a:lnSpc>
                <a:spcPct val="90000"/>
              </a:lnSpc>
              <a:buFontTx/>
              <a:buChar char="•"/>
            </a:pPr>
            <a:r>
              <a:rPr lang="en-US" altLang="ko-KR" sz="800" dirty="0" smtClean="0">
                <a:solidFill>
                  <a:schemeClr val="tx1"/>
                </a:solidFill>
                <a:latin typeface="微软雅黑" panose="020B0503020204020204" pitchFamily="34" charset="-122"/>
                <a:ea typeface="微软雅黑" panose="020B0503020204020204" pitchFamily="34" charset="-122"/>
              </a:rPr>
              <a:t>HSMS  Communication Spec</a:t>
            </a:r>
            <a:endParaRPr lang="en-US" altLang="ko-KR" sz="800" dirty="0">
              <a:solidFill>
                <a:schemeClr val="tx1"/>
              </a:solidFill>
              <a:latin typeface="微软雅黑" panose="020B0503020204020204" pitchFamily="34" charset="-122"/>
              <a:ea typeface="微软雅黑" panose="020B0503020204020204" pitchFamily="34" charset="-122"/>
            </a:endParaRPr>
          </a:p>
        </p:txBody>
      </p:sp>
      <p:cxnSp>
        <p:nvCxnSpPr>
          <p:cNvPr id="419" name="肘形连接符 24"/>
          <p:cNvCxnSpPr/>
          <p:nvPr/>
        </p:nvCxnSpPr>
        <p:spPr>
          <a:xfrm rot="5400000" flipH="1">
            <a:off x="7370739" y="2662010"/>
            <a:ext cx="203132"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420" name="Picture 13" descr="MC900428945[1]"/>
          <p:cNvPicPr>
            <a:picLocks noChangeAspect="1" noChangeArrowheads="1"/>
          </p:cNvPicPr>
          <p:nvPr/>
        </p:nvPicPr>
        <p:blipFill>
          <a:blip r:embed="rId3" cstate="print"/>
          <a:srcRect/>
          <a:stretch>
            <a:fillRect/>
          </a:stretch>
        </p:blipFill>
        <p:spPr bwMode="auto">
          <a:xfrm>
            <a:off x="7324766" y="2776468"/>
            <a:ext cx="254383" cy="162302"/>
          </a:xfrm>
          <a:prstGeom prst="rect">
            <a:avLst/>
          </a:prstGeom>
          <a:noFill/>
          <a:ln w="9525">
            <a:noFill/>
            <a:miter lim="800000"/>
            <a:headEnd/>
            <a:tailEnd/>
          </a:ln>
        </p:spPr>
      </p:pic>
      <p:cxnSp>
        <p:nvCxnSpPr>
          <p:cNvPr id="421" name="肘形连接符 24"/>
          <p:cNvCxnSpPr/>
          <p:nvPr/>
        </p:nvCxnSpPr>
        <p:spPr>
          <a:xfrm rot="5400000" flipH="1">
            <a:off x="2647212" y="2233933"/>
            <a:ext cx="526874"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422" name="그룹 421"/>
          <p:cNvGrpSpPr/>
          <p:nvPr/>
        </p:nvGrpSpPr>
        <p:grpSpPr>
          <a:xfrm>
            <a:off x="7640597" y="2928183"/>
            <a:ext cx="520861" cy="308781"/>
            <a:chOff x="2997422" y="2756818"/>
            <a:chExt cx="865188" cy="407988"/>
          </a:xfrm>
        </p:grpSpPr>
        <p:pic>
          <p:nvPicPr>
            <p:cNvPr id="423"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24"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Local#22</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25" name="그룹 424"/>
          <p:cNvGrpSpPr/>
          <p:nvPr/>
        </p:nvGrpSpPr>
        <p:grpSpPr>
          <a:xfrm>
            <a:off x="8088600" y="2928183"/>
            <a:ext cx="520861" cy="308781"/>
            <a:chOff x="2997422" y="2756818"/>
            <a:chExt cx="865188" cy="407988"/>
          </a:xfrm>
        </p:grpSpPr>
        <p:pic>
          <p:nvPicPr>
            <p:cNvPr id="426"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27"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Local#23</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28" name="그룹 427"/>
          <p:cNvGrpSpPr/>
          <p:nvPr/>
        </p:nvGrpSpPr>
        <p:grpSpPr>
          <a:xfrm>
            <a:off x="5665808" y="1680059"/>
            <a:ext cx="520861" cy="308781"/>
            <a:chOff x="2997422" y="2756818"/>
            <a:chExt cx="865188" cy="407988"/>
          </a:xfrm>
        </p:grpSpPr>
        <p:pic>
          <p:nvPicPr>
            <p:cNvPr id="429"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30"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Local#32</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31" name="그룹 430"/>
          <p:cNvGrpSpPr/>
          <p:nvPr/>
        </p:nvGrpSpPr>
        <p:grpSpPr>
          <a:xfrm>
            <a:off x="5300416" y="1680059"/>
            <a:ext cx="520861" cy="308781"/>
            <a:chOff x="2997422" y="2756818"/>
            <a:chExt cx="865188" cy="407988"/>
          </a:xfrm>
        </p:grpSpPr>
        <p:pic>
          <p:nvPicPr>
            <p:cNvPr id="432"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33"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Local#33</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34" name="그룹 433"/>
          <p:cNvGrpSpPr/>
          <p:nvPr/>
        </p:nvGrpSpPr>
        <p:grpSpPr>
          <a:xfrm>
            <a:off x="4922814" y="1680059"/>
            <a:ext cx="520861" cy="308781"/>
            <a:chOff x="2997422" y="2756818"/>
            <a:chExt cx="865188" cy="407988"/>
          </a:xfrm>
        </p:grpSpPr>
        <p:pic>
          <p:nvPicPr>
            <p:cNvPr id="435"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36"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Local#34</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37" name="그룹 436"/>
          <p:cNvGrpSpPr/>
          <p:nvPr/>
        </p:nvGrpSpPr>
        <p:grpSpPr>
          <a:xfrm>
            <a:off x="4557422" y="1680059"/>
            <a:ext cx="520861" cy="308781"/>
            <a:chOff x="2997422" y="2756818"/>
            <a:chExt cx="865188" cy="407988"/>
          </a:xfrm>
        </p:grpSpPr>
        <p:pic>
          <p:nvPicPr>
            <p:cNvPr id="438"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39"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Local#35</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40" name="그룹 439"/>
          <p:cNvGrpSpPr/>
          <p:nvPr/>
        </p:nvGrpSpPr>
        <p:grpSpPr>
          <a:xfrm>
            <a:off x="8536595" y="2928183"/>
            <a:ext cx="520861" cy="308781"/>
            <a:chOff x="2997422" y="2756818"/>
            <a:chExt cx="865188" cy="407988"/>
          </a:xfrm>
        </p:grpSpPr>
        <p:pic>
          <p:nvPicPr>
            <p:cNvPr id="441"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42"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Local#24</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cxnSp>
        <p:nvCxnSpPr>
          <p:cNvPr id="443" name="肘形连接符 24"/>
          <p:cNvCxnSpPr/>
          <p:nvPr/>
        </p:nvCxnSpPr>
        <p:spPr>
          <a:xfrm rot="5400000" flipH="1">
            <a:off x="7819461" y="2662010"/>
            <a:ext cx="203132"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444" name="Picture 13" descr="MC900428945[1]"/>
          <p:cNvPicPr>
            <a:picLocks noChangeAspect="1" noChangeArrowheads="1"/>
          </p:cNvPicPr>
          <p:nvPr/>
        </p:nvPicPr>
        <p:blipFill>
          <a:blip r:embed="rId3" cstate="print"/>
          <a:srcRect/>
          <a:stretch>
            <a:fillRect/>
          </a:stretch>
        </p:blipFill>
        <p:spPr bwMode="auto">
          <a:xfrm>
            <a:off x="7773488" y="2776468"/>
            <a:ext cx="254383" cy="162302"/>
          </a:xfrm>
          <a:prstGeom prst="rect">
            <a:avLst/>
          </a:prstGeom>
          <a:noFill/>
          <a:ln w="9525">
            <a:noFill/>
            <a:miter lim="800000"/>
            <a:headEnd/>
            <a:tailEnd/>
          </a:ln>
        </p:spPr>
      </p:pic>
      <p:cxnSp>
        <p:nvCxnSpPr>
          <p:cNvPr id="445" name="肘形连接符 24"/>
          <p:cNvCxnSpPr/>
          <p:nvPr/>
        </p:nvCxnSpPr>
        <p:spPr>
          <a:xfrm rot="5400000" flipH="1">
            <a:off x="8253228" y="2662010"/>
            <a:ext cx="203132"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446" name="Picture 13" descr="MC900428945[1]"/>
          <p:cNvPicPr>
            <a:picLocks noChangeAspect="1" noChangeArrowheads="1"/>
          </p:cNvPicPr>
          <p:nvPr/>
        </p:nvPicPr>
        <p:blipFill>
          <a:blip r:embed="rId3" cstate="print"/>
          <a:srcRect/>
          <a:stretch>
            <a:fillRect/>
          </a:stretch>
        </p:blipFill>
        <p:spPr bwMode="auto">
          <a:xfrm>
            <a:off x="8207255" y="2776468"/>
            <a:ext cx="254383" cy="162302"/>
          </a:xfrm>
          <a:prstGeom prst="rect">
            <a:avLst/>
          </a:prstGeom>
          <a:noFill/>
          <a:ln w="9525">
            <a:noFill/>
            <a:miter lim="800000"/>
            <a:headEnd/>
            <a:tailEnd/>
          </a:ln>
        </p:spPr>
      </p:pic>
      <p:pic>
        <p:nvPicPr>
          <p:cNvPr id="447" name="Picture 13" descr="MC900428945[1]"/>
          <p:cNvPicPr>
            <a:picLocks noChangeAspect="1" noChangeArrowheads="1"/>
          </p:cNvPicPr>
          <p:nvPr/>
        </p:nvPicPr>
        <p:blipFill>
          <a:blip r:embed="rId3" cstate="print"/>
          <a:srcRect/>
          <a:stretch>
            <a:fillRect/>
          </a:stretch>
        </p:blipFill>
        <p:spPr bwMode="auto">
          <a:xfrm>
            <a:off x="7757091" y="2032351"/>
            <a:ext cx="254383" cy="162302"/>
          </a:xfrm>
          <a:prstGeom prst="rect">
            <a:avLst/>
          </a:prstGeom>
          <a:noFill/>
          <a:ln w="9525">
            <a:noFill/>
            <a:miter lim="800000"/>
            <a:headEnd/>
            <a:tailEnd/>
          </a:ln>
        </p:spPr>
      </p:pic>
      <p:grpSp>
        <p:nvGrpSpPr>
          <p:cNvPr id="448" name="그룹 447"/>
          <p:cNvGrpSpPr/>
          <p:nvPr/>
        </p:nvGrpSpPr>
        <p:grpSpPr>
          <a:xfrm rot="10800000" flipH="1">
            <a:off x="7473280" y="2194653"/>
            <a:ext cx="426988" cy="324565"/>
            <a:chOff x="7247318" y="2649016"/>
            <a:chExt cx="435303" cy="226165"/>
          </a:xfrm>
        </p:grpSpPr>
        <p:cxnSp>
          <p:nvCxnSpPr>
            <p:cNvPr id="449" name="肘形连接符 24"/>
            <p:cNvCxnSpPr/>
            <p:nvPr/>
          </p:nvCxnSpPr>
          <p:spPr>
            <a:xfrm flipH="1">
              <a:off x="7247318" y="2658600"/>
              <a:ext cx="432048"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0" name="肘形连接符 24"/>
            <p:cNvCxnSpPr/>
            <p:nvPr/>
          </p:nvCxnSpPr>
          <p:spPr>
            <a:xfrm rot="5400000" flipH="1">
              <a:off x="7569538" y="2762099"/>
              <a:ext cx="226165"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451" name="Picture 13" descr="MC900428945[1]"/>
          <p:cNvPicPr>
            <a:picLocks noChangeAspect="1" noChangeArrowheads="1"/>
          </p:cNvPicPr>
          <p:nvPr/>
        </p:nvPicPr>
        <p:blipFill>
          <a:blip r:embed="rId3" cstate="print"/>
          <a:srcRect/>
          <a:stretch>
            <a:fillRect/>
          </a:stretch>
        </p:blipFill>
        <p:spPr bwMode="auto">
          <a:xfrm>
            <a:off x="6508375" y="2032351"/>
            <a:ext cx="254383" cy="162302"/>
          </a:xfrm>
          <a:prstGeom prst="rect">
            <a:avLst/>
          </a:prstGeom>
          <a:noFill/>
          <a:ln w="9525">
            <a:noFill/>
            <a:miter lim="800000"/>
            <a:headEnd/>
            <a:tailEnd/>
          </a:ln>
        </p:spPr>
      </p:pic>
      <p:grpSp>
        <p:nvGrpSpPr>
          <p:cNvPr id="452" name="그룹 451"/>
          <p:cNvGrpSpPr/>
          <p:nvPr/>
        </p:nvGrpSpPr>
        <p:grpSpPr>
          <a:xfrm rot="10800000" flipH="1">
            <a:off x="6224564" y="2194653"/>
            <a:ext cx="426988" cy="324565"/>
            <a:chOff x="7247318" y="2649016"/>
            <a:chExt cx="435303" cy="226165"/>
          </a:xfrm>
        </p:grpSpPr>
        <p:cxnSp>
          <p:nvCxnSpPr>
            <p:cNvPr id="453" name="肘形连接符 24"/>
            <p:cNvCxnSpPr/>
            <p:nvPr/>
          </p:nvCxnSpPr>
          <p:spPr>
            <a:xfrm flipH="1">
              <a:off x="7247318" y="2658600"/>
              <a:ext cx="432048"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4" name="肘形连接符 24"/>
            <p:cNvCxnSpPr/>
            <p:nvPr/>
          </p:nvCxnSpPr>
          <p:spPr>
            <a:xfrm rot="5400000" flipH="1">
              <a:off x="7569538" y="2762099"/>
              <a:ext cx="226165"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455" name="Picture 13" descr="MC900428945[1]"/>
          <p:cNvPicPr>
            <a:picLocks noChangeAspect="1" noChangeArrowheads="1"/>
          </p:cNvPicPr>
          <p:nvPr/>
        </p:nvPicPr>
        <p:blipFill>
          <a:blip r:embed="rId3" cstate="print"/>
          <a:srcRect/>
          <a:stretch>
            <a:fillRect/>
          </a:stretch>
        </p:blipFill>
        <p:spPr bwMode="auto">
          <a:xfrm>
            <a:off x="6103243" y="2032351"/>
            <a:ext cx="254383" cy="162302"/>
          </a:xfrm>
          <a:prstGeom prst="rect">
            <a:avLst/>
          </a:prstGeom>
          <a:noFill/>
          <a:ln w="9525">
            <a:noFill/>
            <a:miter lim="800000"/>
            <a:headEnd/>
            <a:tailEnd/>
          </a:ln>
        </p:spPr>
      </p:pic>
      <p:grpSp>
        <p:nvGrpSpPr>
          <p:cNvPr id="456" name="그룹 455"/>
          <p:cNvGrpSpPr/>
          <p:nvPr/>
        </p:nvGrpSpPr>
        <p:grpSpPr>
          <a:xfrm rot="10800000" flipH="1">
            <a:off x="5819432" y="2194653"/>
            <a:ext cx="426988" cy="324565"/>
            <a:chOff x="7247318" y="2649016"/>
            <a:chExt cx="435303" cy="226165"/>
          </a:xfrm>
        </p:grpSpPr>
        <p:cxnSp>
          <p:nvCxnSpPr>
            <p:cNvPr id="457" name="肘形连接符 24"/>
            <p:cNvCxnSpPr/>
            <p:nvPr/>
          </p:nvCxnSpPr>
          <p:spPr>
            <a:xfrm flipH="1">
              <a:off x="7247318" y="2658600"/>
              <a:ext cx="432048"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8" name="肘形连接符 24"/>
            <p:cNvCxnSpPr/>
            <p:nvPr/>
          </p:nvCxnSpPr>
          <p:spPr>
            <a:xfrm rot="5400000" flipH="1">
              <a:off x="7569538" y="2762099"/>
              <a:ext cx="226165"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459" name="Picture 13" descr="MC900428945[1]"/>
          <p:cNvPicPr>
            <a:picLocks noChangeAspect="1" noChangeArrowheads="1"/>
          </p:cNvPicPr>
          <p:nvPr/>
        </p:nvPicPr>
        <p:blipFill>
          <a:blip r:embed="rId3" cstate="print"/>
          <a:srcRect/>
          <a:stretch>
            <a:fillRect/>
          </a:stretch>
        </p:blipFill>
        <p:spPr bwMode="auto">
          <a:xfrm>
            <a:off x="5294866" y="2032351"/>
            <a:ext cx="254383" cy="162302"/>
          </a:xfrm>
          <a:prstGeom prst="rect">
            <a:avLst/>
          </a:prstGeom>
          <a:noFill/>
          <a:ln w="9525">
            <a:noFill/>
            <a:miter lim="800000"/>
            <a:headEnd/>
            <a:tailEnd/>
          </a:ln>
        </p:spPr>
      </p:pic>
      <p:grpSp>
        <p:nvGrpSpPr>
          <p:cNvPr id="460" name="그룹 459"/>
          <p:cNvGrpSpPr/>
          <p:nvPr/>
        </p:nvGrpSpPr>
        <p:grpSpPr>
          <a:xfrm rot="10800000" flipH="1">
            <a:off x="5011055" y="2194653"/>
            <a:ext cx="426988" cy="324565"/>
            <a:chOff x="7247318" y="2649016"/>
            <a:chExt cx="435303" cy="226165"/>
          </a:xfrm>
        </p:grpSpPr>
        <p:cxnSp>
          <p:nvCxnSpPr>
            <p:cNvPr id="461" name="肘形连接符 24"/>
            <p:cNvCxnSpPr/>
            <p:nvPr/>
          </p:nvCxnSpPr>
          <p:spPr>
            <a:xfrm flipH="1">
              <a:off x="7247318" y="2658600"/>
              <a:ext cx="432048"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2" name="肘形连接符 24"/>
            <p:cNvCxnSpPr/>
            <p:nvPr/>
          </p:nvCxnSpPr>
          <p:spPr>
            <a:xfrm rot="5400000" flipH="1">
              <a:off x="7569538" y="2762099"/>
              <a:ext cx="226165"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463" name="Picture 13" descr="MC900428945[1]"/>
          <p:cNvPicPr>
            <a:picLocks noChangeAspect="1" noChangeArrowheads="1"/>
          </p:cNvPicPr>
          <p:nvPr/>
        </p:nvPicPr>
        <p:blipFill>
          <a:blip r:embed="rId3" cstate="print"/>
          <a:srcRect/>
          <a:stretch>
            <a:fillRect/>
          </a:stretch>
        </p:blipFill>
        <p:spPr bwMode="auto">
          <a:xfrm>
            <a:off x="4876771" y="2032351"/>
            <a:ext cx="254383" cy="162302"/>
          </a:xfrm>
          <a:prstGeom prst="rect">
            <a:avLst/>
          </a:prstGeom>
          <a:noFill/>
          <a:ln w="9525">
            <a:noFill/>
            <a:miter lim="800000"/>
            <a:headEnd/>
            <a:tailEnd/>
          </a:ln>
        </p:spPr>
      </p:pic>
      <p:grpSp>
        <p:nvGrpSpPr>
          <p:cNvPr id="464" name="그룹 463"/>
          <p:cNvGrpSpPr/>
          <p:nvPr/>
        </p:nvGrpSpPr>
        <p:grpSpPr>
          <a:xfrm rot="10800000" flipH="1">
            <a:off x="4592960" y="2194653"/>
            <a:ext cx="426988" cy="324565"/>
            <a:chOff x="7247318" y="2649016"/>
            <a:chExt cx="435303" cy="226165"/>
          </a:xfrm>
        </p:grpSpPr>
        <p:cxnSp>
          <p:nvCxnSpPr>
            <p:cNvPr id="465" name="肘形连接符 24"/>
            <p:cNvCxnSpPr/>
            <p:nvPr/>
          </p:nvCxnSpPr>
          <p:spPr>
            <a:xfrm flipH="1">
              <a:off x="7247318" y="2658600"/>
              <a:ext cx="432048"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6" name="肘形连接符 24"/>
            <p:cNvCxnSpPr/>
            <p:nvPr/>
          </p:nvCxnSpPr>
          <p:spPr>
            <a:xfrm rot="5400000" flipH="1">
              <a:off x="7569538" y="2762099"/>
              <a:ext cx="226165"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67" name="그룹 466"/>
          <p:cNvGrpSpPr/>
          <p:nvPr/>
        </p:nvGrpSpPr>
        <p:grpSpPr>
          <a:xfrm>
            <a:off x="4188127" y="1680059"/>
            <a:ext cx="520861" cy="308781"/>
            <a:chOff x="2997422" y="2756818"/>
            <a:chExt cx="865188" cy="407988"/>
          </a:xfrm>
        </p:grpSpPr>
        <p:pic>
          <p:nvPicPr>
            <p:cNvPr id="468"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69"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Local#36</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pic>
        <p:nvPicPr>
          <p:cNvPr id="470" name="Picture 13" descr="MC900428945[1]"/>
          <p:cNvPicPr>
            <a:picLocks noChangeAspect="1" noChangeArrowheads="1"/>
          </p:cNvPicPr>
          <p:nvPr/>
        </p:nvPicPr>
        <p:blipFill>
          <a:blip r:embed="rId3" cstate="print"/>
          <a:srcRect/>
          <a:stretch>
            <a:fillRect/>
          </a:stretch>
        </p:blipFill>
        <p:spPr bwMode="auto">
          <a:xfrm>
            <a:off x="8587049" y="2032351"/>
            <a:ext cx="254383" cy="162302"/>
          </a:xfrm>
          <a:prstGeom prst="rect">
            <a:avLst/>
          </a:prstGeom>
          <a:noFill/>
          <a:ln w="9525">
            <a:noFill/>
            <a:miter lim="800000"/>
            <a:headEnd/>
            <a:tailEnd/>
          </a:ln>
        </p:spPr>
      </p:pic>
      <p:grpSp>
        <p:nvGrpSpPr>
          <p:cNvPr id="471" name="그룹 470"/>
          <p:cNvGrpSpPr/>
          <p:nvPr/>
        </p:nvGrpSpPr>
        <p:grpSpPr>
          <a:xfrm rot="10800000" flipH="1">
            <a:off x="8303238" y="2194653"/>
            <a:ext cx="426988" cy="324565"/>
            <a:chOff x="7247318" y="2649016"/>
            <a:chExt cx="435303" cy="226165"/>
          </a:xfrm>
        </p:grpSpPr>
        <p:cxnSp>
          <p:nvCxnSpPr>
            <p:cNvPr id="472" name="肘形连接符 24"/>
            <p:cNvCxnSpPr/>
            <p:nvPr/>
          </p:nvCxnSpPr>
          <p:spPr>
            <a:xfrm flipH="1">
              <a:off x="7247318" y="2658600"/>
              <a:ext cx="432048"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3" name="肘形连接符 24"/>
            <p:cNvCxnSpPr/>
            <p:nvPr/>
          </p:nvCxnSpPr>
          <p:spPr>
            <a:xfrm rot="5400000" flipH="1">
              <a:off x="7569538" y="2762099"/>
              <a:ext cx="226165" cy="0"/>
            </a:xfrm>
            <a:prstGeom prst="straightConnector1">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74" name="그룹 473"/>
          <p:cNvGrpSpPr/>
          <p:nvPr/>
        </p:nvGrpSpPr>
        <p:grpSpPr>
          <a:xfrm>
            <a:off x="3828700" y="1680059"/>
            <a:ext cx="520861" cy="308781"/>
            <a:chOff x="2997422" y="2756818"/>
            <a:chExt cx="865188" cy="407988"/>
          </a:xfrm>
        </p:grpSpPr>
        <p:pic>
          <p:nvPicPr>
            <p:cNvPr id="475"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76"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Local#37</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sp>
        <p:nvSpPr>
          <p:cNvPr id="477" name="Rectangle 7"/>
          <p:cNvSpPr>
            <a:spLocks noChangeArrowheads="1"/>
          </p:cNvSpPr>
          <p:nvPr/>
        </p:nvSpPr>
        <p:spPr bwMode="auto">
          <a:xfrm>
            <a:off x="2432720" y="2447176"/>
            <a:ext cx="6070829" cy="139590"/>
          </a:xfrm>
          <a:prstGeom prst="rect">
            <a:avLst/>
          </a:prstGeom>
          <a:gradFill rotWithShape="1">
            <a:gsLst>
              <a:gs pos="0">
                <a:srgbClr val="C0C0C0"/>
              </a:gs>
              <a:gs pos="50000">
                <a:srgbClr val="F8F8F8"/>
              </a:gs>
              <a:gs pos="100000">
                <a:srgbClr val="C0C0C0"/>
              </a:gs>
            </a:gsLst>
            <a:lin ang="5400000" scaled="1"/>
          </a:gradFill>
          <a:ln w="12700" algn="ctr">
            <a:noFill/>
            <a:miter lim="800000"/>
          </a:ln>
        </p:spPr>
        <p:txBody>
          <a:bodyPr wrap="none" lIns="95911" tIns="47956" rIns="95911" bIns="47956" anchor="ctr"/>
          <a:lstStyle/>
          <a:p>
            <a:pPr algn="ctr" defTabSz="958850" eaLnBrk="1" latinLnBrk="1" hangingPunct="1"/>
            <a:r>
              <a:rPr lang="en-US" altLang="ko-KR" sz="800" dirty="0" smtClean="0">
                <a:solidFill>
                  <a:schemeClr val="tx1"/>
                </a:solidFill>
                <a:latin typeface="微软雅黑" panose="020B0503020204020204" pitchFamily="34" charset="-122"/>
                <a:ea typeface="微软雅黑" panose="020B0503020204020204" pitchFamily="34" charset="-122"/>
              </a:rPr>
              <a:t>Line Network(Ethernet)</a:t>
            </a:r>
            <a:endParaRPr lang="en-US" altLang="ko-KR" sz="800" dirty="0">
              <a:solidFill>
                <a:schemeClr val="tx1"/>
              </a:solidFill>
              <a:latin typeface="微软雅黑" panose="020B0503020204020204" pitchFamily="34" charset="-122"/>
              <a:ea typeface="微软雅黑" panose="020B0503020204020204" pitchFamily="34" charset="-122"/>
            </a:endParaRPr>
          </a:p>
        </p:txBody>
      </p:sp>
      <p:grpSp>
        <p:nvGrpSpPr>
          <p:cNvPr id="478" name="그룹 477"/>
          <p:cNvGrpSpPr/>
          <p:nvPr/>
        </p:nvGrpSpPr>
        <p:grpSpPr>
          <a:xfrm>
            <a:off x="3479030" y="1680059"/>
            <a:ext cx="520861" cy="308781"/>
            <a:chOff x="2997422" y="2756818"/>
            <a:chExt cx="865188" cy="407988"/>
          </a:xfrm>
        </p:grpSpPr>
        <p:pic>
          <p:nvPicPr>
            <p:cNvPr id="479"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80"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Local#38</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grpSp>
        <p:nvGrpSpPr>
          <p:cNvPr id="481" name="그룹 480"/>
          <p:cNvGrpSpPr/>
          <p:nvPr/>
        </p:nvGrpSpPr>
        <p:grpSpPr>
          <a:xfrm>
            <a:off x="3120867" y="1680059"/>
            <a:ext cx="520861" cy="308781"/>
            <a:chOff x="2997422" y="2756818"/>
            <a:chExt cx="865188" cy="407988"/>
          </a:xfrm>
        </p:grpSpPr>
        <p:pic>
          <p:nvPicPr>
            <p:cNvPr id="482" name="Picture 1044"/>
            <p:cNvPicPr>
              <a:picLocks noChangeAspect="1" noChangeArrowheads="1"/>
            </p:cNvPicPr>
            <p:nvPr/>
          </p:nvPicPr>
          <p:blipFill>
            <a:blip r:embed="rId4" cstate="print"/>
            <a:srcRect/>
            <a:stretch>
              <a:fillRect/>
            </a:stretch>
          </p:blipFill>
          <p:spPr bwMode="auto">
            <a:xfrm>
              <a:off x="3146847" y="2944143"/>
              <a:ext cx="433387" cy="220663"/>
            </a:xfrm>
            <a:prstGeom prst="rect">
              <a:avLst/>
            </a:prstGeom>
            <a:noFill/>
            <a:ln w="9525">
              <a:noFill/>
              <a:miter lim="800000"/>
              <a:headEnd/>
              <a:tailEnd/>
            </a:ln>
          </p:spPr>
        </p:pic>
        <p:sp>
          <p:nvSpPr>
            <p:cNvPr id="483" name="Text Box 1275"/>
            <p:cNvSpPr txBox="1">
              <a:spLocks noChangeArrowheads="1"/>
            </p:cNvSpPr>
            <p:nvPr/>
          </p:nvSpPr>
          <p:spPr bwMode="auto">
            <a:xfrm>
              <a:off x="2997422" y="2756818"/>
              <a:ext cx="865188" cy="225888"/>
            </a:xfrm>
            <a:prstGeom prst="rect">
              <a:avLst/>
            </a:prstGeom>
            <a:noFill/>
            <a:ln w="9525">
              <a:noFill/>
              <a:miter lim="800000"/>
            </a:ln>
          </p:spPr>
          <p:txBody>
            <a:bodyPr lIns="87015" tIns="43506" rIns="87015" bIns="43506">
              <a:spAutoFit/>
            </a:bodyPr>
            <a:lstStyle/>
            <a:p>
              <a:pPr defTabSz="962025" eaLnBrk="1" latinLnBrk="1" hangingPunct="1">
                <a:lnSpc>
                  <a:spcPct val="90000"/>
                </a:lnSpc>
              </a:pPr>
              <a:r>
                <a:rPr lang="en-US" altLang="ko-KR" sz="600" b="1" i="1" dirty="0" smtClean="0">
                  <a:solidFill>
                    <a:schemeClr val="tx1"/>
                  </a:solidFill>
                  <a:latin typeface="微软雅黑" panose="020B0503020204020204" pitchFamily="34" charset="-122"/>
                  <a:ea typeface="微软雅黑" panose="020B0503020204020204" pitchFamily="34" charset="-122"/>
                </a:rPr>
                <a:t>Local#39</a:t>
              </a:r>
              <a:endParaRPr lang="en-US" altLang="ko-KR" sz="600" b="1" i="1"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Route Recipe</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cxnSp>
        <p:nvCxnSpPr>
          <p:cNvPr id="63" name="직선 화살표 연결선 62"/>
          <p:cNvCxnSpPr/>
          <p:nvPr/>
        </p:nvCxnSpPr>
        <p:spPr>
          <a:xfrm>
            <a:off x="1574457" y="2701284"/>
            <a:ext cx="699958"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flipV="1">
            <a:off x="2303092" y="2456660"/>
            <a:ext cx="0" cy="24650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2334945" y="2442393"/>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p:nvPr/>
        </p:nvCxnSpPr>
        <p:spPr>
          <a:xfrm>
            <a:off x="2079573" y="2350770"/>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2079573" y="2499549"/>
            <a:ext cx="194842"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p:cNvCxnSpPr/>
          <p:nvPr/>
        </p:nvCxnSpPr>
        <p:spPr>
          <a:xfrm flipV="1">
            <a:off x="2303092" y="2175093"/>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직선 화살표 연결선 69"/>
          <p:cNvCxnSpPr/>
          <p:nvPr/>
        </p:nvCxnSpPr>
        <p:spPr>
          <a:xfrm>
            <a:off x="2519015" y="2379346"/>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p:nvPr/>
        </p:nvCxnSpPr>
        <p:spPr>
          <a:xfrm>
            <a:off x="2519015" y="2490023"/>
            <a:ext cx="194842"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p:nvPr/>
        </p:nvCxnSpPr>
        <p:spPr>
          <a:xfrm flipV="1">
            <a:off x="2478037" y="2175093"/>
            <a:ext cx="0" cy="18520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31700" y="3645024"/>
            <a:ext cx="8641780" cy="369332"/>
          </a:xfrm>
          <a:prstGeom prst="rect">
            <a:avLst/>
          </a:prstGeom>
          <a:noFill/>
        </p:spPr>
        <p:txBody>
          <a:bodyPr wrap="square" rtlCol="0">
            <a:spAutoFit/>
          </a:bodyPr>
          <a:lstStyle/>
          <a:p>
            <a:pPr marL="228600" indent="-228600">
              <a:buFont typeface="Wingdings" panose="05000000000000000000" pitchFamily="2" charset="2"/>
              <a:buChar char="l"/>
            </a:pPr>
            <a:r>
              <a:rPr lang="en-US" altLang="ko-KR" dirty="0" smtClean="0">
                <a:solidFill>
                  <a:schemeClr val="tx1"/>
                </a:solidFill>
              </a:rPr>
              <a:t>When Glass Loading completed on the Block 0 L/L, if necessary Block0  Machine Requests Route Recipe to CIM</a:t>
            </a:r>
          </a:p>
          <a:p>
            <a:pPr marL="228600" indent="-228600">
              <a:buFont typeface="Wingdings" panose="05000000000000000000" pitchFamily="2" charset="2"/>
              <a:buChar char="l"/>
            </a:pPr>
            <a:r>
              <a:rPr lang="en-US" altLang="ko-KR" dirty="0" smtClean="0">
                <a:solidFill>
                  <a:schemeClr val="tx1"/>
                </a:solidFill>
              </a:rPr>
              <a:t>In the case of using route recipe, This information should be defined before </a:t>
            </a:r>
            <a:r>
              <a:rPr lang="en-US" altLang="ko-KR" dirty="0">
                <a:solidFill>
                  <a:schemeClr val="tx1"/>
                </a:solidFill>
              </a:rPr>
              <a:t>Glass Loading completed on the Block 0 </a:t>
            </a:r>
            <a:r>
              <a:rPr lang="en-US" altLang="ko-KR" dirty="0" smtClean="0">
                <a:solidFill>
                  <a:schemeClr val="tx1"/>
                </a:solidFill>
              </a:rPr>
              <a:t>L/L</a:t>
            </a:r>
          </a:p>
        </p:txBody>
      </p:sp>
      <p:sp>
        <p:nvSpPr>
          <p:cNvPr id="6" name="모서리가 둥근 직사각형 5"/>
          <p:cNvSpPr/>
          <p:nvPr/>
        </p:nvSpPr>
        <p:spPr>
          <a:xfrm>
            <a:off x="2466303" y="2264705"/>
            <a:ext cx="355839" cy="267681"/>
          </a:xfrm>
          <a:prstGeom prst="roundRect">
            <a:avLst/>
          </a:prstGeom>
          <a:solidFill>
            <a:schemeClr val="accent1">
              <a:lumMod val="40000"/>
              <a:lumOff val="60000"/>
            </a:schemeClr>
          </a:solidFill>
          <a:ln w="12700">
            <a:solidFill>
              <a:schemeClr val="accent1">
                <a:lumMod val="20000"/>
                <a:lumOff val="8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dirty="0" smtClean="0">
                <a:solidFill>
                  <a:schemeClr val="tx1"/>
                </a:solidFill>
              </a:rPr>
              <a:t>Glass</a:t>
            </a:r>
            <a:endParaRPr lang="ko-KR" altLang="en-US">
              <a:solidFill>
                <a:schemeClr val="tx1"/>
              </a:solidFill>
            </a:endParaRPr>
          </a:p>
        </p:txBody>
      </p:sp>
      <p:sp>
        <p:nvSpPr>
          <p:cNvPr id="7" name="모서리가 둥근 사각형 설명선 6"/>
          <p:cNvSpPr/>
          <p:nvPr/>
        </p:nvSpPr>
        <p:spPr>
          <a:xfrm>
            <a:off x="2486641" y="2844795"/>
            <a:ext cx="712229" cy="414120"/>
          </a:xfrm>
          <a:prstGeom prst="wedgeRoundRectCallout">
            <a:avLst>
              <a:gd name="adj1" fmla="val -27466"/>
              <a:gd name="adj2" fmla="val -112399"/>
              <a:gd name="adj3" fmla="val 16667"/>
            </a:avLst>
          </a:prstGeom>
          <a:solidFill>
            <a:srgbClr val="FFFF00"/>
          </a:solidFill>
          <a:ln w="9525">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dirty="0" smtClean="0">
                <a:solidFill>
                  <a:schemeClr val="tx1"/>
                </a:solidFill>
              </a:rPr>
              <a:t>EV Route Info Request </a:t>
            </a:r>
            <a:endParaRPr lang="ko-KR" altLang="en-US" dirty="0">
              <a:solidFill>
                <a:schemeClr val="tx1"/>
              </a:solidFill>
            </a:endParaRPr>
          </a:p>
        </p:txBody>
      </p:sp>
      <p:sp>
        <p:nvSpPr>
          <p:cNvPr id="18" name="직사각형 17"/>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9" name="직사각형 18"/>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Route </a:t>
            </a:r>
            <a:r>
              <a:rPr lang="en-US" altLang="ko-KR" sz="1600" b="1" dirty="0" smtClean="0">
                <a:solidFill>
                  <a:schemeClr val="tx1"/>
                </a:solidFill>
                <a:latin typeface="微软雅黑" panose="020B0503020204020204" pitchFamily="34" charset="-122"/>
                <a:ea typeface="微软雅黑" panose="020B0503020204020204" pitchFamily="34" charset="-122"/>
              </a:rPr>
              <a:t>Recipe – OK Case</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51875"/>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832950" y="3337337"/>
            <a:ext cx="2237321" cy="230832"/>
          </a:xfrm>
          <a:prstGeom prst="rect">
            <a:avLst/>
          </a:prstGeom>
          <a:noFill/>
        </p:spPr>
        <p:txBody>
          <a:bodyPr wrap="square" rtlCol="0">
            <a:spAutoFit/>
          </a:bodyPr>
          <a:lstStyle/>
          <a:p>
            <a:pPr algn="ctr"/>
            <a:r>
              <a:rPr lang="en-US" altLang="ko-KR" dirty="0" smtClean="0"/>
              <a:t>EV Route Recipe Info Request</a:t>
            </a:r>
            <a:endParaRPr lang="ko-KR" altLang="en-US" dirty="0"/>
          </a:p>
        </p:txBody>
      </p:sp>
      <p:cxnSp>
        <p:nvCxnSpPr>
          <p:cNvPr id="53" name="직선 화살표 연결선 52"/>
          <p:cNvCxnSpPr/>
          <p:nvPr/>
        </p:nvCxnSpPr>
        <p:spPr>
          <a:xfrm>
            <a:off x="2881530" y="354378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32950" y="4201433"/>
            <a:ext cx="2237321" cy="230832"/>
          </a:xfrm>
          <a:prstGeom prst="rect">
            <a:avLst/>
          </a:prstGeom>
          <a:noFill/>
        </p:spPr>
        <p:txBody>
          <a:bodyPr wrap="square" rtlCol="0">
            <a:spAutoFit/>
          </a:bodyPr>
          <a:lstStyle/>
          <a:p>
            <a:pPr algn="ctr"/>
            <a:r>
              <a:rPr lang="en-US" altLang="ko-KR" dirty="0"/>
              <a:t>EV Route Recipe Info </a:t>
            </a:r>
            <a:r>
              <a:rPr lang="en-US" altLang="ko-KR" dirty="0" smtClean="0"/>
              <a:t>Request Reply</a:t>
            </a:r>
            <a:endParaRPr lang="ko-KR" altLang="en-US" dirty="0"/>
          </a:p>
        </p:txBody>
      </p:sp>
      <p:cxnSp>
        <p:nvCxnSpPr>
          <p:cNvPr id="69" name="직선 화살표 연결선 68"/>
          <p:cNvCxnSpPr/>
          <p:nvPr/>
        </p:nvCxnSpPr>
        <p:spPr>
          <a:xfrm>
            <a:off x="2872005" y="4411278"/>
            <a:ext cx="216024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1362316" y="2454191"/>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Stored the Glass On Block L/L Stage</a:t>
            </a:r>
            <a:endParaRPr lang="ko-KR" altLang="en-US">
              <a:solidFill>
                <a:schemeClr val="tx1"/>
              </a:solidFill>
            </a:endParaRPr>
          </a:p>
        </p:txBody>
      </p:sp>
      <p:sp>
        <p:nvSpPr>
          <p:cNvPr id="89" name="TextBox 88"/>
          <p:cNvSpPr txBox="1"/>
          <p:nvPr/>
        </p:nvSpPr>
        <p:spPr>
          <a:xfrm>
            <a:off x="2842666" y="2443811"/>
            <a:ext cx="2237321" cy="230832"/>
          </a:xfrm>
          <a:prstGeom prst="rect">
            <a:avLst/>
          </a:prstGeom>
          <a:noFill/>
        </p:spPr>
        <p:txBody>
          <a:bodyPr wrap="square" rtlCol="0">
            <a:spAutoFit/>
          </a:bodyPr>
          <a:lstStyle/>
          <a:p>
            <a:pPr algn="ctr"/>
            <a:r>
              <a:rPr lang="en-US" altLang="ko-KR" dirty="0" smtClean="0"/>
              <a:t>Received Job Report</a:t>
            </a:r>
            <a:endParaRPr lang="ko-KR" altLang="en-US" dirty="0"/>
          </a:p>
        </p:txBody>
      </p:sp>
      <p:cxnSp>
        <p:nvCxnSpPr>
          <p:cNvPr id="90" name="직선 화살표 연결선 89"/>
          <p:cNvCxnSpPr/>
          <p:nvPr/>
        </p:nvCxnSpPr>
        <p:spPr>
          <a:xfrm>
            <a:off x="2881721" y="2650262"/>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직선 화살표 연결선 90"/>
          <p:cNvCxnSpPr/>
          <p:nvPr/>
        </p:nvCxnSpPr>
        <p:spPr>
          <a:xfrm>
            <a:off x="5041961" y="2777754"/>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197567" y="2545249"/>
            <a:ext cx="1849025" cy="230832"/>
          </a:xfrm>
          <a:prstGeom prst="rect">
            <a:avLst/>
          </a:prstGeom>
          <a:noFill/>
        </p:spPr>
        <p:txBody>
          <a:bodyPr wrap="square" rtlCol="0">
            <a:spAutoFit/>
          </a:bodyPr>
          <a:lstStyle/>
          <a:p>
            <a:pPr algn="ctr"/>
            <a:r>
              <a:rPr lang="en-US" altLang="ko-KR" dirty="0" smtClean="0"/>
              <a:t>Component in Unit</a:t>
            </a:r>
            <a:endParaRPr lang="ko-KR" altLang="en-US" dirty="0"/>
          </a:p>
        </p:txBody>
      </p:sp>
      <p:sp>
        <p:nvSpPr>
          <p:cNvPr id="34" name="한쪽 모서리가 잘린 사각형 33"/>
          <p:cNvSpPr/>
          <p:nvPr/>
        </p:nvSpPr>
        <p:spPr>
          <a:xfrm>
            <a:off x="3207337" y="2761273"/>
            <a:ext cx="1457631" cy="472382"/>
          </a:xfrm>
          <a:prstGeom prst="snip1Rect">
            <a:avLst/>
          </a:prstGeom>
          <a:solidFill>
            <a:schemeClr val="bg1">
              <a:lumMod val="8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In the Case of using route recipe </a:t>
            </a:r>
            <a:endParaRPr lang="ko-KR" altLang="en-US">
              <a:solidFill>
                <a:schemeClr val="tx1"/>
              </a:solidFill>
            </a:endParaRPr>
          </a:p>
        </p:txBody>
      </p:sp>
      <p:cxnSp>
        <p:nvCxnSpPr>
          <p:cNvPr id="35" name="직선 화살표 연결선 34"/>
          <p:cNvCxnSpPr/>
          <p:nvPr/>
        </p:nvCxnSpPr>
        <p:spPr>
          <a:xfrm>
            <a:off x="5041961" y="3755902"/>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97567" y="3523397"/>
            <a:ext cx="1849025" cy="230832"/>
          </a:xfrm>
          <a:prstGeom prst="rect">
            <a:avLst/>
          </a:prstGeom>
          <a:noFill/>
        </p:spPr>
        <p:txBody>
          <a:bodyPr wrap="square" rtlCol="0">
            <a:spAutoFit/>
          </a:bodyPr>
          <a:lstStyle/>
          <a:p>
            <a:pPr algn="ctr"/>
            <a:r>
              <a:rPr lang="en-US" altLang="ko-KR" dirty="0"/>
              <a:t>EV Route Recipe Info Request</a:t>
            </a:r>
            <a:endParaRPr lang="ko-KR" altLang="en-US" dirty="0"/>
          </a:p>
        </p:txBody>
      </p:sp>
      <p:cxnSp>
        <p:nvCxnSpPr>
          <p:cNvPr id="37" name="직선 화살표 연결선 36"/>
          <p:cNvCxnSpPr/>
          <p:nvPr/>
        </p:nvCxnSpPr>
        <p:spPr>
          <a:xfrm>
            <a:off x="5041961" y="4085777"/>
            <a:ext cx="216023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197567" y="3853272"/>
            <a:ext cx="1849025" cy="230832"/>
          </a:xfrm>
          <a:prstGeom prst="rect">
            <a:avLst/>
          </a:prstGeom>
          <a:noFill/>
        </p:spPr>
        <p:txBody>
          <a:bodyPr wrap="square" rtlCol="0">
            <a:spAutoFit/>
          </a:bodyPr>
          <a:lstStyle/>
          <a:p>
            <a:pPr algn="ctr"/>
            <a:r>
              <a:rPr lang="en-US" altLang="ko-KR" dirty="0"/>
              <a:t>EV Route Recipe </a:t>
            </a:r>
            <a:r>
              <a:rPr lang="en-US" altLang="ko-KR"/>
              <a:t>Info </a:t>
            </a:r>
            <a:r>
              <a:rPr lang="en-US" altLang="ko-KR" smtClean="0"/>
              <a:t>Send</a:t>
            </a:r>
            <a:endParaRPr lang="ko-KR" altLang="en-US" dirty="0"/>
          </a:p>
        </p:txBody>
      </p:sp>
      <p:sp>
        <p:nvSpPr>
          <p:cNvPr id="39" name="직사각형 38"/>
          <p:cNvSpPr/>
          <p:nvPr/>
        </p:nvSpPr>
        <p:spPr>
          <a:xfrm>
            <a:off x="1362316" y="4201433"/>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Check the Route Recipe</a:t>
            </a:r>
            <a:endParaRPr lang="ko-KR" altLang="en-US">
              <a:solidFill>
                <a:schemeClr val="tx1"/>
              </a:solidFill>
            </a:endParaRPr>
          </a:p>
        </p:txBody>
      </p:sp>
      <p:sp>
        <p:nvSpPr>
          <p:cNvPr id="40" name="TextBox 39"/>
          <p:cNvSpPr txBox="1"/>
          <p:nvPr/>
        </p:nvSpPr>
        <p:spPr>
          <a:xfrm>
            <a:off x="2832950" y="4422304"/>
            <a:ext cx="2237321" cy="230832"/>
          </a:xfrm>
          <a:prstGeom prst="rect">
            <a:avLst/>
          </a:prstGeom>
          <a:noFill/>
        </p:spPr>
        <p:txBody>
          <a:bodyPr wrap="square" rtlCol="0">
            <a:spAutoFit/>
          </a:bodyPr>
          <a:lstStyle/>
          <a:p>
            <a:pPr algn="ctr"/>
            <a:r>
              <a:rPr lang="en-US" altLang="ko-KR" dirty="0" smtClean="0"/>
              <a:t>Route Recipe Exist</a:t>
            </a:r>
            <a:endParaRPr lang="ko-KR" altLang="en-US" dirty="0"/>
          </a:p>
        </p:txBody>
      </p:sp>
      <p:sp>
        <p:nvSpPr>
          <p:cNvPr id="27" name="직사각형 26"/>
          <p:cNvSpPr/>
          <p:nvPr/>
        </p:nvSpPr>
        <p:spPr>
          <a:xfrm>
            <a:off x="1362316" y="3325205"/>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Block 0 Machine Requests Route Recipe from CIM</a:t>
            </a:r>
            <a:endParaRPr lang="ko-KR" altLang="en-US">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Route </a:t>
            </a:r>
            <a:r>
              <a:rPr lang="en-US" altLang="ko-KR" sz="1600" b="1" dirty="0" smtClean="0">
                <a:solidFill>
                  <a:schemeClr val="tx1"/>
                </a:solidFill>
                <a:latin typeface="微软雅黑" panose="020B0503020204020204" pitchFamily="34" charset="-122"/>
                <a:ea typeface="微软雅黑" panose="020B0503020204020204" pitchFamily="34" charset="-122"/>
              </a:rPr>
              <a:t>Recipe – NG Case</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51875"/>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832950" y="3337337"/>
            <a:ext cx="2237321" cy="230832"/>
          </a:xfrm>
          <a:prstGeom prst="rect">
            <a:avLst/>
          </a:prstGeom>
          <a:noFill/>
        </p:spPr>
        <p:txBody>
          <a:bodyPr wrap="square" rtlCol="0">
            <a:spAutoFit/>
          </a:bodyPr>
          <a:lstStyle/>
          <a:p>
            <a:pPr algn="ctr"/>
            <a:r>
              <a:rPr lang="en-US" altLang="ko-KR" dirty="0" smtClean="0"/>
              <a:t>EV Route Recipe Info Request</a:t>
            </a:r>
            <a:endParaRPr lang="ko-KR" altLang="en-US" dirty="0"/>
          </a:p>
        </p:txBody>
      </p:sp>
      <p:cxnSp>
        <p:nvCxnSpPr>
          <p:cNvPr id="53" name="직선 화살표 연결선 52"/>
          <p:cNvCxnSpPr/>
          <p:nvPr/>
        </p:nvCxnSpPr>
        <p:spPr>
          <a:xfrm>
            <a:off x="2881530" y="354378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32950" y="4201433"/>
            <a:ext cx="2237321" cy="230832"/>
          </a:xfrm>
          <a:prstGeom prst="rect">
            <a:avLst/>
          </a:prstGeom>
          <a:noFill/>
        </p:spPr>
        <p:txBody>
          <a:bodyPr wrap="square" rtlCol="0">
            <a:spAutoFit/>
          </a:bodyPr>
          <a:lstStyle/>
          <a:p>
            <a:pPr algn="ctr"/>
            <a:r>
              <a:rPr lang="en-US" altLang="ko-KR" dirty="0"/>
              <a:t>EV Route Recipe Info </a:t>
            </a:r>
            <a:r>
              <a:rPr lang="en-US" altLang="ko-KR" dirty="0" smtClean="0"/>
              <a:t>Request Reply</a:t>
            </a:r>
            <a:endParaRPr lang="ko-KR" altLang="en-US" dirty="0"/>
          </a:p>
        </p:txBody>
      </p:sp>
      <p:cxnSp>
        <p:nvCxnSpPr>
          <p:cNvPr id="69" name="직선 화살표 연결선 68"/>
          <p:cNvCxnSpPr/>
          <p:nvPr/>
        </p:nvCxnSpPr>
        <p:spPr>
          <a:xfrm>
            <a:off x="2872005" y="4411278"/>
            <a:ext cx="216024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1362316" y="2454191"/>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Stored the Glass On Block L/L Stage</a:t>
            </a:r>
            <a:endParaRPr lang="ko-KR" altLang="en-US">
              <a:solidFill>
                <a:schemeClr val="tx1"/>
              </a:solidFill>
            </a:endParaRPr>
          </a:p>
        </p:txBody>
      </p:sp>
      <p:sp>
        <p:nvSpPr>
          <p:cNvPr id="89" name="TextBox 88"/>
          <p:cNvSpPr txBox="1"/>
          <p:nvPr/>
        </p:nvSpPr>
        <p:spPr>
          <a:xfrm>
            <a:off x="2842666" y="2443811"/>
            <a:ext cx="2237321" cy="230832"/>
          </a:xfrm>
          <a:prstGeom prst="rect">
            <a:avLst/>
          </a:prstGeom>
          <a:noFill/>
        </p:spPr>
        <p:txBody>
          <a:bodyPr wrap="square" rtlCol="0">
            <a:spAutoFit/>
          </a:bodyPr>
          <a:lstStyle/>
          <a:p>
            <a:pPr algn="ctr"/>
            <a:r>
              <a:rPr lang="en-US" altLang="ko-KR" dirty="0" smtClean="0"/>
              <a:t>Received Job Report</a:t>
            </a:r>
            <a:endParaRPr lang="ko-KR" altLang="en-US" dirty="0"/>
          </a:p>
        </p:txBody>
      </p:sp>
      <p:cxnSp>
        <p:nvCxnSpPr>
          <p:cNvPr id="90" name="직선 화살표 연결선 89"/>
          <p:cNvCxnSpPr/>
          <p:nvPr/>
        </p:nvCxnSpPr>
        <p:spPr>
          <a:xfrm>
            <a:off x="2881721" y="2650262"/>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직선 화살표 연결선 90"/>
          <p:cNvCxnSpPr/>
          <p:nvPr/>
        </p:nvCxnSpPr>
        <p:spPr>
          <a:xfrm>
            <a:off x="5041961" y="2777754"/>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197567" y="2545249"/>
            <a:ext cx="1849025" cy="230832"/>
          </a:xfrm>
          <a:prstGeom prst="rect">
            <a:avLst/>
          </a:prstGeom>
          <a:noFill/>
        </p:spPr>
        <p:txBody>
          <a:bodyPr wrap="square" rtlCol="0">
            <a:spAutoFit/>
          </a:bodyPr>
          <a:lstStyle/>
          <a:p>
            <a:pPr algn="ctr"/>
            <a:r>
              <a:rPr lang="en-US" altLang="ko-KR" dirty="0" smtClean="0"/>
              <a:t>Component in Unit</a:t>
            </a:r>
            <a:endParaRPr lang="ko-KR" altLang="en-US" dirty="0"/>
          </a:p>
        </p:txBody>
      </p:sp>
      <p:sp>
        <p:nvSpPr>
          <p:cNvPr id="34" name="한쪽 모서리가 잘린 사각형 33"/>
          <p:cNvSpPr/>
          <p:nvPr/>
        </p:nvSpPr>
        <p:spPr>
          <a:xfrm>
            <a:off x="3207337" y="2761273"/>
            <a:ext cx="1457631" cy="472382"/>
          </a:xfrm>
          <a:prstGeom prst="snip1Rect">
            <a:avLst/>
          </a:prstGeom>
          <a:solidFill>
            <a:schemeClr val="bg1">
              <a:lumMod val="8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In the Case of using route recipe </a:t>
            </a:r>
            <a:endParaRPr lang="ko-KR" altLang="en-US">
              <a:solidFill>
                <a:schemeClr val="tx1"/>
              </a:solidFill>
            </a:endParaRPr>
          </a:p>
        </p:txBody>
      </p:sp>
      <p:cxnSp>
        <p:nvCxnSpPr>
          <p:cNvPr id="35" name="직선 화살표 연결선 34"/>
          <p:cNvCxnSpPr/>
          <p:nvPr/>
        </p:nvCxnSpPr>
        <p:spPr>
          <a:xfrm>
            <a:off x="5041961" y="3755902"/>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97567" y="3523397"/>
            <a:ext cx="1849025" cy="230832"/>
          </a:xfrm>
          <a:prstGeom prst="rect">
            <a:avLst/>
          </a:prstGeom>
          <a:noFill/>
        </p:spPr>
        <p:txBody>
          <a:bodyPr wrap="square" rtlCol="0">
            <a:spAutoFit/>
          </a:bodyPr>
          <a:lstStyle/>
          <a:p>
            <a:pPr algn="ctr"/>
            <a:r>
              <a:rPr lang="en-US" altLang="ko-KR" dirty="0"/>
              <a:t>EV Route Recipe Info Request</a:t>
            </a:r>
            <a:endParaRPr lang="ko-KR" altLang="en-US" dirty="0"/>
          </a:p>
        </p:txBody>
      </p:sp>
      <p:cxnSp>
        <p:nvCxnSpPr>
          <p:cNvPr id="37" name="직선 화살표 연결선 36"/>
          <p:cNvCxnSpPr/>
          <p:nvPr/>
        </p:nvCxnSpPr>
        <p:spPr>
          <a:xfrm>
            <a:off x="5041961" y="4085777"/>
            <a:ext cx="216023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197567" y="3853272"/>
            <a:ext cx="1849025" cy="230832"/>
          </a:xfrm>
          <a:prstGeom prst="rect">
            <a:avLst/>
          </a:prstGeom>
          <a:noFill/>
        </p:spPr>
        <p:txBody>
          <a:bodyPr wrap="square" rtlCol="0">
            <a:spAutoFit/>
          </a:bodyPr>
          <a:lstStyle/>
          <a:p>
            <a:pPr algn="ctr"/>
            <a:r>
              <a:rPr lang="en-US" altLang="ko-KR" dirty="0"/>
              <a:t>EV Route Recipe </a:t>
            </a:r>
            <a:r>
              <a:rPr lang="en-US" altLang="ko-KR"/>
              <a:t>Info </a:t>
            </a:r>
            <a:r>
              <a:rPr lang="en-US" altLang="ko-KR" smtClean="0"/>
              <a:t>Send</a:t>
            </a:r>
            <a:endParaRPr lang="ko-KR" altLang="en-US" dirty="0"/>
          </a:p>
        </p:txBody>
      </p:sp>
      <p:sp>
        <p:nvSpPr>
          <p:cNvPr id="39" name="직사각형 38"/>
          <p:cNvSpPr/>
          <p:nvPr/>
        </p:nvSpPr>
        <p:spPr>
          <a:xfrm>
            <a:off x="1362316" y="4201433"/>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Check the Route Recipe</a:t>
            </a:r>
            <a:endParaRPr lang="ko-KR" altLang="en-US">
              <a:solidFill>
                <a:schemeClr val="tx1"/>
              </a:solidFill>
            </a:endParaRPr>
          </a:p>
        </p:txBody>
      </p:sp>
      <p:sp>
        <p:nvSpPr>
          <p:cNvPr id="40" name="TextBox 39"/>
          <p:cNvSpPr txBox="1"/>
          <p:nvPr/>
        </p:nvSpPr>
        <p:spPr>
          <a:xfrm>
            <a:off x="2832950" y="4422304"/>
            <a:ext cx="2237321" cy="230832"/>
          </a:xfrm>
          <a:prstGeom prst="rect">
            <a:avLst/>
          </a:prstGeom>
          <a:noFill/>
        </p:spPr>
        <p:txBody>
          <a:bodyPr wrap="square" rtlCol="0">
            <a:spAutoFit/>
          </a:bodyPr>
          <a:lstStyle/>
          <a:p>
            <a:pPr algn="ctr"/>
            <a:r>
              <a:rPr lang="en-US" altLang="ko-KR" dirty="0"/>
              <a:t>Route Recipe do not Exist</a:t>
            </a:r>
            <a:endParaRPr lang="ko-KR" altLang="en-US" dirty="0"/>
          </a:p>
        </p:txBody>
      </p:sp>
      <p:sp>
        <p:nvSpPr>
          <p:cNvPr id="27" name="TextBox 26"/>
          <p:cNvSpPr txBox="1"/>
          <p:nvPr/>
        </p:nvSpPr>
        <p:spPr>
          <a:xfrm>
            <a:off x="2832950" y="4854352"/>
            <a:ext cx="2237321" cy="230832"/>
          </a:xfrm>
          <a:prstGeom prst="rect">
            <a:avLst/>
          </a:prstGeom>
          <a:noFill/>
        </p:spPr>
        <p:txBody>
          <a:bodyPr wrap="square" rtlCol="0">
            <a:spAutoFit/>
          </a:bodyPr>
          <a:lstStyle/>
          <a:p>
            <a:pPr algn="ctr"/>
            <a:r>
              <a:rPr lang="en-US" altLang="ko-KR" dirty="0" smtClean="0"/>
              <a:t>Alarm Report</a:t>
            </a:r>
            <a:endParaRPr lang="ko-KR" altLang="en-US" dirty="0"/>
          </a:p>
        </p:txBody>
      </p:sp>
      <p:cxnSp>
        <p:nvCxnSpPr>
          <p:cNvPr id="28" name="직선 화살표 연결선 27"/>
          <p:cNvCxnSpPr/>
          <p:nvPr/>
        </p:nvCxnSpPr>
        <p:spPr>
          <a:xfrm>
            <a:off x="2881530" y="502356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1362316" y="3325205"/>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Block 0 Machine Requests Route Recipe from CIM</a:t>
            </a:r>
            <a:endParaRPr lang="ko-KR" altLang="en-US">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Dummy Glass Type</a:t>
            </a:r>
          </a:p>
        </p:txBody>
      </p:sp>
      <p:sp>
        <p:nvSpPr>
          <p:cNvPr id="5" name="TextBox 4"/>
          <p:cNvSpPr txBox="1"/>
          <p:nvPr/>
        </p:nvSpPr>
        <p:spPr>
          <a:xfrm>
            <a:off x="560512" y="1247274"/>
            <a:ext cx="8784976" cy="1015663"/>
          </a:xfrm>
          <a:prstGeom prst="rect">
            <a:avLst/>
          </a:prstGeom>
          <a:noFill/>
        </p:spPr>
        <p:txBody>
          <a:bodyPr wrap="square" rtlCol="0">
            <a:spAutoFit/>
          </a:bodyPr>
          <a:lstStyle/>
          <a:p>
            <a:r>
              <a:rPr lang="en-US" altLang="ko-KR" sz="1500" dirty="0">
                <a:solidFill>
                  <a:schemeClr val="tx1"/>
                </a:solidFill>
              </a:rPr>
              <a:t>Dummy Glass Type</a:t>
            </a:r>
          </a:p>
          <a:p>
            <a:endParaRPr lang="en-US" altLang="ko-KR" dirty="0">
              <a:solidFill>
                <a:schemeClr val="tx1"/>
              </a:solidFill>
            </a:endParaRPr>
          </a:p>
          <a:p>
            <a:pPr marL="171450" indent="-171450">
              <a:buFont typeface="Wingdings" panose="05000000000000000000" pitchFamily="2" charset="2"/>
              <a:buChar char="l"/>
            </a:pPr>
            <a:r>
              <a:rPr lang="en-US" altLang="ko-KR" dirty="0">
                <a:solidFill>
                  <a:schemeClr val="tx1"/>
                </a:solidFill>
              </a:rPr>
              <a:t>Dummy Glass Type</a:t>
            </a:r>
          </a:p>
          <a:p>
            <a:r>
              <a:rPr lang="en-US" altLang="ko-KR" dirty="0">
                <a:solidFill>
                  <a:schemeClr val="tx1"/>
                </a:solidFill>
              </a:rPr>
              <a:t>Tooling, Offset Normal monitor, PI, Key, Bare, TFE PE-CVD, TFE Inkjet</a:t>
            </a:r>
          </a:p>
          <a:p>
            <a:r>
              <a:rPr lang="en-US" altLang="ko-KR" dirty="0">
                <a:solidFill>
                  <a:schemeClr val="tx1"/>
                </a:solidFill>
              </a:rPr>
              <a:t>At, present , Test Center can provide EVEN Dummy Glass Of the eight kinds of CIM will reserve enough to guarantee follow up columns of increasing communication department and type, have been recorded into the normal dummy glass</a:t>
            </a:r>
            <a:endParaRPr lang="ko-KR" altLang="en-US" dirty="0">
              <a:solidFill>
                <a:schemeClr val="tx1"/>
              </a:solidFill>
            </a:endParaRPr>
          </a:p>
        </p:txBody>
      </p:sp>
      <p:graphicFrame>
        <p:nvGraphicFramePr>
          <p:cNvPr id="6" name="표 5"/>
          <p:cNvGraphicFramePr>
            <a:graphicFrameLocks noGrp="1"/>
          </p:cNvGraphicFramePr>
          <p:nvPr/>
        </p:nvGraphicFramePr>
        <p:xfrm>
          <a:off x="776536" y="2348880"/>
          <a:ext cx="8280921" cy="3337560"/>
        </p:xfrm>
        <a:graphic>
          <a:graphicData uri="http://schemas.openxmlformats.org/drawingml/2006/table">
            <a:tbl>
              <a:tblPr firstRow="1" bandRow="1">
                <a:tableStyleId>{5C22544A-7EE6-4342-B048-85BDC9FD1C3A}</a:tableStyleId>
              </a:tblPr>
              <a:tblGrid>
                <a:gridCol w="2760307"/>
                <a:gridCol w="2760307"/>
                <a:gridCol w="2760307"/>
              </a:tblGrid>
              <a:tr h="370840">
                <a:tc>
                  <a:txBody>
                    <a:bodyPr/>
                    <a:lstStyle/>
                    <a:p>
                      <a:pPr algn="ctr" latinLnBrk="1"/>
                      <a:r>
                        <a:rPr lang="en-US" altLang="ko-KR" dirty="0"/>
                        <a:t> Dummy</a:t>
                      </a:r>
                      <a:r>
                        <a:rPr lang="en-US" altLang="ko-KR" baseline="0" dirty="0"/>
                        <a:t> Type</a:t>
                      </a:r>
                      <a:endParaRPr lang="ko-KR" altLang="en-US" dirty="0"/>
                    </a:p>
                  </a:txBody>
                  <a:tcPr anchor="ctr"/>
                </a:tc>
                <a:tc>
                  <a:txBody>
                    <a:bodyPr/>
                    <a:lstStyle/>
                    <a:p>
                      <a:pPr algn="ctr" latinLnBrk="1"/>
                      <a:r>
                        <a:rPr lang="en-US" altLang="ko-KR" dirty="0"/>
                        <a:t>Value</a:t>
                      </a:r>
                      <a:endParaRPr lang="ko-KR" altLang="en-US"/>
                    </a:p>
                  </a:txBody>
                  <a:tcPr anchor="ctr"/>
                </a:tc>
                <a:tc>
                  <a:txBody>
                    <a:bodyPr/>
                    <a:lstStyle/>
                    <a:p>
                      <a:pPr algn="ctr" latinLnBrk="1"/>
                      <a:r>
                        <a:rPr lang="en-US" altLang="ko-KR" dirty="0"/>
                        <a:t>Format</a:t>
                      </a:r>
                      <a:endParaRPr lang="ko-KR" altLang="en-US"/>
                    </a:p>
                  </a:txBody>
                  <a:tcPr anchor="ctr"/>
                </a:tc>
              </a:tr>
              <a:tr h="370840">
                <a:tc>
                  <a:txBody>
                    <a:bodyPr/>
                    <a:lstStyle/>
                    <a:p>
                      <a:pPr algn="ctr" latinLnBrk="1"/>
                      <a:r>
                        <a:rPr lang="en-US" altLang="ko-KR" sz="1300" dirty="0"/>
                        <a:t>Normal</a:t>
                      </a:r>
                      <a:endParaRPr lang="ko-KR" altLang="en-US" sz="1300" dirty="0"/>
                    </a:p>
                  </a:txBody>
                  <a:tcPr anchor="ctr"/>
                </a:tc>
                <a:tc>
                  <a:txBody>
                    <a:bodyPr/>
                    <a:lstStyle/>
                    <a:p>
                      <a:pPr algn="ctr" latinLnBrk="1"/>
                      <a:r>
                        <a:rPr lang="en-US" altLang="ko-KR" sz="1300" dirty="0"/>
                        <a:t>1</a:t>
                      </a:r>
                      <a:endParaRPr lang="ko-KR" altLang="en-US" sz="1300" dirty="0"/>
                    </a:p>
                  </a:txBody>
                  <a:tcPr anchor="ctr"/>
                </a:tc>
                <a:tc>
                  <a:txBody>
                    <a:bodyPr/>
                    <a:lstStyle/>
                    <a:p>
                      <a:pPr algn="ctr" latinLnBrk="1"/>
                      <a:r>
                        <a:rPr lang="en-US" altLang="ko-KR" sz="1300" dirty="0"/>
                        <a:t>INT</a:t>
                      </a:r>
                      <a:endParaRPr lang="ko-KR" altLang="en-US" sz="1300" dirty="0"/>
                    </a:p>
                  </a:txBody>
                  <a:tcPr anchor="ctr"/>
                </a:tc>
              </a:tr>
              <a:tr h="370840">
                <a:tc>
                  <a:txBody>
                    <a:bodyPr/>
                    <a:lstStyle/>
                    <a:p>
                      <a:pPr algn="ctr" latinLnBrk="1"/>
                      <a:r>
                        <a:rPr lang="en-US" altLang="ko-KR" sz="1300" dirty="0"/>
                        <a:t>Bare</a:t>
                      </a:r>
                      <a:r>
                        <a:rPr lang="en-US" altLang="ko-KR" sz="1300" baseline="0" dirty="0"/>
                        <a:t> Dummy</a:t>
                      </a:r>
                      <a:endParaRPr lang="ko-KR" altLang="en-US" sz="1300"/>
                    </a:p>
                  </a:txBody>
                  <a:tcPr anchor="ctr"/>
                </a:tc>
                <a:tc>
                  <a:txBody>
                    <a:bodyPr/>
                    <a:lstStyle/>
                    <a:p>
                      <a:pPr algn="ctr" latinLnBrk="1"/>
                      <a:r>
                        <a:rPr lang="en-US" altLang="ko-KR" sz="1300" dirty="0"/>
                        <a:t>2</a:t>
                      </a:r>
                      <a:endParaRPr lang="ko-KR" altLang="en-US" sz="1300"/>
                    </a:p>
                  </a:txBody>
                  <a:tcPr anchor="ctr"/>
                </a:tc>
                <a:tc>
                  <a:txBody>
                    <a:bodyPr/>
                    <a:lstStyle/>
                    <a:p>
                      <a:pPr algn="ctr" latinLnBrk="1"/>
                      <a:r>
                        <a:rPr lang="en-US" altLang="ko-KR" sz="1300" dirty="0"/>
                        <a:t>INT</a:t>
                      </a:r>
                      <a:endParaRPr lang="ko-KR" altLang="en-US" sz="1300"/>
                    </a:p>
                  </a:txBody>
                  <a:tcPr anchor="ctr"/>
                </a:tc>
              </a:tr>
              <a:tr h="370840">
                <a:tc>
                  <a:txBody>
                    <a:bodyPr/>
                    <a:lstStyle/>
                    <a:p>
                      <a:pPr algn="ctr" latinLnBrk="1"/>
                      <a:r>
                        <a:rPr lang="en-US" altLang="ko-KR" sz="1300" dirty="0"/>
                        <a:t>Tooling</a:t>
                      </a:r>
                      <a:r>
                        <a:rPr lang="en-US" altLang="ko-KR" sz="1300" baseline="0" dirty="0"/>
                        <a:t> Dummy</a:t>
                      </a:r>
                      <a:endParaRPr lang="ko-KR" altLang="en-US" sz="1300"/>
                    </a:p>
                  </a:txBody>
                  <a:tcPr anchor="ctr"/>
                </a:tc>
                <a:tc>
                  <a:txBody>
                    <a:bodyPr/>
                    <a:lstStyle/>
                    <a:p>
                      <a:pPr algn="ctr" latinLnBrk="1"/>
                      <a:r>
                        <a:rPr lang="en-US" altLang="ko-KR" sz="1300" dirty="0"/>
                        <a:t>3</a:t>
                      </a:r>
                      <a:endParaRPr lang="ko-KR" altLang="en-US" sz="1300"/>
                    </a:p>
                  </a:txBody>
                  <a:tcPr anchor="ctr"/>
                </a:tc>
                <a:tc>
                  <a:txBody>
                    <a:bodyPr/>
                    <a:lstStyle/>
                    <a:p>
                      <a:pPr algn="ctr" latinLnBrk="1"/>
                      <a:r>
                        <a:rPr lang="en-US" altLang="ko-KR" sz="1300" dirty="0"/>
                        <a:t>INT</a:t>
                      </a:r>
                      <a:endParaRPr lang="ko-KR" altLang="en-US" sz="1300" dirty="0"/>
                    </a:p>
                  </a:txBody>
                  <a:tcPr anchor="ctr"/>
                </a:tc>
              </a:tr>
              <a:tr h="370840">
                <a:tc>
                  <a:txBody>
                    <a:bodyPr/>
                    <a:lstStyle/>
                    <a:p>
                      <a:pPr algn="ctr" latinLnBrk="1"/>
                      <a:r>
                        <a:rPr lang="en-US" altLang="ko-KR" sz="1300" dirty="0"/>
                        <a:t>Offset</a:t>
                      </a:r>
                      <a:r>
                        <a:rPr lang="en-US" altLang="ko-KR" sz="1300" baseline="0" dirty="0"/>
                        <a:t> Dummy</a:t>
                      </a:r>
                      <a:endParaRPr lang="ko-KR" altLang="en-US" sz="1300"/>
                    </a:p>
                  </a:txBody>
                  <a:tcPr anchor="ctr"/>
                </a:tc>
                <a:tc>
                  <a:txBody>
                    <a:bodyPr/>
                    <a:lstStyle/>
                    <a:p>
                      <a:pPr algn="ctr" latinLnBrk="1"/>
                      <a:r>
                        <a:rPr lang="en-US" altLang="ko-KR" sz="1300" dirty="0"/>
                        <a:t>4</a:t>
                      </a:r>
                      <a:endParaRPr lang="ko-KR" altLang="en-US" sz="1300" dirty="0"/>
                    </a:p>
                  </a:txBody>
                  <a:tcPr anchor="ctr"/>
                </a:tc>
                <a:tc>
                  <a:txBody>
                    <a:bodyPr/>
                    <a:lstStyle/>
                    <a:p>
                      <a:pPr algn="ctr" latinLnBrk="1"/>
                      <a:r>
                        <a:rPr lang="en-US" altLang="ko-KR" sz="1300" dirty="0"/>
                        <a:t>INT</a:t>
                      </a:r>
                      <a:endParaRPr lang="ko-KR" altLang="en-US" sz="1300"/>
                    </a:p>
                  </a:txBody>
                  <a:tcPr anchor="ctr"/>
                </a:tc>
              </a:tr>
              <a:tr h="370840">
                <a:tc>
                  <a:txBody>
                    <a:bodyPr/>
                    <a:lstStyle/>
                    <a:p>
                      <a:pPr algn="ctr" latinLnBrk="1"/>
                      <a:r>
                        <a:rPr lang="en-US" altLang="ko-KR" sz="1300" dirty="0"/>
                        <a:t>PI</a:t>
                      </a:r>
                      <a:r>
                        <a:rPr lang="en-US" altLang="ko-KR" sz="1300" baseline="0" dirty="0"/>
                        <a:t> Dummy</a:t>
                      </a:r>
                      <a:endParaRPr lang="ko-KR" altLang="en-US" sz="1300"/>
                    </a:p>
                  </a:txBody>
                  <a:tcPr anchor="ctr"/>
                </a:tc>
                <a:tc>
                  <a:txBody>
                    <a:bodyPr/>
                    <a:lstStyle/>
                    <a:p>
                      <a:pPr algn="ctr" latinLnBrk="1"/>
                      <a:r>
                        <a:rPr lang="en-US" altLang="ko-KR" sz="1300" dirty="0"/>
                        <a:t>5</a:t>
                      </a:r>
                      <a:endParaRPr lang="ko-KR" altLang="en-US" sz="1300" dirty="0"/>
                    </a:p>
                  </a:txBody>
                  <a:tcPr anchor="ctr"/>
                </a:tc>
                <a:tc>
                  <a:txBody>
                    <a:bodyPr/>
                    <a:lstStyle/>
                    <a:p>
                      <a:pPr algn="ctr" latinLnBrk="1"/>
                      <a:r>
                        <a:rPr lang="en-US" altLang="ko-KR" sz="1300" dirty="0"/>
                        <a:t>INT</a:t>
                      </a:r>
                      <a:endParaRPr lang="ko-KR" altLang="en-US" sz="1300" dirty="0"/>
                    </a:p>
                  </a:txBody>
                  <a:tcPr anchor="ctr"/>
                </a:tc>
              </a:tr>
              <a:tr h="370840">
                <a:tc>
                  <a:txBody>
                    <a:bodyPr/>
                    <a:lstStyle/>
                    <a:p>
                      <a:pPr algn="ctr" latinLnBrk="1"/>
                      <a:r>
                        <a:rPr lang="en-US" altLang="ko-KR" sz="1300" dirty="0"/>
                        <a:t>Key Dummy</a:t>
                      </a:r>
                      <a:endParaRPr lang="ko-KR" altLang="en-US" sz="1300"/>
                    </a:p>
                  </a:txBody>
                  <a:tcPr anchor="ctr"/>
                </a:tc>
                <a:tc>
                  <a:txBody>
                    <a:bodyPr/>
                    <a:lstStyle/>
                    <a:p>
                      <a:pPr algn="ctr" latinLnBrk="1"/>
                      <a:r>
                        <a:rPr lang="en-US" altLang="ko-KR" sz="1300" dirty="0"/>
                        <a:t>6</a:t>
                      </a:r>
                      <a:endParaRPr lang="ko-KR" altLang="en-US" sz="1300" dirty="0"/>
                    </a:p>
                  </a:txBody>
                  <a:tcPr anchor="ctr"/>
                </a:tc>
                <a:tc>
                  <a:txBody>
                    <a:bodyPr/>
                    <a:lstStyle/>
                    <a:p>
                      <a:pPr algn="ctr" latinLnBrk="1"/>
                      <a:r>
                        <a:rPr lang="en-US" altLang="ko-KR" sz="1300" dirty="0"/>
                        <a:t>INT</a:t>
                      </a:r>
                      <a:endParaRPr lang="ko-KR" altLang="en-US" sz="1300"/>
                    </a:p>
                  </a:txBody>
                  <a:tcPr anchor="ctr"/>
                </a:tc>
              </a:tr>
              <a:tr h="370840">
                <a:tc>
                  <a:txBody>
                    <a:bodyPr/>
                    <a:lstStyle/>
                    <a:p>
                      <a:pPr algn="ctr" latinLnBrk="1"/>
                      <a:r>
                        <a:rPr lang="en-US" altLang="ko-KR" sz="1300" dirty="0"/>
                        <a:t>TFE PE</a:t>
                      </a:r>
                      <a:r>
                        <a:rPr lang="en-US" altLang="ko-KR" sz="1300" baseline="0" dirty="0"/>
                        <a:t> CVD Dummy</a:t>
                      </a:r>
                      <a:endParaRPr lang="ko-KR" altLang="en-US" sz="1300"/>
                    </a:p>
                  </a:txBody>
                  <a:tcPr anchor="ctr"/>
                </a:tc>
                <a:tc>
                  <a:txBody>
                    <a:bodyPr/>
                    <a:lstStyle/>
                    <a:p>
                      <a:pPr algn="ctr" latinLnBrk="1"/>
                      <a:r>
                        <a:rPr lang="en-US" altLang="ko-KR" sz="1300" dirty="0"/>
                        <a:t>7</a:t>
                      </a:r>
                      <a:endParaRPr lang="ko-KR" altLang="en-US" sz="1300" dirty="0"/>
                    </a:p>
                  </a:txBody>
                  <a:tcPr anchor="ctr"/>
                </a:tc>
                <a:tc>
                  <a:txBody>
                    <a:bodyPr/>
                    <a:lstStyle/>
                    <a:p>
                      <a:pPr algn="ctr" latinLnBrk="1"/>
                      <a:r>
                        <a:rPr lang="en-US" altLang="ko-KR" sz="1300" dirty="0"/>
                        <a:t>INT</a:t>
                      </a:r>
                      <a:endParaRPr lang="ko-KR" altLang="en-US" sz="1300" dirty="0"/>
                    </a:p>
                  </a:txBody>
                  <a:tcPr anchor="ctr"/>
                </a:tc>
              </a:tr>
              <a:tr h="370840">
                <a:tc>
                  <a:txBody>
                    <a:bodyPr/>
                    <a:lstStyle/>
                    <a:p>
                      <a:pPr algn="ctr" latinLnBrk="1"/>
                      <a:r>
                        <a:rPr lang="en-US" altLang="ko-KR" sz="1300" dirty="0"/>
                        <a:t>TFE Inkjet Dummy</a:t>
                      </a:r>
                      <a:endParaRPr lang="ko-KR" altLang="en-US" sz="1300"/>
                    </a:p>
                  </a:txBody>
                  <a:tcPr anchor="ctr"/>
                </a:tc>
                <a:tc>
                  <a:txBody>
                    <a:bodyPr/>
                    <a:lstStyle/>
                    <a:p>
                      <a:pPr algn="ctr" latinLnBrk="1"/>
                      <a:r>
                        <a:rPr lang="en-US" altLang="ko-KR" sz="1300" dirty="0"/>
                        <a:t>8</a:t>
                      </a:r>
                      <a:endParaRPr lang="ko-KR" altLang="en-US" sz="1300" dirty="0"/>
                    </a:p>
                  </a:txBody>
                  <a:tcPr anchor="ctr"/>
                </a:tc>
                <a:tc>
                  <a:txBody>
                    <a:bodyPr/>
                    <a:lstStyle/>
                    <a:p>
                      <a:pPr algn="ctr" latinLnBrk="1"/>
                      <a:r>
                        <a:rPr lang="en-US" altLang="ko-KR" sz="1300" dirty="0"/>
                        <a:t>INT</a:t>
                      </a:r>
                      <a:endParaRPr lang="ko-KR" altLang="en-US" sz="1300" dirty="0"/>
                    </a:p>
                  </a:txBody>
                  <a:tcPr anchor="ctr"/>
                </a:tc>
              </a:tr>
            </a:tbl>
          </a:graphicData>
        </a:graphic>
      </p:graphicFrame>
      <p:sp>
        <p:nvSpPr>
          <p:cNvPr id="9" name="矩形: 圆角 8"/>
          <p:cNvSpPr/>
          <p:nvPr/>
        </p:nvSpPr>
        <p:spPr>
          <a:xfrm rot="20281780">
            <a:off x="1788957" y="3405258"/>
            <a:ext cx="4851790" cy="1224806"/>
          </a:xfrm>
          <a:prstGeom prst="roundRect">
            <a:avLst/>
          </a:prstGeom>
          <a:solidFill>
            <a:srgbClr val="FF0000">
              <a:alpha val="45000"/>
            </a:srgb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3600" dirty="0">
                <a:solidFill>
                  <a:schemeClr val="tx1"/>
                </a:solidFill>
              </a:rPr>
              <a:t>TBD</a:t>
            </a:r>
            <a:endParaRPr lang="zh-CN" altLang="en-US" sz="3600"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138"/>
          <p:cNvSpPr>
            <a:spLocks noChangeArrowheads="1"/>
          </p:cNvSpPr>
          <p:nvPr/>
        </p:nvSpPr>
        <p:spPr bwMode="auto">
          <a:xfrm>
            <a:off x="560387" y="908720"/>
            <a:ext cx="8785101" cy="338554"/>
          </a:xfrm>
          <a:prstGeom prst="rect">
            <a:avLst/>
          </a:prstGeom>
          <a:noFill/>
          <a:ln w="12700">
            <a:noFill/>
            <a:miter lim="800000"/>
            <a:headEnd type="none" w="sm" len="sm"/>
            <a:tailEnd type="none" w="sm" len="sm"/>
          </a:ln>
        </p:spPr>
        <p:txBody>
          <a:bodyPr wrap="square">
            <a:spAutoFit/>
          </a:bodyPr>
          <a:lstStyle/>
          <a:p>
            <a:pPr marL="266700" marR="0" lvl="0" indent="-266700" algn="l" defTabSz="914400" rtl="0" eaLnBrk="1" fontAlgn="base" latinLnBrk="1" hangingPunct="1">
              <a:lnSpc>
                <a:spcPct val="100000"/>
              </a:lnSpc>
              <a:spcBef>
                <a:spcPct val="0"/>
              </a:spcBef>
              <a:spcAft>
                <a:spcPct val="0"/>
              </a:spcAft>
              <a:buClrTx/>
              <a:buSzTx/>
              <a:buFont typeface="Wingdings" panose="05000000000000000000" pitchFamily="2" charset="2"/>
              <a:buNone/>
              <a:defRPr/>
            </a:pPr>
            <a:r>
              <a:rPr kumimoji="1" lang="en-US" altLang="ko-KR"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VCR Operation Scenario (Match - Just VCR Read Complete Report)</a:t>
            </a:r>
          </a:p>
        </p:txBody>
      </p:sp>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a:t>
            </a:r>
            <a:r>
              <a:rPr lang="en-US" altLang="zh-CN" sz="2000" b="1" dirty="0">
                <a:latin typeface="微软雅黑" panose="020B0503020204020204" pitchFamily="34" charset="-122"/>
                <a:ea typeface="微软雅黑" panose="020B0503020204020204" pitchFamily="34" charset="-122"/>
              </a:rPr>
              <a:t>5</a:t>
            </a:r>
            <a:r>
              <a:rPr lang="en-US" altLang="ko-KR" sz="2000" b="1" dirty="0">
                <a:latin typeface="微软雅黑" panose="020B0503020204020204" pitchFamily="34" charset="-122"/>
                <a:ea typeface="微软雅黑" panose="020B0503020204020204" pitchFamily="34" charset="-122"/>
              </a:rPr>
              <a:t>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65" name="직사각형 64"/>
          <p:cNvSpPr/>
          <p:nvPr/>
        </p:nvSpPr>
        <p:spPr>
          <a:xfrm>
            <a:off x="704528" y="2492896"/>
            <a:ext cx="2736304"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VCR Match I/F Scenario</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graphicFrame>
        <p:nvGraphicFramePr>
          <p:cNvPr id="67" name="표 66"/>
          <p:cNvGraphicFramePr>
            <a:graphicFrameLocks noGrp="1"/>
          </p:cNvGraphicFramePr>
          <p:nvPr/>
        </p:nvGraphicFramePr>
        <p:xfrm>
          <a:off x="920552" y="2841496"/>
          <a:ext cx="2592288" cy="731520"/>
        </p:xfrm>
        <a:graphic>
          <a:graphicData uri="http://schemas.openxmlformats.org/drawingml/2006/table">
            <a:tbl>
              <a:tblPr firstRow="1" bandRow="1">
                <a:tableStyleId>{5940675A-B579-460E-94D1-54222C63F5DA}</a:tableStyleId>
              </a:tblPr>
              <a:tblGrid>
                <a:gridCol w="864096"/>
                <a:gridCol w="864096"/>
                <a:gridCol w="864096"/>
              </a:tblGrid>
              <a:tr h="168019">
                <a:tc>
                  <a:txBody>
                    <a:bodyPr/>
                    <a:lstStyle/>
                    <a:p>
                      <a:pPr latinLnBrk="1"/>
                      <a:r>
                        <a:rPr lang="en-US" altLang="ko-KR" sz="1000" dirty="0"/>
                        <a:t>Glass Code</a:t>
                      </a:r>
                      <a:endParaRPr lang="ko-KR" altLang="en-US" sz="1000" dirty="0"/>
                    </a:p>
                  </a:txBody>
                  <a:tcPr/>
                </a:tc>
                <a:tc>
                  <a:txBody>
                    <a:bodyPr/>
                    <a:lstStyle/>
                    <a:p>
                      <a:pPr latinLnBrk="1"/>
                      <a:r>
                        <a:rPr lang="en-US" altLang="ko-KR" sz="1000" dirty="0"/>
                        <a:t>Host Glass ID</a:t>
                      </a:r>
                      <a:endParaRPr lang="ko-KR" altLang="en-US" sz="1000" dirty="0"/>
                    </a:p>
                  </a:txBody>
                  <a:tcPr/>
                </a:tc>
                <a:tc>
                  <a:txBody>
                    <a:bodyPr/>
                    <a:lstStyle/>
                    <a:p>
                      <a:pPr latinLnBrk="1"/>
                      <a:r>
                        <a:rPr lang="en-US" altLang="ko-KR" sz="1000" dirty="0"/>
                        <a:t>VCR</a:t>
                      </a:r>
                      <a:r>
                        <a:rPr lang="en-US" altLang="ko-KR" sz="1000" baseline="0" dirty="0"/>
                        <a:t> Glass ID</a:t>
                      </a:r>
                      <a:endParaRPr lang="ko-KR" altLang="en-US" sz="1000" dirty="0"/>
                    </a:p>
                  </a:txBody>
                  <a:tcPr/>
                </a:tc>
              </a:tr>
              <a:tr h="168019">
                <a:tc>
                  <a:txBody>
                    <a:bodyPr/>
                    <a:lstStyle/>
                    <a:p>
                      <a:pPr latinLnBrk="1"/>
                      <a:r>
                        <a:rPr lang="en-US" altLang="ko-KR" sz="1000" dirty="0"/>
                        <a:t>91001</a:t>
                      </a:r>
                      <a:endParaRPr lang="ko-KR" altLang="en-US" sz="1000" dirty="0"/>
                    </a:p>
                  </a:txBody>
                  <a:tcPr/>
                </a:tc>
                <a:tc>
                  <a:txBody>
                    <a:bodyPr/>
                    <a:lstStyle/>
                    <a:p>
                      <a:pPr latinLnBrk="1"/>
                      <a:r>
                        <a:rPr lang="en-US" altLang="ko-KR" sz="1000" dirty="0"/>
                        <a:t>AA</a:t>
                      </a:r>
                      <a:endParaRPr lang="ko-KR" altLang="en-US" sz="1000" dirty="0"/>
                    </a:p>
                  </a:txBody>
                  <a:tcPr/>
                </a:tc>
                <a:tc>
                  <a:txBody>
                    <a:bodyPr/>
                    <a:lstStyle/>
                    <a:p>
                      <a:pPr latinLnBrk="1"/>
                      <a:r>
                        <a:rPr lang="en-US" altLang="ko-KR" sz="1000" dirty="0"/>
                        <a:t>AA</a:t>
                      </a:r>
                      <a:endParaRPr lang="ko-KR" altLang="en-US" sz="1000" dirty="0"/>
                    </a:p>
                  </a:txBody>
                  <a:tcPr/>
                </a:tc>
              </a:tr>
              <a:tr h="168019">
                <a:tc>
                  <a:txBody>
                    <a:bodyPr/>
                    <a:lstStyle/>
                    <a:p>
                      <a:pPr latinLnBrk="1"/>
                      <a:r>
                        <a:rPr lang="en-US" altLang="ko-KR" sz="1000" dirty="0"/>
                        <a:t>91002</a:t>
                      </a:r>
                      <a:endParaRPr lang="ko-KR" altLang="en-US" sz="1000" dirty="0"/>
                    </a:p>
                  </a:txBody>
                  <a:tcPr/>
                </a:tc>
                <a:tc>
                  <a:txBody>
                    <a:bodyPr/>
                    <a:lstStyle/>
                    <a:p>
                      <a:pPr latinLnBrk="1"/>
                      <a:r>
                        <a:rPr lang="en-US" altLang="ko-KR" sz="1000" dirty="0"/>
                        <a:t>BB</a:t>
                      </a:r>
                      <a:endParaRPr lang="ko-KR" altLang="en-US" sz="1000" dirty="0"/>
                    </a:p>
                  </a:txBody>
                  <a:tcPr/>
                </a:tc>
                <a:tc>
                  <a:txBody>
                    <a:bodyPr/>
                    <a:lstStyle/>
                    <a:p>
                      <a:pPr latinLnBrk="1"/>
                      <a:r>
                        <a:rPr lang="en-US" altLang="ko-KR" sz="1000" dirty="0"/>
                        <a:t>BB</a:t>
                      </a:r>
                      <a:endParaRPr lang="ko-KR" altLang="en-US" sz="1000" dirty="0"/>
                    </a:p>
                  </a:txBody>
                  <a:tcPr/>
                </a:tc>
              </a:tr>
            </a:tbl>
          </a:graphicData>
        </a:graphic>
      </p:graphicFrame>
      <p:sp>
        <p:nvSpPr>
          <p:cNvPr id="68" name="직사각형 67"/>
          <p:cNvSpPr/>
          <p:nvPr/>
        </p:nvSpPr>
        <p:spPr>
          <a:xfrm>
            <a:off x="920552" y="4077072"/>
            <a:ext cx="144016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Machine</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sp>
        <p:nvSpPr>
          <p:cNvPr id="69" name="직사각형 68"/>
          <p:cNvSpPr/>
          <p:nvPr/>
        </p:nvSpPr>
        <p:spPr>
          <a:xfrm>
            <a:off x="2864768" y="4077072"/>
            <a:ext cx="144016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VCR stage</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sp>
        <p:nvSpPr>
          <p:cNvPr id="71" name="TextBox 70"/>
          <p:cNvSpPr txBox="1"/>
          <p:nvPr/>
        </p:nvSpPr>
        <p:spPr>
          <a:xfrm>
            <a:off x="2792760" y="3717032"/>
            <a:ext cx="504056" cy="230832"/>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srgbClr val="FF0000"/>
                </a:solidFill>
                <a:effectLst/>
                <a:uLnTx/>
                <a:uFillTx/>
                <a:latin typeface="Tahoma" panose="020B0604030504040204" pitchFamily="34" charset="0"/>
                <a:ea typeface="Gulim" panose="020B0600000101010101" pitchFamily="50" charset="-127"/>
                <a:cs typeface="+mn-cs"/>
              </a:rPr>
              <a:t>VCR</a:t>
            </a:r>
            <a:endParaRPr kumimoji="1" lang="ko-KR" altLang="en-US" sz="900" b="0" i="0" u="none" strike="noStrike" kern="1200" cap="none" spc="0" normalizeH="0" baseline="0" noProof="0" dirty="0">
              <a:ln>
                <a:noFill/>
              </a:ln>
              <a:solidFill>
                <a:srgbClr val="FF0000"/>
              </a:solidFill>
              <a:effectLst/>
              <a:uLnTx/>
              <a:uFillTx/>
              <a:latin typeface="Tahoma" panose="020B0604030504040204" pitchFamily="34" charset="0"/>
              <a:ea typeface="Gulim" panose="020B0600000101010101" pitchFamily="50" charset="-127"/>
              <a:cs typeface="+mn-cs"/>
            </a:endParaRPr>
          </a:p>
        </p:txBody>
      </p:sp>
      <p:sp>
        <p:nvSpPr>
          <p:cNvPr id="72" name="직사각형 71"/>
          <p:cNvSpPr/>
          <p:nvPr/>
        </p:nvSpPr>
        <p:spPr>
          <a:xfrm>
            <a:off x="1208584" y="4005064"/>
            <a:ext cx="720080" cy="72008"/>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sp>
        <p:nvSpPr>
          <p:cNvPr id="73" name="직사각형 72"/>
          <p:cNvSpPr/>
          <p:nvPr/>
        </p:nvSpPr>
        <p:spPr>
          <a:xfrm>
            <a:off x="3008784" y="4005064"/>
            <a:ext cx="720080" cy="72008"/>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cxnSp>
        <p:nvCxnSpPr>
          <p:cNvPr id="75" name="직선 연결선 74"/>
          <p:cNvCxnSpPr>
            <a:stCxn id="68" idx="3"/>
            <a:endCxn id="69" idx="1"/>
          </p:cNvCxnSpPr>
          <p:nvPr/>
        </p:nvCxnSpPr>
        <p:spPr>
          <a:xfrm>
            <a:off x="2360712" y="4221088"/>
            <a:ext cx="5040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36576" y="4365104"/>
            <a:ext cx="1224136" cy="369332"/>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Glass Code : 91002</a:t>
            </a:r>
          </a:p>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Glass ID     : BB</a:t>
            </a:r>
            <a:endParaRPr kumimoji="1" lang="ko-KR" altLang="en-US"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endParaRPr>
          </a:p>
        </p:txBody>
      </p:sp>
      <p:sp>
        <p:nvSpPr>
          <p:cNvPr id="77" name="TextBox 76"/>
          <p:cNvSpPr txBox="1"/>
          <p:nvPr/>
        </p:nvSpPr>
        <p:spPr>
          <a:xfrm>
            <a:off x="2864768" y="4365104"/>
            <a:ext cx="1524868" cy="507831"/>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Job Code : 91002</a:t>
            </a:r>
          </a:p>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Received Job ID  : BB</a:t>
            </a:r>
          </a:p>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VCR Read Job ID : BB</a:t>
            </a:r>
          </a:p>
        </p:txBody>
      </p:sp>
      <p:sp>
        <p:nvSpPr>
          <p:cNvPr id="70" name="AutoShape 1716"/>
          <p:cNvSpPr>
            <a:spLocks noChangeArrowheads="1"/>
          </p:cNvSpPr>
          <p:nvPr/>
        </p:nvSpPr>
        <p:spPr bwMode="auto">
          <a:xfrm>
            <a:off x="2981992" y="3861048"/>
            <a:ext cx="314824" cy="288032"/>
          </a:xfrm>
          <a:prstGeom prst="sun">
            <a:avLst>
              <a:gd name="adj" fmla="val 25000"/>
            </a:avLst>
          </a:prstGeom>
          <a:solidFill>
            <a:srgbClr val="FFFFFF"/>
          </a:solidFill>
          <a:ln w="9525">
            <a:solidFill>
              <a:srgbClr val="FF00FF"/>
            </a:solidFill>
            <a:miter lim="800000"/>
          </a:ln>
        </p:spPr>
        <p:txBody>
          <a:bodyPr/>
          <a:lstStyle/>
          <a:p>
            <a:pPr marL="0" marR="0" lvl="0" indent="0" algn="ctr" defTabSz="912495" rtl="0" eaLnBrk="0" fontAlgn="base" latinLnBrk="1" hangingPunct="0">
              <a:lnSpc>
                <a:spcPct val="100000"/>
              </a:lnSpc>
              <a:spcBef>
                <a:spcPct val="0"/>
              </a:spcBef>
              <a:spcAft>
                <a:spcPct val="0"/>
              </a:spcAft>
              <a:buClrTx/>
              <a:buSzTx/>
              <a:buFontTx/>
              <a:buNone/>
              <a:defRPr/>
            </a:pPr>
            <a:endParaRPr kumimoji="1"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Gulim" panose="020B0600000101010101" pitchFamily="50" charset="-127"/>
              <a:cs typeface="Arial" panose="020B0604020202020204" pitchFamily="34" charset="0"/>
            </a:endParaRPr>
          </a:p>
        </p:txBody>
      </p:sp>
      <p:sp>
        <p:nvSpPr>
          <p:cNvPr id="87" name="직사각형 86"/>
          <p:cNvSpPr/>
          <p:nvPr/>
        </p:nvSpPr>
        <p:spPr>
          <a:xfrm>
            <a:off x="5385048" y="2636912"/>
            <a:ext cx="864096"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EQP (E/I)</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sp>
        <p:nvSpPr>
          <p:cNvPr id="88" name="직사각형 87"/>
          <p:cNvSpPr/>
          <p:nvPr/>
        </p:nvSpPr>
        <p:spPr>
          <a:xfrm>
            <a:off x="7689304" y="2636912"/>
            <a:ext cx="864096"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CIMPC</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cxnSp>
        <p:nvCxnSpPr>
          <p:cNvPr id="90" name="직선 연결선 89"/>
          <p:cNvCxnSpPr>
            <a:stCxn id="87" idx="2"/>
          </p:cNvCxnSpPr>
          <p:nvPr/>
        </p:nvCxnSpPr>
        <p:spPr>
          <a:xfrm>
            <a:off x="5817096" y="3068960"/>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직선 연결선 94"/>
          <p:cNvCxnSpPr>
            <a:stCxn id="88" idx="2"/>
          </p:cNvCxnSpPr>
          <p:nvPr/>
        </p:nvCxnSpPr>
        <p:spPr>
          <a:xfrm>
            <a:off x="8121352" y="3068960"/>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직선 화살표 연결선 96"/>
          <p:cNvCxnSpPr/>
          <p:nvPr/>
        </p:nvCxnSpPr>
        <p:spPr>
          <a:xfrm>
            <a:off x="5817096" y="3573016"/>
            <a:ext cx="2304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033120" y="3172906"/>
            <a:ext cx="1872208" cy="400110"/>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VCR Read Complete Report</a:t>
            </a:r>
          </a:p>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- 91002 / BB</a:t>
            </a:r>
            <a:endParaRPr kumimoji="1" lang="ko-KR" altLang="en-US" sz="10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endParaRPr>
          </a:p>
        </p:txBody>
      </p:sp>
      <p:cxnSp>
        <p:nvCxnSpPr>
          <p:cNvPr id="106" name="꺾인 연결선 105"/>
          <p:cNvCxnSpPr/>
          <p:nvPr/>
        </p:nvCxnSpPr>
        <p:spPr>
          <a:xfrm flipV="1">
            <a:off x="4389636" y="3413971"/>
            <a:ext cx="1643484" cy="663101"/>
          </a:xfrm>
          <a:prstGeom prst="bentConnector3">
            <a:avLst>
              <a:gd name="adj1" fmla="val 3726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60512" y="1268760"/>
            <a:ext cx="8784976" cy="707886"/>
          </a:xfrm>
          <a:prstGeom prst="rect">
            <a:avLst/>
          </a:prstGeom>
          <a:noFill/>
        </p:spPr>
        <p:txBody>
          <a:bodyPr wrap="square" rtlCol="0">
            <a:spAutoFit/>
          </a:bodyPr>
          <a:lstStyle/>
          <a:p>
            <a:pPr marL="266700" marR="0" lvl="0" indent="-266700" algn="l" defTabSz="914400" rtl="0" eaLnBrk="1" fontAlgn="base" latinLnBrk="1" hangingPunct="1">
              <a:lnSpc>
                <a:spcPct val="100000"/>
              </a:lnSpc>
              <a:spcBef>
                <a:spcPct val="0"/>
              </a:spcBef>
              <a:spcAft>
                <a:spcPct val="0"/>
              </a:spcAft>
              <a:buClrTx/>
              <a:buSzTx/>
              <a:buFontTx/>
              <a:buNone/>
              <a:defRPr/>
            </a:pPr>
            <a:r>
              <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Machine should support button to select “Modify Current Job ID by Read Job ID  to Just Read Job ID” or “Job Data Request by Read</a:t>
            </a:r>
          </a:p>
          <a:p>
            <a:pPr marL="266700" marR="0" lvl="0" indent="-266700" algn="l" defTabSz="914400" rtl="0" eaLnBrk="1" fontAlgn="base" latinLnBrk="1" hangingPunct="1">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Job ID”</a:t>
            </a:r>
          </a:p>
          <a:p>
            <a:pPr marL="266700" marR="0" lvl="0" indent="-266700" algn="l" defTabSz="914400" rtl="0" eaLnBrk="1" fontAlgn="base" latinLnBrk="1" hangingPunct="1">
              <a:lnSpc>
                <a:spcPct val="100000"/>
              </a:lnSpc>
              <a:spcBef>
                <a:spcPct val="0"/>
              </a:spcBef>
              <a:spcAft>
                <a:spcPct val="0"/>
              </a:spcAft>
              <a:buClrTx/>
              <a:buSzTx/>
              <a:buFontTx/>
              <a:buNone/>
              <a:defRPr/>
            </a:pPr>
            <a:r>
              <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Event flow:</a:t>
            </a:r>
          </a:p>
          <a:p>
            <a:pPr marL="266700" marR="0" lvl="0" indent="-266700" algn="l" defTabSz="914400" rtl="0" eaLnBrk="1" fontAlgn="base" latinLnBrk="1" hangingPunct="1">
              <a:lnSpc>
                <a:spcPct val="100000"/>
              </a:lnSpc>
              <a:spcBef>
                <a:spcPct val="0"/>
              </a:spcBef>
              <a:spcAft>
                <a:spcPct val="0"/>
              </a:spcAft>
              <a:buClrTx/>
              <a:buSzTx/>
              <a:buFontTx/>
              <a:buAutoNum type="arabicPeriod"/>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If VCR Read ID is match with Received Job ID, machine reports VCR read complete report.</a:t>
            </a:r>
          </a:p>
        </p:txBody>
      </p:sp>
      <p:sp>
        <p:nvSpPr>
          <p:cNvPr id="8" name="TextBox 7"/>
          <p:cNvSpPr txBox="1"/>
          <p:nvPr/>
        </p:nvSpPr>
        <p:spPr>
          <a:xfrm>
            <a:off x="4389636" y="3846240"/>
            <a:ext cx="491356" cy="230832"/>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zh-CN" sz="900" b="0" i="0" u="none" strike="noStrike" kern="1200" cap="none" spc="0" normalizeH="0" baseline="0" noProof="0" dirty="0">
                <a:ln>
                  <a:noFill/>
                </a:ln>
                <a:solidFill>
                  <a:srgbClr val="1F497D"/>
                </a:solidFill>
                <a:effectLst/>
                <a:uLnTx/>
                <a:uFillTx/>
                <a:latin typeface="Tahoma" panose="020B0604030504040204" pitchFamily="34" charset="0"/>
                <a:ea typeface="Gulim" panose="020B0600000101010101" pitchFamily="50" charset="-127"/>
                <a:cs typeface="+mn-cs"/>
              </a:rPr>
              <a:t>Step1</a:t>
            </a:r>
            <a:endParaRPr kumimoji="1" lang="zh-CN" altLang="en-US" sz="900" b="0" i="0" u="none" strike="noStrike" kern="1200" cap="none" spc="0" normalizeH="0" baseline="0" noProof="0" dirty="0">
              <a:ln>
                <a:noFill/>
              </a:ln>
              <a:solidFill>
                <a:srgbClr val="1F497D"/>
              </a:solidFill>
              <a:effectLst/>
              <a:uLnTx/>
              <a:uFillTx/>
              <a:latin typeface="Tahoma" panose="020B0604030504040204" pitchFamily="34" charset="0"/>
              <a:ea typeface="Gulim" panose="020B0600000101010101" pitchFamily="50" charset="-127"/>
              <a:cs typeface="+mn-cs"/>
            </a:endParaRPr>
          </a:p>
        </p:txBody>
      </p:sp>
      <p:sp>
        <p:nvSpPr>
          <p:cNvPr id="26" name="직사각형 25"/>
          <p:cNvSpPr/>
          <p:nvPr/>
        </p:nvSpPr>
        <p:spPr>
          <a:xfrm>
            <a:off x="560512" y="1238595"/>
            <a:ext cx="8784976" cy="9810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27" name="직사각형 26"/>
          <p:cNvSpPr/>
          <p:nvPr/>
        </p:nvSpPr>
        <p:spPr>
          <a:xfrm>
            <a:off x="560512" y="2219672"/>
            <a:ext cx="8784976" cy="3945632"/>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138"/>
          <p:cNvSpPr>
            <a:spLocks noChangeArrowheads="1"/>
          </p:cNvSpPr>
          <p:nvPr/>
        </p:nvSpPr>
        <p:spPr bwMode="auto">
          <a:xfrm>
            <a:off x="560387" y="908720"/>
            <a:ext cx="8785101" cy="338554"/>
          </a:xfrm>
          <a:prstGeom prst="rect">
            <a:avLst/>
          </a:prstGeom>
          <a:noFill/>
          <a:ln w="12700">
            <a:noFill/>
            <a:miter lim="800000"/>
            <a:headEnd type="none" w="sm" len="sm"/>
            <a:tailEnd type="none" w="sm" len="sm"/>
          </a:ln>
        </p:spPr>
        <p:txBody>
          <a:bodyPr wrap="square">
            <a:spAutoFit/>
          </a:bodyPr>
          <a:lstStyle/>
          <a:p>
            <a:pPr marL="266700" marR="0" lvl="0" indent="-266700" algn="l" defTabSz="914400" rtl="0" eaLnBrk="1" fontAlgn="base" latinLnBrk="1" hangingPunct="1">
              <a:lnSpc>
                <a:spcPct val="100000"/>
              </a:lnSpc>
              <a:spcBef>
                <a:spcPct val="0"/>
              </a:spcBef>
              <a:spcAft>
                <a:spcPct val="0"/>
              </a:spcAft>
              <a:buClrTx/>
              <a:buSzTx/>
              <a:buFont typeface="Wingdings" panose="05000000000000000000" pitchFamily="2" charset="2"/>
              <a:buNone/>
              <a:defRPr/>
            </a:pPr>
            <a:r>
              <a:rPr kumimoji="1" lang="en-US" altLang="ko-KR"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VCR Operation Scenario(Mismatch - Modify Current Job ID by Read Job ID )</a:t>
            </a:r>
          </a:p>
        </p:txBody>
      </p:sp>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65" name="직사각형 64"/>
          <p:cNvSpPr/>
          <p:nvPr/>
        </p:nvSpPr>
        <p:spPr>
          <a:xfrm>
            <a:off x="704528" y="2492896"/>
            <a:ext cx="2736304"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VCR Mismatch I/F Scenario</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graphicFrame>
        <p:nvGraphicFramePr>
          <p:cNvPr id="67" name="표 66"/>
          <p:cNvGraphicFramePr>
            <a:graphicFrameLocks noGrp="1"/>
          </p:cNvGraphicFramePr>
          <p:nvPr/>
        </p:nvGraphicFramePr>
        <p:xfrm>
          <a:off x="920552" y="2841496"/>
          <a:ext cx="2592288" cy="731520"/>
        </p:xfrm>
        <a:graphic>
          <a:graphicData uri="http://schemas.openxmlformats.org/drawingml/2006/table">
            <a:tbl>
              <a:tblPr firstRow="1" bandRow="1">
                <a:tableStyleId>{5940675A-B579-460E-94D1-54222C63F5DA}</a:tableStyleId>
              </a:tblPr>
              <a:tblGrid>
                <a:gridCol w="864096"/>
                <a:gridCol w="864096"/>
                <a:gridCol w="864096"/>
              </a:tblGrid>
              <a:tr h="168019">
                <a:tc>
                  <a:txBody>
                    <a:bodyPr/>
                    <a:lstStyle/>
                    <a:p>
                      <a:pPr latinLnBrk="1"/>
                      <a:r>
                        <a:rPr lang="en-US" altLang="ko-KR" sz="1000" dirty="0"/>
                        <a:t>Glass Code</a:t>
                      </a:r>
                      <a:endParaRPr lang="ko-KR" altLang="en-US" sz="1000" dirty="0"/>
                    </a:p>
                  </a:txBody>
                  <a:tcPr/>
                </a:tc>
                <a:tc>
                  <a:txBody>
                    <a:bodyPr/>
                    <a:lstStyle/>
                    <a:p>
                      <a:pPr latinLnBrk="1"/>
                      <a:r>
                        <a:rPr lang="en-US" altLang="ko-KR" sz="1000" dirty="0"/>
                        <a:t>Host Glass ID</a:t>
                      </a:r>
                      <a:endParaRPr lang="ko-KR" altLang="en-US" sz="1000" dirty="0"/>
                    </a:p>
                  </a:txBody>
                  <a:tcPr/>
                </a:tc>
                <a:tc>
                  <a:txBody>
                    <a:bodyPr/>
                    <a:lstStyle/>
                    <a:p>
                      <a:pPr latinLnBrk="1"/>
                      <a:r>
                        <a:rPr lang="en-US" altLang="ko-KR" sz="1000" dirty="0"/>
                        <a:t>VCR</a:t>
                      </a:r>
                      <a:r>
                        <a:rPr lang="en-US" altLang="ko-KR" sz="1000" baseline="0" dirty="0"/>
                        <a:t> Glass ID</a:t>
                      </a:r>
                      <a:endParaRPr lang="ko-KR" altLang="en-US" sz="1000" dirty="0"/>
                    </a:p>
                  </a:txBody>
                  <a:tcPr/>
                </a:tc>
              </a:tr>
              <a:tr h="168019">
                <a:tc>
                  <a:txBody>
                    <a:bodyPr/>
                    <a:lstStyle/>
                    <a:p>
                      <a:pPr latinLnBrk="1"/>
                      <a:r>
                        <a:rPr lang="en-US" altLang="ko-KR" sz="1000" dirty="0"/>
                        <a:t>91001</a:t>
                      </a:r>
                      <a:endParaRPr lang="ko-KR" altLang="en-US" sz="1000" dirty="0"/>
                    </a:p>
                  </a:txBody>
                  <a:tcPr/>
                </a:tc>
                <a:tc>
                  <a:txBody>
                    <a:bodyPr/>
                    <a:lstStyle/>
                    <a:p>
                      <a:pPr latinLnBrk="1"/>
                      <a:r>
                        <a:rPr lang="en-US" altLang="ko-KR" sz="1000" dirty="0"/>
                        <a:t>AA</a:t>
                      </a:r>
                      <a:endParaRPr lang="ko-KR" altLang="en-US" sz="1000" dirty="0"/>
                    </a:p>
                  </a:txBody>
                  <a:tcPr/>
                </a:tc>
                <a:tc>
                  <a:txBody>
                    <a:bodyPr/>
                    <a:lstStyle/>
                    <a:p>
                      <a:pPr latinLnBrk="1"/>
                      <a:r>
                        <a:rPr lang="en-US" altLang="ko-KR" sz="1000" dirty="0"/>
                        <a:t>AA</a:t>
                      </a:r>
                      <a:endParaRPr lang="ko-KR" altLang="en-US" sz="1000" dirty="0"/>
                    </a:p>
                  </a:txBody>
                  <a:tcPr/>
                </a:tc>
              </a:tr>
              <a:tr h="168019">
                <a:tc>
                  <a:txBody>
                    <a:bodyPr/>
                    <a:lstStyle/>
                    <a:p>
                      <a:pPr latinLnBrk="1"/>
                      <a:r>
                        <a:rPr lang="en-US" altLang="ko-KR" sz="1000" dirty="0"/>
                        <a:t>91002</a:t>
                      </a:r>
                      <a:endParaRPr lang="ko-KR" altLang="en-US" sz="1000" dirty="0"/>
                    </a:p>
                  </a:txBody>
                  <a:tcPr/>
                </a:tc>
                <a:tc>
                  <a:txBody>
                    <a:bodyPr/>
                    <a:lstStyle/>
                    <a:p>
                      <a:pPr latinLnBrk="1"/>
                      <a:r>
                        <a:rPr lang="en-US" altLang="ko-KR" sz="1000" dirty="0"/>
                        <a:t>BB</a:t>
                      </a:r>
                      <a:endParaRPr lang="ko-KR" altLang="en-US" sz="1000" dirty="0"/>
                    </a:p>
                  </a:txBody>
                  <a:tcPr/>
                </a:tc>
                <a:tc>
                  <a:txBody>
                    <a:bodyPr/>
                    <a:lstStyle/>
                    <a:p>
                      <a:pPr latinLnBrk="1"/>
                      <a:r>
                        <a:rPr lang="en-US" altLang="ko-KR" sz="1000" dirty="0"/>
                        <a:t>BB</a:t>
                      </a:r>
                      <a:endParaRPr lang="ko-KR" altLang="en-US" sz="1000" dirty="0"/>
                    </a:p>
                  </a:txBody>
                  <a:tcPr/>
                </a:tc>
              </a:tr>
            </a:tbl>
          </a:graphicData>
        </a:graphic>
      </p:graphicFrame>
      <p:sp>
        <p:nvSpPr>
          <p:cNvPr id="68" name="직사각형 67"/>
          <p:cNvSpPr/>
          <p:nvPr/>
        </p:nvSpPr>
        <p:spPr>
          <a:xfrm>
            <a:off x="920552" y="4077072"/>
            <a:ext cx="144016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Machine</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sp>
        <p:nvSpPr>
          <p:cNvPr id="69" name="직사각형 68"/>
          <p:cNvSpPr/>
          <p:nvPr/>
        </p:nvSpPr>
        <p:spPr>
          <a:xfrm>
            <a:off x="2864768" y="4077072"/>
            <a:ext cx="144016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VCR stage</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sp>
        <p:nvSpPr>
          <p:cNvPr id="71" name="TextBox 70"/>
          <p:cNvSpPr txBox="1"/>
          <p:nvPr/>
        </p:nvSpPr>
        <p:spPr>
          <a:xfrm>
            <a:off x="2792760" y="3717032"/>
            <a:ext cx="504056" cy="230832"/>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srgbClr val="FF0000"/>
                </a:solidFill>
                <a:effectLst/>
                <a:uLnTx/>
                <a:uFillTx/>
                <a:latin typeface="Tahoma" panose="020B0604030504040204" pitchFamily="34" charset="0"/>
                <a:ea typeface="Gulim" panose="020B0600000101010101" pitchFamily="50" charset="-127"/>
                <a:cs typeface="+mn-cs"/>
              </a:rPr>
              <a:t>VCR</a:t>
            </a:r>
            <a:endParaRPr kumimoji="1" lang="ko-KR" altLang="en-US" sz="900" b="0" i="0" u="none" strike="noStrike" kern="1200" cap="none" spc="0" normalizeH="0" baseline="0" noProof="0" dirty="0">
              <a:ln>
                <a:noFill/>
              </a:ln>
              <a:solidFill>
                <a:srgbClr val="FF0000"/>
              </a:solidFill>
              <a:effectLst/>
              <a:uLnTx/>
              <a:uFillTx/>
              <a:latin typeface="Tahoma" panose="020B0604030504040204" pitchFamily="34" charset="0"/>
              <a:ea typeface="Gulim" panose="020B0600000101010101" pitchFamily="50" charset="-127"/>
              <a:cs typeface="+mn-cs"/>
            </a:endParaRPr>
          </a:p>
        </p:txBody>
      </p:sp>
      <p:sp>
        <p:nvSpPr>
          <p:cNvPr id="72" name="직사각형 71"/>
          <p:cNvSpPr/>
          <p:nvPr/>
        </p:nvSpPr>
        <p:spPr>
          <a:xfrm>
            <a:off x="1208584" y="4005064"/>
            <a:ext cx="720080" cy="72008"/>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sp>
        <p:nvSpPr>
          <p:cNvPr id="73" name="직사각형 72"/>
          <p:cNvSpPr/>
          <p:nvPr/>
        </p:nvSpPr>
        <p:spPr>
          <a:xfrm>
            <a:off x="3008784" y="4005064"/>
            <a:ext cx="720080" cy="72008"/>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cxnSp>
        <p:nvCxnSpPr>
          <p:cNvPr id="75" name="직선 연결선 74"/>
          <p:cNvCxnSpPr>
            <a:stCxn id="68" idx="3"/>
            <a:endCxn id="69" idx="1"/>
          </p:cNvCxnSpPr>
          <p:nvPr/>
        </p:nvCxnSpPr>
        <p:spPr>
          <a:xfrm>
            <a:off x="2360712" y="4221088"/>
            <a:ext cx="5040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36576" y="4365104"/>
            <a:ext cx="1224136" cy="369332"/>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Glass Code : 91002</a:t>
            </a:r>
          </a:p>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Glass ID     : BB</a:t>
            </a:r>
            <a:endParaRPr kumimoji="1" lang="ko-KR" altLang="en-US"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endParaRPr>
          </a:p>
        </p:txBody>
      </p:sp>
      <p:sp>
        <p:nvSpPr>
          <p:cNvPr id="77" name="TextBox 76"/>
          <p:cNvSpPr txBox="1"/>
          <p:nvPr/>
        </p:nvSpPr>
        <p:spPr>
          <a:xfrm>
            <a:off x="2864768" y="4365104"/>
            <a:ext cx="1524868" cy="507831"/>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Job Code : </a:t>
            </a:r>
            <a:r>
              <a:rPr kumimoji="1" lang="en-US" altLang="ko-KR" sz="900" b="0" i="0" u="none" strike="noStrike" kern="1200" cap="none" spc="0" normalizeH="0" baseline="0" noProof="0" dirty="0">
                <a:ln>
                  <a:noFill/>
                </a:ln>
                <a:solidFill>
                  <a:srgbClr val="FF0000"/>
                </a:solidFill>
                <a:effectLst/>
                <a:uLnTx/>
                <a:uFillTx/>
                <a:latin typeface="Tahoma" panose="020B0604030504040204" pitchFamily="34" charset="0"/>
                <a:ea typeface="Gulim" panose="020B0600000101010101" pitchFamily="50" charset="-127"/>
                <a:cs typeface="+mn-cs"/>
              </a:rPr>
              <a:t>91002</a:t>
            </a:r>
          </a:p>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Received Job ID  : BB</a:t>
            </a:r>
          </a:p>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VCR Read Job ID : AA</a:t>
            </a:r>
          </a:p>
        </p:txBody>
      </p:sp>
      <p:sp>
        <p:nvSpPr>
          <p:cNvPr id="70" name="AutoShape 1716"/>
          <p:cNvSpPr>
            <a:spLocks noChangeArrowheads="1"/>
          </p:cNvSpPr>
          <p:nvPr/>
        </p:nvSpPr>
        <p:spPr bwMode="auto">
          <a:xfrm>
            <a:off x="2981992" y="3861048"/>
            <a:ext cx="314824" cy="288032"/>
          </a:xfrm>
          <a:prstGeom prst="sun">
            <a:avLst>
              <a:gd name="adj" fmla="val 25000"/>
            </a:avLst>
          </a:prstGeom>
          <a:solidFill>
            <a:srgbClr val="FFFFFF"/>
          </a:solidFill>
          <a:ln w="9525">
            <a:solidFill>
              <a:srgbClr val="FF00FF"/>
            </a:solidFill>
            <a:miter lim="800000"/>
          </a:ln>
        </p:spPr>
        <p:txBody>
          <a:bodyPr/>
          <a:lstStyle/>
          <a:p>
            <a:pPr marL="0" marR="0" lvl="0" indent="0" algn="ctr" defTabSz="912495" rtl="0" eaLnBrk="0" fontAlgn="base" latinLnBrk="1" hangingPunct="0">
              <a:lnSpc>
                <a:spcPct val="100000"/>
              </a:lnSpc>
              <a:spcBef>
                <a:spcPct val="0"/>
              </a:spcBef>
              <a:spcAft>
                <a:spcPct val="0"/>
              </a:spcAft>
              <a:buClrTx/>
              <a:buSzTx/>
              <a:buFontTx/>
              <a:buNone/>
              <a:defRPr/>
            </a:pPr>
            <a:endParaRPr kumimoji="1"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Gulim" panose="020B0600000101010101" pitchFamily="50" charset="-127"/>
              <a:cs typeface="Arial" panose="020B0604020202020204" pitchFamily="34" charset="0"/>
            </a:endParaRPr>
          </a:p>
        </p:txBody>
      </p:sp>
      <p:sp>
        <p:nvSpPr>
          <p:cNvPr id="85" name="직사각형 84"/>
          <p:cNvSpPr/>
          <p:nvPr/>
        </p:nvSpPr>
        <p:spPr>
          <a:xfrm>
            <a:off x="2864768" y="5157192"/>
            <a:ext cx="144016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Calibri" panose="020F0502020204030204"/>
                <a:ea typeface="Malgun Gothic" panose="020B0503020000020004" pitchFamily="50" charset="-127"/>
                <a:cs typeface="+mn-cs"/>
              </a:rPr>
              <a:t>Job ID     : AA</a:t>
            </a:r>
            <a:endParaRPr kumimoji="1" lang="ko-KR" altLang="en-US" sz="1000" b="0" i="0" u="none" strike="noStrike" kern="1200" cap="none" spc="0" normalizeH="0" baseline="0" noProof="0" dirty="0">
              <a:ln>
                <a:noFill/>
              </a:ln>
              <a:solidFill>
                <a:prstClr val="black"/>
              </a:solidFill>
              <a:effectLst/>
              <a:uLnTx/>
              <a:uFillTx/>
              <a:latin typeface="Calibri" panose="020F0502020204030204"/>
              <a:ea typeface="Malgun Gothic" panose="020B0503020000020004" pitchFamily="50" charset="-127"/>
              <a:cs typeface="+mn-cs"/>
            </a:endParaRPr>
          </a:p>
        </p:txBody>
      </p:sp>
      <p:sp>
        <p:nvSpPr>
          <p:cNvPr id="86" name="TextBox 85"/>
          <p:cNvSpPr txBox="1"/>
          <p:nvPr/>
        </p:nvSpPr>
        <p:spPr>
          <a:xfrm>
            <a:off x="1208584" y="5116542"/>
            <a:ext cx="1632724" cy="369332"/>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9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Machine update current  glass Job ID to Read Job ID</a:t>
            </a:r>
          </a:p>
        </p:txBody>
      </p:sp>
      <p:sp>
        <p:nvSpPr>
          <p:cNvPr id="87" name="직사각형 86"/>
          <p:cNvSpPr/>
          <p:nvPr/>
        </p:nvSpPr>
        <p:spPr>
          <a:xfrm>
            <a:off x="5385048" y="2636912"/>
            <a:ext cx="864096"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EQP (E/I)</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sp>
        <p:nvSpPr>
          <p:cNvPr id="88" name="직사각형 87"/>
          <p:cNvSpPr/>
          <p:nvPr/>
        </p:nvSpPr>
        <p:spPr>
          <a:xfrm>
            <a:off x="7689304" y="2636912"/>
            <a:ext cx="864096"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rPr>
              <a:t>CIMPC</a:t>
            </a:r>
            <a:endPar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Malgun Gothic" panose="020B0503020000020004" pitchFamily="50" charset="-127"/>
              <a:cs typeface="+mn-cs"/>
            </a:endParaRPr>
          </a:p>
        </p:txBody>
      </p:sp>
      <p:cxnSp>
        <p:nvCxnSpPr>
          <p:cNvPr id="90" name="직선 연결선 89"/>
          <p:cNvCxnSpPr>
            <a:stCxn id="87" idx="2"/>
          </p:cNvCxnSpPr>
          <p:nvPr/>
        </p:nvCxnSpPr>
        <p:spPr>
          <a:xfrm>
            <a:off x="5817096" y="3068960"/>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직선 연결선 94"/>
          <p:cNvCxnSpPr>
            <a:stCxn id="88" idx="2"/>
          </p:cNvCxnSpPr>
          <p:nvPr/>
        </p:nvCxnSpPr>
        <p:spPr>
          <a:xfrm>
            <a:off x="8121352" y="3068960"/>
            <a:ext cx="0" cy="3168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직선 화살표 연결선 96"/>
          <p:cNvCxnSpPr/>
          <p:nvPr/>
        </p:nvCxnSpPr>
        <p:spPr>
          <a:xfrm>
            <a:off x="5817096" y="3573016"/>
            <a:ext cx="2304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033120" y="3172906"/>
            <a:ext cx="1872208" cy="400110"/>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VCR Read Complete Report</a:t>
            </a:r>
          </a:p>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srgbClr val="FF0000"/>
                </a:solidFill>
                <a:effectLst/>
                <a:uLnTx/>
                <a:uFillTx/>
                <a:latin typeface="Tahoma" panose="020B0604030504040204" pitchFamily="34" charset="0"/>
                <a:ea typeface="Gulim" panose="020B0600000101010101" pitchFamily="50" charset="-127"/>
                <a:cs typeface="+mn-cs"/>
              </a:rPr>
              <a:t>- 91002 / AA</a:t>
            </a:r>
            <a:endParaRPr kumimoji="1" lang="ko-KR" altLang="en-US" sz="1000" b="0" i="0" u="none" strike="noStrike" kern="1200" cap="none" spc="0" normalizeH="0" baseline="0" noProof="0" dirty="0">
              <a:ln>
                <a:noFill/>
              </a:ln>
              <a:solidFill>
                <a:srgbClr val="FF0000"/>
              </a:solidFill>
              <a:effectLst/>
              <a:uLnTx/>
              <a:uFillTx/>
              <a:latin typeface="Tahoma" panose="020B0604030504040204" pitchFamily="34" charset="0"/>
              <a:ea typeface="Gulim" panose="020B0600000101010101" pitchFamily="50" charset="-127"/>
              <a:cs typeface="+mn-cs"/>
            </a:endParaRPr>
          </a:p>
        </p:txBody>
      </p:sp>
      <p:cxnSp>
        <p:nvCxnSpPr>
          <p:cNvPr id="106" name="꺾인 연결선 105"/>
          <p:cNvCxnSpPr/>
          <p:nvPr/>
        </p:nvCxnSpPr>
        <p:spPr>
          <a:xfrm flipV="1">
            <a:off x="4389636" y="3413971"/>
            <a:ext cx="1643484" cy="663101"/>
          </a:xfrm>
          <a:prstGeom prst="bentConnector3">
            <a:avLst>
              <a:gd name="adj1" fmla="val 3726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60512" y="1268760"/>
            <a:ext cx="8784976" cy="1015663"/>
          </a:xfrm>
          <a:prstGeom prst="rect">
            <a:avLst/>
          </a:prstGeom>
          <a:noFill/>
        </p:spPr>
        <p:txBody>
          <a:bodyPr wrap="square" rtlCol="0">
            <a:spAutoFit/>
          </a:bodyPr>
          <a:lstStyle/>
          <a:p>
            <a:pPr marL="266700" marR="0" lvl="0" indent="-266700" algn="l" defTabSz="914400" rtl="0" eaLnBrk="1" fontAlgn="base" latinLnBrk="1" hangingPunct="1">
              <a:lnSpc>
                <a:spcPct val="100000"/>
              </a:lnSpc>
              <a:spcBef>
                <a:spcPct val="0"/>
              </a:spcBef>
              <a:spcAft>
                <a:spcPct val="0"/>
              </a:spcAft>
              <a:buClrTx/>
              <a:buSzTx/>
              <a:buFontTx/>
              <a:buNone/>
              <a:defRPr/>
            </a:pPr>
            <a:r>
              <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Machine should support button to select “Modify Current Job ID by Read Job ID  to Just Read Job ID” or “Job Data Request by Read</a:t>
            </a:r>
          </a:p>
          <a:p>
            <a:pPr marL="266700" marR="0" lvl="0" indent="-266700" algn="l" defTabSz="914400" rtl="0" eaLnBrk="1" fontAlgn="base" latinLnBrk="1" hangingPunct="1">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Job ID”</a:t>
            </a:r>
          </a:p>
          <a:p>
            <a:pPr marL="266700" marR="0" lvl="0" indent="-266700" algn="l" defTabSz="914400" rtl="0" eaLnBrk="1" fontAlgn="base" latinLnBrk="1" hangingPunct="1">
              <a:lnSpc>
                <a:spcPct val="100000"/>
              </a:lnSpc>
              <a:spcBef>
                <a:spcPct val="0"/>
              </a:spcBef>
              <a:spcAft>
                <a:spcPct val="0"/>
              </a:spcAft>
              <a:buClrTx/>
              <a:buSzTx/>
              <a:buFontTx/>
              <a:buNone/>
              <a:defRPr/>
            </a:pPr>
            <a:r>
              <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If VCR Read ID is mismatch with Received Job ID. Machine should set alarm instantly</a:t>
            </a:r>
          </a:p>
          <a:p>
            <a:pPr marL="266700" marR="0" lvl="0" indent="-266700" algn="l" defTabSz="914400" rtl="0" eaLnBrk="1" fontAlgn="base" latinLnBrk="1" hangingPunct="1">
              <a:lnSpc>
                <a:spcPct val="100000"/>
              </a:lnSpc>
              <a:spcBef>
                <a:spcPct val="0"/>
              </a:spcBef>
              <a:spcAft>
                <a:spcPct val="0"/>
              </a:spcAft>
              <a:buClrTx/>
              <a:buSzTx/>
              <a:buFontTx/>
              <a:buNone/>
              <a:defRPr/>
            </a:pPr>
            <a:r>
              <a:rPr kumimoji="1" lang="ko-KR"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Event flow:</a:t>
            </a:r>
          </a:p>
          <a:p>
            <a:pPr marL="266700" marR="0" lvl="0" indent="-266700" algn="l" defTabSz="914400" rtl="0" eaLnBrk="1" fontAlgn="base" latinLnBrk="1" hangingPunct="1">
              <a:lnSpc>
                <a:spcPct val="100000"/>
              </a:lnSpc>
              <a:spcBef>
                <a:spcPct val="0"/>
              </a:spcBef>
              <a:spcAft>
                <a:spcPct val="0"/>
              </a:spcAft>
              <a:buClrTx/>
              <a:buSzTx/>
              <a:buFontTx/>
              <a:buAutoNum type="arabicPeriod"/>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Machine report </a:t>
            </a:r>
            <a:r>
              <a:rPr kumimoji="1" lang="en-US" altLang="ko-KR" sz="10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VCR Read Complete Report </a:t>
            </a: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to CIMPC</a:t>
            </a:r>
          </a:p>
          <a:p>
            <a:pPr marL="266700" marR="0" lvl="0" indent="-266700" algn="l" defTabSz="914400" rtl="0" eaLnBrk="1" fontAlgn="base" latinLnBrk="1" hangingPunct="1">
              <a:lnSpc>
                <a:spcPct val="100000"/>
              </a:lnSpc>
              <a:spcBef>
                <a:spcPct val="0"/>
              </a:spcBef>
              <a:spcAft>
                <a:spcPct val="0"/>
              </a:spcAft>
              <a:buClrTx/>
              <a:buSzTx/>
              <a:buFontTx/>
              <a:buAutoNum type="arabicPeriod"/>
              <a:defRPr/>
            </a:pPr>
            <a:r>
              <a:rPr kumimoji="1" lang="en-US" altLang="ko-KR"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Machine report Job Data Change Report</a:t>
            </a:r>
          </a:p>
        </p:txBody>
      </p:sp>
      <p:cxnSp>
        <p:nvCxnSpPr>
          <p:cNvPr id="38" name="꺾인 연결선 105"/>
          <p:cNvCxnSpPr/>
          <p:nvPr/>
        </p:nvCxnSpPr>
        <p:spPr>
          <a:xfrm flipV="1">
            <a:off x="4389636" y="3845080"/>
            <a:ext cx="1643484" cy="145612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89636" y="3846240"/>
            <a:ext cx="491356" cy="230832"/>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zh-CN" sz="900" b="0" i="0" u="none" strike="noStrike" kern="1200" cap="none" spc="0" normalizeH="0" baseline="0" noProof="0" dirty="0">
                <a:ln>
                  <a:noFill/>
                </a:ln>
                <a:solidFill>
                  <a:srgbClr val="1F497D"/>
                </a:solidFill>
                <a:effectLst/>
                <a:uLnTx/>
                <a:uFillTx/>
                <a:latin typeface="Tahoma" panose="020B0604030504040204" pitchFamily="34" charset="0"/>
                <a:ea typeface="Gulim" panose="020B0600000101010101" pitchFamily="50" charset="-127"/>
                <a:cs typeface="+mn-cs"/>
              </a:rPr>
              <a:t>Step1</a:t>
            </a:r>
            <a:endParaRPr kumimoji="1" lang="zh-CN" altLang="en-US" sz="900" b="0" i="0" u="none" strike="noStrike" kern="1200" cap="none" spc="0" normalizeH="0" baseline="0" noProof="0" dirty="0">
              <a:ln>
                <a:noFill/>
              </a:ln>
              <a:solidFill>
                <a:srgbClr val="1F497D"/>
              </a:solidFill>
              <a:effectLst/>
              <a:uLnTx/>
              <a:uFillTx/>
              <a:latin typeface="Tahoma" panose="020B0604030504040204" pitchFamily="34" charset="0"/>
              <a:ea typeface="Gulim" panose="020B0600000101010101" pitchFamily="50" charset="-127"/>
              <a:cs typeface="+mn-cs"/>
            </a:endParaRPr>
          </a:p>
        </p:txBody>
      </p:sp>
      <p:sp>
        <p:nvSpPr>
          <p:cNvPr id="44" name="TextBox 43"/>
          <p:cNvSpPr txBox="1"/>
          <p:nvPr/>
        </p:nvSpPr>
        <p:spPr>
          <a:xfrm>
            <a:off x="4385249" y="5033049"/>
            <a:ext cx="491356" cy="230832"/>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zh-CN" sz="900" b="0" i="0" u="none" strike="noStrike" kern="1200" cap="none" spc="0" normalizeH="0" baseline="0" noProof="0" dirty="0">
                <a:ln>
                  <a:noFill/>
                </a:ln>
                <a:solidFill>
                  <a:srgbClr val="1F497D"/>
                </a:solidFill>
                <a:effectLst/>
                <a:uLnTx/>
                <a:uFillTx/>
                <a:latin typeface="Tahoma" panose="020B0604030504040204" pitchFamily="34" charset="0"/>
                <a:ea typeface="Gulim" panose="020B0600000101010101" pitchFamily="50" charset="-127"/>
                <a:cs typeface="+mn-cs"/>
              </a:rPr>
              <a:t>Step2</a:t>
            </a:r>
            <a:endParaRPr kumimoji="1" lang="zh-CN" altLang="en-US" sz="900" b="0" i="0" u="none" strike="noStrike" kern="1200" cap="none" spc="0" normalizeH="0" baseline="0" noProof="0" dirty="0">
              <a:ln>
                <a:noFill/>
              </a:ln>
              <a:solidFill>
                <a:srgbClr val="1F497D"/>
              </a:solidFill>
              <a:effectLst/>
              <a:uLnTx/>
              <a:uFillTx/>
              <a:latin typeface="Tahoma" panose="020B0604030504040204" pitchFamily="34" charset="0"/>
              <a:ea typeface="Gulim" panose="020B0600000101010101" pitchFamily="50" charset="-127"/>
              <a:cs typeface="+mn-cs"/>
            </a:endParaRPr>
          </a:p>
        </p:txBody>
      </p:sp>
      <p:cxnSp>
        <p:nvCxnSpPr>
          <p:cNvPr id="40" name="직선 화살표 연결선 39"/>
          <p:cNvCxnSpPr/>
          <p:nvPr/>
        </p:nvCxnSpPr>
        <p:spPr>
          <a:xfrm>
            <a:off x="5817096" y="4060446"/>
            <a:ext cx="2304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033120" y="3660336"/>
            <a:ext cx="1872208" cy="400110"/>
          </a:xfrm>
          <a:prstGeom prst="rect">
            <a:avLst/>
          </a:prstGeom>
          <a:noFill/>
        </p:spPr>
        <p:txBody>
          <a:bodyPr wrap="square" rtlCol="0">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Job data  change Report</a:t>
            </a:r>
          </a:p>
          <a:p>
            <a:pPr marL="0" marR="0" lvl="0" indent="0" algn="l" defTabSz="912495" rtl="0" eaLnBrk="0" fontAlgn="base" latinLnBrk="0" hangingPunct="0">
              <a:lnSpc>
                <a:spcPct val="100000"/>
              </a:lnSpc>
              <a:spcBef>
                <a:spcPct val="0"/>
              </a:spcBef>
              <a:spcAft>
                <a:spcPct val="0"/>
              </a:spcAft>
              <a:buClrTx/>
              <a:buSzTx/>
              <a:buFontTx/>
              <a:buNone/>
              <a:defRPr/>
            </a:pPr>
            <a:r>
              <a:rPr kumimoji="1" lang="en-US" altLang="ko-KR" sz="1000" b="0" i="0" u="none" strike="noStrike" kern="1200" cap="none" spc="0" normalizeH="0" baseline="0" noProof="0" dirty="0">
                <a:ln>
                  <a:noFill/>
                </a:ln>
                <a:solidFill>
                  <a:prstClr val="black"/>
                </a:solidFill>
                <a:effectLst/>
                <a:uLnTx/>
                <a:uFillTx/>
                <a:latin typeface="Tahoma" panose="020B0604030504040204" pitchFamily="34" charset="0"/>
                <a:ea typeface="Gulim" panose="020B0600000101010101" pitchFamily="50" charset="-127"/>
                <a:cs typeface="+mn-cs"/>
              </a:rPr>
              <a:t>With Job ID AA</a:t>
            </a:r>
            <a:endParaRPr kumimoji="1" lang="ko-KR" altLang="en-US" sz="1000" b="0" i="0" u="none" strike="noStrike" kern="1200" cap="none" spc="0" normalizeH="0" baseline="0" noProof="0" dirty="0">
              <a:ln>
                <a:noFill/>
              </a:ln>
              <a:solidFill>
                <a:srgbClr val="FF0000"/>
              </a:solidFill>
              <a:effectLst/>
              <a:uLnTx/>
              <a:uFillTx/>
              <a:latin typeface="Tahoma" panose="020B0604030504040204" pitchFamily="34" charset="0"/>
              <a:ea typeface="Gulim" panose="020B0600000101010101" pitchFamily="50" charset="-127"/>
              <a:cs typeface="+mn-cs"/>
            </a:endParaRPr>
          </a:p>
        </p:txBody>
      </p:sp>
      <p:sp>
        <p:nvSpPr>
          <p:cNvPr id="32" name="직사각형 31"/>
          <p:cNvSpPr/>
          <p:nvPr/>
        </p:nvSpPr>
        <p:spPr>
          <a:xfrm>
            <a:off x="560512" y="1238595"/>
            <a:ext cx="8784976" cy="9810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33" name="직사각형 32"/>
          <p:cNvSpPr/>
          <p:nvPr/>
        </p:nvSpPr>
        <p:spPr>
          <a:xfrm>
            <a:off x="560512" y="2219672"/>
            <a:ext cx="8784976" cy="3945632"/>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Load Port </a:t>
            </a:r>
            <a:r>
              <a:rPr lang="en-US" altLang="ko-KR" sz="1600" b="1" dirty="0">
                <a:solidFill>
                  <a:schemeClr val="tx1"/>
                </a:solidFill>
                <a:latin typeface="微软雅黑" panose="020B0503020204020204" pitchFamily="34" charset="-122"/>
                <a:ea typeface="微软雅黑" panose="020B0503020204020204" pitchFamily="34" charset="-122"/>
              </a:rPr>
              <a:t>Management – Normal Scenario</a:t>
            </a: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42350"/>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881721" y="3195295"/>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flipH="1">
            <a:off x="5041961" y="3948025"/>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2881721" y="4812121"/>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5041961" y="3501169"/>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53804" y="3203684"/>
            <a:ext cx="1216076" cy="369332"/>
          </a:xfrm>
          <a:prstGeom prst="rect">
            <a:avLst/>
          </a:prstGeom>
          <a:noFill/>
        </p:spPr>
        <p:txBody>
          <a:bodyPr wrap="square" rtlCol="0">
            <a:spAutoFit/>
          </a:bodyPr>
          <a:lstStyle/>
          <a:p>
            <a:pPr algn="ctr"/>
            <a:r>
              <a:rPr lang="en-US" altLang="ko-KR" dirty="0"/>
              <a:t>CST ID Reading OK</a:t>
            </a:r>
          </a:p>
          <a:p>
            <a:pPr algn="ctr"/>
            <a:r>
              <a:rPr lang="en-US" altLang="ko-KR" dirty="0"/>
              <a:t>Slot Mapping Info</a:t>
            </a:r>
            <a:endParaRPr lang="ko-KR" altLang="en-US" dirty="0"/>
          </a:p>
        </p:txBody>
      </p:sp>
      <p:sp>
        <p:nvSpPr>
          <p:cNvPr id="31" name="TextBox 30"/>
          <p:cNvSpPr txBox="1"/>
          <p:nvPr/>
        </p:nvSpPr>
        <p:spPr>
          <a:xfrm>
            <a:off x="5798043" y="3268664"/>
            <a:ext cx="648072" cy="230832"/>
          </a:xfrm>
          <a:prstGeom prst="rect">
            <a:avLst/>
          </a:prstGeom>
          <a:noFill/>
        </p:spPr>
        <p:txBody>
          <a:bodyPr wrap="square" rtlCol="0">
            <a:spAutoFit/>
          </a:bodyPr>
          <a:lstStyle/>
          <a:p>
            <a:pPr algn="ctr"/>
            <a:r>
              <a:rPr lang="en-US" altLang="ko-KR" dirty="0"/>
              <a:t>CST ID</a:t>
            </a:r>
            <a:endParaRPr lang="ko-KR" altLang="en-US" dirty="0"/>
          </a:p>
        </p:txBody>
      </p:sp>
      <p:sp>
        <p:nvSpPr>
          <p:cNvPr id="32" name="TextBox 31"/>
          <p:cNvSpPr txBox="1"/>
          <p:nvPr/>
        </p:nvSpPr>
        <p:spPr>
          <a:xfrm>
            <a:off x="5197569" y="3509603"/>
            <a:ext cx="1849025" cy="230832"/>
          </a:xfrm>
          <a:prstGeom prst="rect">
            <a:avLst/>
          </a:prstGeom>
          <a:noFill/>
        </p:spPr>
        <p:txBody>
          <a:bodyPr wrap="square" rtlCol="0">
            <a:spAutoFit/>
          </a:bodyPr>
          <a:lstStyle/>
          <a:p>
            <a:pPr algn="ctr"/>
            <a:r>
              <a:rPr lang="en-US" altLang="ko-KR" dirty="0"/>
              <a:t>Mask Cassette Load Complete</a:t>
            </a:r>
            <a:endParaRPr lang="ko-KR" altLang="en-US" dirty="0"/>
          </a:p>
        </p:txBody>
      </p:sp>
      <p:sp>
        <p:nvSpPr>
          <p:cNvPr id="34" name="TextBox 33"/>
          <p:cNvSpPr txBox="1"/>
          <p:nvPr/>
        </p:nvSpPr>
        <p:spPr>
          <a:xfrm>
            <a:off x="5197569" y="3717193"/>
            <a:ext cx="1849025" cy="230832"/>
          </a:xfrm>
          <a:prstGeom prst="rect">
            <a:avLst/>
          </a:prstGeom>
          <a:noFill/>
        </p:spPr>
        <p:txBody>
          <a:bodyPr wrap="square" rtlCol="0">
            <a:spAutoFit/>
          </a:bodyPr>
          <a:lstStyle/>
          <a:p>
            <a:pPr algn="ctr"/>
            <a:r>
              <a:rPr lang="en-US" altLang="ko-KR" dirty="0"/>
              <a:t>CST Validation Ok</a:t>
            </a:r>
            <a:endParaRPr lang="ko-KR" altLang="en-US" dirty="0"/>
          </a:p>
        </p:txBody>
      </p:sp>
      <p:cxnSp>
        <p:nvCxnSpPr>
          <p:cNvPr id="35" name="직선 화살표 연결선 34"/>
          <p:cNvCxnSpPr/>
          <p:nvPr/>
        </p:nvCxnSpPr>
        <p:spPr>
          <a:xfrm>
            <a:off x="5041961" y="4291829"/>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97567" y="4059324"/>
            <a:ext cx="1849025" cy="230832"/>
          </a:xfrm>
          <a:prstGeom prst="rect">
            <a:avLst/>
          </a:prstGeom>
          <a:noFill/>
        </p:spPr>
        <p:txBody>
          <a:bodyPr wrap="square" rtlCol="0">
            <a:spAutoFit/>
          </a:bodyPr>
          <a:lstStyle/>
          <a:p>
            <a:pPr algn="ctr"/>
            <a:r>
              <a:rPr lang="en-US" altLang="ko-KR" dirty="0"/>
              <a:t>Mask Cassette Data Request</a:t>
            </a:r>
            <a:endParaRPr lang="ko-KR" altLang="en-US" dirty="0"/>
          </a:p>
        </p:txBody>
      </p:sp>
      <p:cxnSp>
        <p:nvCxnSpPr>
          <p:cNvPr id="37" name="직선 화살표 연결선 36"/>
          <p:cNvCxnSpPr/>
          <p:nvPr/>
        </p:nvCxnSpPr>
        <p:spPr>
          <a:xfrm flipH="1">
            <a:off x="5041961" y="4612801"/>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105117" y="4381969"/>
            <a:ext cx="2033928" cy="230832"/>
          </a:xfrm>
          <a:prstGeom prst="rect">
            <a:avLst/>
          </a:prstGeom>
          <a:noFill/>
        </p:spPr>
        <p:txBody>
          <a:bodyPr wrap="square" rtlCol="0">
            <a:spAutoFit/>
          </a:bodyPr>
          <a:lstStyle/>
          <a:p>
            <a:pPr algn="ctr"/>
            <a:r>
              <a:rPr lang="en-US" altLang="ko-KR" dirty="0"/>
              <a:t>Mask Cassette Data Request</a:t>
            </a:r>
            <a:r>
              <a:rPr lang="ko-KR" altLang="en-US"/>
              <a:t> </a:t>
            </a:r>
            <a:r>
              <a:rPr lang="en-US" altLang="ko-KR" dirty="0"/>
              <a:t>Reply</a:t>
            </a:r>
            <a:endParaRPr lang="ko-KR" altLang="en-US" dirty="0"/>
          </a:p>
        </p:txBody>
      </p:sp>
      <p:sp>
        <p:nvSpPr>
          <p:cNvPr id="41" name="TextBox 40"/>
          <p:cNvSpPr txBox="1"/>
          <p:nvPr/>
        </p:nvSpPr>
        <p:spPr>
          <a:xfrm>
            <a:off x="3231770" y="4581289"/>
            <a:ext cx="1528120" cy="230832"/>
          </a:xfrm>
          <a:prstGeom prst="rect">
            <a:avLst/>
          </a:prstGeom>
          <a:noFill/>
        </p:spPr>
        <p:txBody>
          <a:bodyPr wrap="square" rtlCol="0">
            <a:spAutoFit/>
          </a:bodyPr>
          <a:lstStyle/>
          <a:p>
            <a:r>
              <a:rPr lang="en-US" altLang="ko-KR" dirty="0"/>
              <a:t>Mask CST Map Download</a:t>
            </a:r>
            <a:endParaRPr lang="ko-KR" altLang="en-US" dirty="0"/>
          </a:p>
        </p:txBody>
      </p:sp>
      <p:cxnSp>
        <p:nvCxnSpPr>
          <p:cNvPr id="42" name="직선 화살표 연결선 41"/>
          <p:cNvCxnSpPr/>
          <p:nvPr/>
        </p:nvCxnSpPr>
        <p:spPr>
          <a:xfrm flipH="1">
            <a:off x="2881721" y="556491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1405557" y="2962567"/>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After Mask Cassette ID Reading</a:t>
            </a:r>
            <a:endParaRPr lang="ko-KR" altLang="en-US">
              <a:solidFill>
                <a:schemeClr val="tx1"/>
              </a:solidFill>
            </a:endParaRPr>
          </a:p>
        </p:txBody>
      </p:sp>
      <p:sp>
        <p:nvSpPr>
          <p:cNvPr id="49" name="직사각형 48"/>
          <p:cNvSpPr/>
          <p:nvPr/>
        </p:nvSpPr>
        <p:spPr>
          <a:xfrm>
            <a:off x="7257256" y="3357153"/>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Cassette Validation OK</a:t>
            </a:r>
            <a:endParaRPr lang="ko-KR" altLang="en-US">
              <a:solidFill>
                <a:schemeClr val="tx1"/>
              </a:solidFill>
            </a:endParaRPr>
          </a:p>
        </p:txBody>
      </p:sp>
      <p:sp>
        <p:nvSpPr>
          <p:cNvPr id="39" name="TextBox 38"/>
          <p:cNvSpPr txBox="1"/>
          <p:nvPr/>
        </p:nvSpPr>
        <p:spPr>
          <a:xfrm>
            <a:off x="3353804" y="2962567"/>
            <a:ext cx="1216076" cy="230832"/>
          </a:xfrm>
          <a:prstGeom prst="rect">
            <a:avLst/>
          </a:prstGeom>
          <a:noFill/>
        </p:spPr>
        <p:txBody>
          <a:bodyPr wrap="square" rtlCol="0">
            <a:spAutoFit/>
          </a:bodyPr>
          <a:lstStyle/>
          <a:p>
            <a:pPr algn="ctr"/>
            <a:r>
              <a:rPr lang="en-US" altLang="ko-KR" dirty="0"/>
              <a:t>Port Status – In Use</a:t>
            </a:r>
            <a:endParaRPr lang="ko-KR" altLang="en-US" dirty="0"/>
          </a:p>
        </p:txBody>
      </p:sp>
      <p:sp>
        <p:nvSpPr>
          <p:cNvPr id="40" name="TextBox 39"/>
          <p:cNvSpPr txBox="1"/>
          <p:nvPr/>
        </p:nvSpPr>
        <p:spPr>
          <a:xfrm>
            <a:off x="3071318" y="4960744"/>
            <a:ext cx="1849025" cy="229326"/>
          </a:xfrm>
          <a:prstGeom prst="rect">
            <a:avLst/>
          </a:prstGeom>
          <a:noFill/>
        </p:spPr>
        <p:txBody>
          <a:bodyPr wrap="square" rtlCol="0">
            <a:spAutoFit/>
          </a:bodyPr>
          <a:lstStyle/>
          <a:p>
            <a:r>
              <a:rPr lang="en-US" altLang="ko-KR" dirty="0"/>
              <a:t>Mask CST Map Download Reply</a:t>
            </a:r>
            <a:endParaRPr lang="ko-KR" altLang="en-US" dirty="0"/>
          </a:p>
        </p:txBody>
      </p:sp>
      <p:cxnSp>
        <p:nvCxnSpPr>
          <p:cNvPr id="48" name="직선 화살표 연결선 47"/>
          <p:cNvCxnSpPr/>
          <p:nvPr/>
        </p:nvCxnSpPr>
        <p:spPr>
          <a:xfrm>
            <a:off x="2881721" y="5184392"/>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71318" y="5574432"/>
            <a:ext cx="1849025" cy="230832"/>
          </a:xfrm>
          <a:prstGeom prst="rect">
            <a:avLst/>
          </a:prstGeom>
          <a:noFill/>
        </p:spPr>
        <p:txBody>
          <a:bodyPr wrap="square" rtlCol="0">
            <a:spAutoFit/>
          </a:bodyPr>
          <a:lstStyle/>
          <a:p>
            <a:pPr algn="ctr"/>
            <a:r>
              <a:rPr lang="en-US" altLang="ko-KR" dirty="0" smtClean="0"/>
              <a:t>Cassette Process Start</a:t>
            </a:r>
            <a:endParaRPr lang="ko-KR" altLang="en-US" dirty="0"/>
          </a:p>
        </p:txBody>
      </p:sp>
      <p:sp>
        <p:nvSpPr>
          <p:cNvPr id="57" name="TextBox 56"/>
          <p:cNvSpPr txBox="1"/>
          <p:nvPr/>
        </p:nvSpPr>
        <p:spPr>
          <a:xfrm>
            <a:off x="3071318" y="5333252"/>
            <a:ext cx="1849025" cy="230832"/>
          </a:xfrm>
          <a:prstGeom prst="rect">
            <a:avLst/>
          </a:prstGeom>
          <a:noFill/>
        </p:spPr>
        <p:txBody>
          <a:bodyPr wrap="square" rtlCol="0">
            <a:spAutoFit/>
          </a:bodyPr>
          <a:lstStyle/>
          <a:p>
            <a:pPr algn="ctr"/>
            <a:r>
              <a:rPr lang="en-US" altLang="ko-KR" dirty="0"/>
              <a:t>Cassette Control Command </a:t>
            </a:r>
            <a:endParaRPr lang="ko-KR" altLang="en-US" dirty="0"/>
          </a:p>
        </p:txBody>
      </p:sp>
      <p:cxnSp>
        <p:nvCxnSpPr>
          <p:cNvPr id="44" name="직선 화살표 연결선 43"/>
          <p:cNvCxnSpPr/>
          <p:nvPr/>
        </p:nvCxnSpPr>
        <p:spPr>
          <a:xfrm>
            <a:off x="2881721" y="2114854"/>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353804" y="1882126"/>
            <a:ext cx="1216076" cy="230832"/>
          </a:xfrm>
          <a:prstGeom prst="rect">
            <a:avLst/>
          </a:prstGeom>
          <a:noFill/>
        </p:spPr>
        <p:txBody>
          <a:bodyPr wrap="square" rtlCol="0">
            <a:spAutoFit/>
          </a:bodyPr>
          <a:lstStyle/>
          <a:p>
            <a:pPr algn="ctr"/>
            <a:r>
              <a:rPr lang="en-US" altLang="ko-KR" dirty="0"/>
              <a:t>Port Status – </a:t>
            </a:r>
            <a:r>
              <a:rPr lang="en-US" altLang="ko-KR" dirty="0" smtClean="0"/>
              <a:t>Empty</a:t>
            </a:r>
            <a:endParaRPr lang="ko-KR" altLang="en-US" dirty="0"/>
          </a:p>
        </p:txBody>
      </p:sp>
      <p:sp>
        <p:nvSpPr>
          <p:cNvPr id="5" name="한쪽 모서리가 잘린 사각형 4"/>
          <p:cNvSpPr/>
          <p:nvPr/>
        </p:nvSpPr>
        <p:spPr>
          <a:xfrm>
            <a:off x="3207337" y="2327408"/>
            <a:ext cx="1457631" cy="472382"/>
          </a:xfrm>
          <a:prstGeom prst="snip1Rect">
            <a:avLst/>
          </a:prstGeom>
          <a:solidFill>
            <a:schemeClr val="bg1">
              <a:lumMod val="8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a:solidFill>
                  <a:schemeClr val="tx1"/>
                </a:solidFill>
              </a:rPr>
              <a:t>Mask Cassette Load Completed On the Load Port</a:t>
            </a:r>
            <a:endParaRPr lang="ko-KR" altLang="en-US">
              <a:solidFill>
                <a:schemeClr val="tx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Load Port </a:t>
            </a:r>
            <a:r>
              <a:rPr lang="en-US" altLang="ko-KR" sz="1600" b="1" dirty="0">
                <a:solidFill>
                  <a:schemeClr val="tx1"/>
                </a:solidFill>
                <a:latin typeface="微软雅黑" panose="020B0503020204020204" pitchFamily="34" charset="-122"/>
                <a:ea typeface="微软雅黑" panose="020B0503020204020204" pitchFamily="34" charset="-122"/>
              </a:rPr>
              <a:t>Management – Normal Scenario</a:t>
            </a: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51875"/>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1352600" y="2881562"/>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Fetched the </a:t>
            </a:r>
            <a:r>
              <a:rPr lang="en-US" altLang="ko-KR" dirty="0" smtClean="0">
                <a:solidFill>
                  <a:schemeClr val="tx1"/>
                </a:solidFill>
              </a:rPr>
              <a:t>Last </a:t>
            </a:r>
            <a:r>
              <a:rPr lang="en-US" altLang="ko-KR" dirty="0">
                <a:solidFill>
                  <a:schemeClr val="tx1"/>
                </a:solidFill>
              </a:rPr>
              <a:t>Mask from the Load Port</a:t>
            </a:r>
            <a:endParaRPr lang="ko-KR" altLang="en-US">
              <a:solidFill>
                <a:schemeClr val="tx1"/>
              </a:solidFill>
            </a:endParaRPr>
          </a:p>
        </p:txBody>
      </p:sp>
      <p:sp>
        <p:nvSpPr>
          <p:cNvPr id="52" name="TextBox 51"/>
          <p:cNvSpPr txBox="1"/>
          <p:nvPr/>
        </p:nvSpPr>
        <p:spPr>
          <a:xfrm>
            <a:off x="2832950" y="2850972"/>
            <a:ext cx="2237321" cy="224044"/>
          </a:xfrm>
          <a:prstGeom prst="rect">
            <a:avLst/>
          </a:prstGeom>
          <a:noFill/>
        </p:spPr>
        <p:txBody>
          <a:bodyPr wrap="square" rtlCol="0">
            <a:spAutoFit/>
          </a:bodyPr>
          <a:lstStyle/>
          <a:p>
            <a:pPr algn="ctr"/>
            <a:r>
              <a:rPr lang="en-US" altLang="ko-KR" dirty="0"/>
              <a:t>Mask Fetched Report</a:t>
            </a:r>
            <a:endParaRPr lang="ko-KR" altLang="en-US" dirty="0"/>
          </a:p>
        </p:txBody>
      </p:sp>
      <p:cxnSp>
        <p:nvCxnSpPr>
          <p:cNvPr id="53" name="직선 화살표 연결선 52"/>
          <p:cNvCxnSpPr/>
          <p:nvPr/>
        </p:nvCxnSpPr>
        <p:spPr>
          <a:xfrm>
            <a:off x="2872005" y="3057423"/>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p:nvPr/>
        </p:nvCxnSpPr>
        <p:spPr>
          <a:xfrm>
            <a:off x="5032245" y="3211012"/>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187851" y="2978507"/>
            <a:ext cx="1849025" cy="230832"/>
          </a:xfrm>
          <a:prstGeom prst="rect">
            <a:avLst/>
          </a:prstGeom>
          <a:noFill/>
        </p:spPr>
        <p:txBody>
          <a:bodyPr wrap="square" rtlCol="0">
            <a:spAutoFit/>
          </a:bodyPr>
          <a:lstStyle/>
          <a:p>
            <a:pPr algn="ctr"/>
            <a:r>
              <a:rPr lang="en-US" altLang="ko-KR" dirty="0"/>
              <a:t>Mask Out Report</a:t>
            </a:r>
            <a:endParaRPr lang="ko-KR" altLang="en-US" dirty="0"/>
          </a:p>
        </p:txBody>
      </p:sp>
      <p:cxnSp>
        <p:nvCxnSpPr>
          <p:cNvPr id="60" name="직선 화살표 연결선 59"/>
          <p:cNvCxnSpPr/>
          <p:nvPr/>
        </p:nvCxnSpPr>
        <p:spPr>
          <a:xfrm flipH="1">
            <a:off x="2872005" y="3586694"/>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61602" y="3596208"/>
            <a:ext cx="1849025" cy="230832"/>
          </a:xfrm>
          <a:prstGeom prst="rect">
            <a:avLst/>
          </a:prstGeom>
          <a:noFill/>
        </p:spPr>
        <p:txBody>
          <a:bodyPr wrap="square" rtlCol="0">
            <a:spAutoFit/>
          </a:bodyPr>
          <a:lstStyle/>
          <a:p>
            <a:pPr algn="ctr"/>
            <a:r>
              <a:rPr lang="en-US" altLang="ko-KR" dirty="0" smtClean="0"/>
              <a:t>Cassette Process End</a:t>
            </a:r>
            <a:endParaRPr lang="ko-KR" altLang="en-US" dirty="0"/>
          </a:p>
        </p:txBody>
      </p:sp>
      <p:sp>
        <p:nvSpPr>
          <p:cNvPr id="66" name="TextBox 65"/>
          <p:cNvSpPr txBox="1"/>
          <p:nvPr/>
        </p:nvSpPr>
        <p:spPr>
          <a:xfrm>
            <a:off x="3061602" y="3355028"/>
            <a:ext cx="1849025" cy="230832"/>
          </a:xfrm>
          <a:prstGeom prst="rect">
            <a:avLst/>
          </a:prstGeom>
          <a:noFill/>
        </p:spPr>
        <p:txBody>
          <a:bodyPr wrap="square" rtlCol="0">
            <a:spAutoFit/>
          </a:bodyPr>
          <a:lstStyle/>
          <a:p>
            <a:pPr algn="ctr"/>
            <a:r>
              <a:rPr lang="en-US" altLang="ko-KR" dirty="0"/>
              <a:t>Cassette Control Command </a:t>
            </a:r>
            <a:endParaRPr lang="ko-KR" altLang="en-US" dirty="0"/>
          </a:p>
        </p:txBody>
      </p:sp>
      <p:sp>
        <p:nvSpPr>
          <p:cNvPr id="67" name="TextBox 66"/>
          <p:cNvSpPr txBox="1"/>
          <p:nvPr/>
        </p:nvSpPr>
        <p:spPr>
          <a:xfrm>
            <a:off x="2832950" y="3931092"/>
            <a:ext cx="2237321" cy="230832"/>
          </a:xfrm>
          <a:prstGeom prst="rect">
            <a:avLst/>
          </a:prstGeom>
          <a:noFill/>
        </p:spPr>
        <p:txBody>
          <a:bodyPr wrap="square" rtlCol="0">
            <a:spAutoFit/>
          </a:bodyPr>
          <a:lstStyle/>
          <a:p>
            <a:pPr algn="ctr"/>
            <a:r>
              <a:rPr lang="en-US" altLang="ko-KR" dirty="0" smtClean="0"/>
              <a:t>Cassette </a:t>
            </a:r>
            <a:r>
              <a:rPr lang="en-US" altLang="ko-KR" dirty="0"/>
              <a:t>Process </a:t>
            </a:r>
            <a:r>
              <a:rPr lang="en-US" altLang="ko-KR" dirty="0" smtClean="0"/>
              <a:t>End</a:t>
            </a:r>
            <a:endParaRPr lang="ko-KR" altLang="en-US" dirty="0"/>
          </a:p>
        </p:txBody>
      </p:sp>
      <p:cxnSp>
        <p:nvCxnSpPr>
          <p:cNvPr id="69" name="직선 화살표 연결선 68"/>
          <p:cNvCxnSpPr/>
          <p:nvPr/>
        </p:nvCxnSpPr>
        <p:spPr>
          <a:xfrm>
            <a:off x="2872005" y="4140937"/>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직선 화살표 연결선 75"/>
          <p:cNvCxnSpPr/>
          <p:nvPr/>
        </p:nvCxnSpPr>
        <p:spPr>
          <a:xfrm>
            <a:off x="2881721" y="538062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152544" y="5147900"/>
            <a:ext cx="1618597" cy="369332"/>
          </a:xfrm>
          <a:prstGeom prst="rect">
            <a:avLst/>
          </a:prstGeom>
          <a:noFill/>
        </p:spPr>
        <p:txBody>
          <a:bodyPr wrap="square" rtlCol="0">
            <a:spAutoFit/>
          </a:bodyPr>
          <a:lstStyle/>
          <a:p>
            <a:pPr algn="ctr"/>
            <a:r>
              <a:rPr lang="en-US" altLang="ko-KR" dirty="0"/>
              <a:t>Port Status – </a:t>
            </a:r>
            <a:r>
              <a:rPr lang="en-US" altLang="ko-KR" dirty="0" smtClean="0"/>
              <a:t>Unload Ready</a:t>
            </a:r>
            <a:endParaRPr lang="ko-KR" altLang="en-US" dirty="0"/>
          </a:p>
        </p:txBody>
      </p:sp>
      <p:cxnSp>
        <p:nvCxnSpPr>
          <p:cNvPr id="83" name="직선 화살표 연결선 82"/>
          <p:cNvCxnSpPr/>
          <p:nvPr/>
        </p:nvCxnSpPr>
        <p:spPr>
          <a:xfrm>
            <a:off x="2881721" y="561878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52544" y="5386060"/>
            <a:ext cx="1618597" cy="230832"/>
          </a:xfrm>
          <a:prstGeom prst="rect">
            <a:avLst/>
          </a:prstGeom>
          <a:noFill/>
        </p:spPr>
        <p:txBody>
          <a:bodyPr wrap="square" rtlCol="0">
            <a:spAutoFit/>
          </a:bodyPr>
          <a:lstStyle/>
          <a:p>
            <a:pPr algn="ctr"/>
            <a:r>
              <a:rPr lang="en-US" altLang="ko-KR" dirty="0"/>
              <a:t>Port Status – </a:t>
            </a:r>
            <a:r>
              <a:rPr lang="en-US" altLang="ko-KR" dirty="0" smtClean="0"/>
              <a:t>Empty</a:t>
            </a:r>
            <a:endParaRPr lang="ko-KR" altLang="en-US" dirty="0"/>
          </a:p>
        </p:txBody>
      </p:sp>
      <p:sp>
        <p:nvSpPr>
          <p:cNvPr id="85" name="직사각형 84"/>
          <p:cNvSpPr/>
          <p:nvPr/>
        </p:nvSpPr>
        <p:spPr>
          <a:xfrm>
            <a:off x="1352600" y="5428520"/>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Mask cassette </a:t>
            </a:r>
            <a:r>
              <a:rPr lang="en-US" altLang="ko-KR" dirty="0">
                <a:solidFill>
                  <a:schemeClr val="tx1"/>
                </a:solidFill>
              </a:rPr>
              <a:t>is removed from the </a:t>
            </a:r>
            <a:r>
              <a:rPr lang="en-US" altLang="ko-KR" dirty="0" smtClean="0">
                <a:solidFill>
                  <a:schemeClr val="tx1"/>
                </a:solidFill>
              </a:rPr>
              <a:t>Load port</a:t>
            </a:r>
            <a:endParaRPr lang="ko-KR" altLang="en-US">
              <a:solidFill>
                <a:schemeClr val="tx1"/>
              </a:solidFill>
            </a:endParaRPr>
          </a:p>
        </p:txBody>
      </p:sp>
      <p:sp>
        <p:nvSpPr>
          <p:cNvPr id="86" name="직사각형 85"/>
          <p:cNvSpPr/>
          <p:nvPr/>
        </p:nvSpPr>
        <p:spPr>
          <a:xfrm>
            <a:off x="1362316" y="1897782"/>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Fetched the first Mask from the Load Port</a:t>
            </a:r>
            <a:endParaRPr lang="ko-KR" altLang="en-US">
              <a:solidFill>
                <a:schemeClr val="tx1"/>
              </a:solidFill>
            </a:endParaRPr>
          </a:p>
        </p:txBody>
      </p:sp>
      <p:sp>
        <p:nvSpPr>
          <p:cNvPr id="87" name="TextBox 86"/>
          <p:cNvSpPr txBox="1"/>
          <p:nvPr/>
        </p:nvSpPr>
        <p:spPr>
          <a:xfrm>
            <a:off x="2842666" y="2438934"/>
            <a:ext cx="2237321" cy="230832"/>
          </a:xfrm>
          <a:prstGeom prst="rect">
            <a:avLst/>
          </a:prstGeom>
          <a:noFill/>
        </p:spPr>
        <p:txBody>
          <a:bodyPr wrap="square" rtlCol="0">
            <a:spAutoFit/>
          </a:bodyPr>
          <a:lstStyle/>
          <a:p>
            <a:pPr algn="ctr"/>
            <a:r>
              <a:rPr lang="en-US" altLang="ko-KR" dirty="0" smtClean="0"/>
              <a:t>Cassette </a:t>
            </a:r>
            <a:r>
              <a:rPr lang="en-US" altLang="ko-KR" dirty="0"/>
              <a:t>Process Start</a:t>
            </a:r>
            <a:endParaRPr lang="ko-KR" altLang="en-US" dirty="0"/>
          </a:p>
        </p:txBody>
      </p:sp>
      <p:cxnSp>
        <p:nvCxnSpPr>
          <p:cNvPr id="88" name="직선 화살표 연결선 87"/>
          <p:cNvCxnSpPr/>
          <p:nvPr/>
        </p:nvCxnSpPr>
        <p:spPr>
          <a:xfrm>
            <a:off x="2881721" y="2648779"/>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842666" y="1887402"/>
            <a:ext cx="2237321" cy="224044"/>
          </a:xfrm>
          <a:prstGeom prst="rect">
            <a:avLst/>
          </a:prstGeom>
          <a:noFill/>
        </p:spPr>
        <p:txBody>
          <a:bodyPr wrap="square" rtlCol="0">
            <a:spAutoFit/>
          </a:bodyPr>
          <a:lstStyle/>
          <a:p>
            <a:pPr algn="ctr"/>
            <a:r>
              <a:rPr lang="en-US" altLang="ko-KR" dirty="0"/>
              <a:t>Mask Fetched Report</a:t>
            </a:r>
            <a:endParaRPr lang="ko-KR" altLang="en-US" dirty="0"/>
          </a:p>
        </p:txBody>
      </p:sp>
      <p:cxnSp>
        <p:nvCxnSpPr>
          <p:cNvPr id="90" name="직선 화살표 연결선 89"/>
          <p:cNvCxnSpPr/>
          <p:nvPr/>
        </p:nvCxnSpPr>
        <p:spPr>
          <a:xfrm>
            <a:off x="2881721" y="2093853"/>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직선 화살표 연결선 90"/>
          <p:cNvCxnSpPr/>
          <p:nvPr/>
        </p:nvCxnSpPr>
        <p:spPr>
          <a:xfrm>
            <a:off x="5041961" y="2332176"/>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197567" y="2099671"/>
            <a:ext cx="1849025" cy="230832"/>
          </a:xfrm>
          <a:prstGeom prst="rect">
            <a:avLst/>
          </a:prstGeom>
          <a:noFill/>
        </p:spPr>
        <p:txBody>
          <a:bodyPr wrap="square" rtlCol="0">
            <a:spAutoFit/>
          </a:bodyPr>
          <a:lstStyle/>
          <a:p>
            <a:pPr algn="ctr"/>
            <a:r>
              <a:rPr lang="en-US" altLang="ko-KR" dirty="0"/>
              <a:t>Mask Out Report</a:t>
            </a:r>
            <a:endParaRPr lang="ko-KR" altLang="en-US" dirty="0"/>
          </a:p>
        </p:txBody>
      </p:sp>
      <p:sp>
        <p:nvSpPr>
          <p:cNvPr id="41" name="직사각형 40"/>
          <p:cNvSpPr/>
          <p:nvPr/>
        </p:nvSpPr>
        <p:spPr>
          <a:xfrm>
            <a:off x="3296816" y="4845922"/>
            <a:ext cx="1440160" cy="233929"/>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Vent Complete</a:t>
            </a:r>
            <a:endParaRPr lang="ko-KR" altLang="en-US">
              <a:solidFill>
                <a:schemeClr val="tx1"/>
              </a:solidFill>
            </a:endParaRPr>
          </a:p>
        </p:txBody>
      </p:sp>
      <p:sp>
        <p:nvSpPr>
          <p:cNvPr id="42" name="아래쪽 화살표 설명선 41"/>
          <p:cNvSpPr/>
          <p:nvPr/>
        </p:nvSpPr>
        <p:spPr>
          <a:xfrm>
            <a:off x="3291558" y="4534183"/>
            <a:ext cx="1445418" cy="315109"/>
          </a:xfrm>
          <a:prstGeom prst="downArrowCallout">
            <a:avLst/>
          </a:prstGeom>
          <a:solidFill>
            <a:schemeClr val="bg1">
              <a:lumMod val="7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Start Vent</a:t>
            </a:r>
            <a:endParaRPr lang="ko-KR" altLang="en-US" dirty="0">
              <a:solidFill>
                <a:schemeClr val="tx1"/>
              </a:solidFill>
            </a:endParaRPr>
          </a:p>
        </p:txBody>
      </p:sp>
      <p:sp>
        <p:nvSpPr>
          <p:cNvPr id="43" name="아래쪽 화살표 설명선 42"/>
          <p:cNvSpPr/>
          <p:nvPr/>
        </p:nvSpPr>
        <p:spPr>
          <a:xfrm>
            <a:off x="3291558" y="4247909"/>
            <a:ext cx="1445418" cy="315109"/>
          </a:xfrm>
          <a:prstGeom prst="downArrowCallout">
            <a:avLst/>
          </a:prstGeom>
          <a:solidFill>
            <a:schemeClr val="bg1">
              <a:lumMod val="6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Cassette Unload Ready</a:t>
            </a:r>
            <a:endParaRPr lang="ko-KR" altLang="en-US" dirty="0">
              <a:solidFill>
                <a:schemeClr val="tx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Unload Port </a:t>
            </a:r>
            <a:r>
              <a:rPr lang="en-US" altLang="ko-KR" sz="1600" b="1" dirty="0">
                <a:solidFill>
                  <a:schemeClr val="tx1"/>
                </a:solidFill>
                <a:latin typeface="微软雅黑" panose="020B0503020204020204" pitchFamily="34" charset="-122"/>
                <a:ea typeface="微软雅黑" panose="020B0503020204020204" pitchFamily="34" charset="-122"/>
              </a:rPr>
              <a:t>Management – Normal Scenario</a:t>
            </a: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42350"/>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881721" y="3195295"/>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flipH="1">
            <a:off x="5041961" y="3948025"/>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2881721" y="4812121"/>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5041961" y="3501169"/>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53804" y="3203684"/>
            <a:ext cx="1216076" cy="369332"/>
          </a:xfrm>
          <a:prstGeom prst="rect">
            <a:avLst/>
          </a:prstGeom>
          <a:noFill/>
        </p:spPr>
        <p:txBody>
          <a:bodyPr wrap="square" rtlCol="0">
            <a:spAutoFit/>
          </a:bodyPr>
          <a:lstStyle/>
          <a:p>
            <a:pPr algn="ctr"/>
            <a:r>
              <a:rPr lang="en-US" altLang="ko-KR" dirty="0"/>
              <a:t>CST ID Reading OK</a:t>
            </a:r>
          </a:p>
          <a:p>
            <a:pPr algn="ctr"/>
            <a:r>
              <a:rPr lang="en-US" altLang="ko-KR" dirty="0"/>
              <a:t>Slot Mapping Info</a:t>
            </a:r>
            <a:endParaRPr lang="ko-KR" altLang="en-US" dirty="0"/>
          </a:p>
        </p:txBody>
      </p:sp>
      <p:sp>
        <p:nvSpPr>
          <p:cNvPr id="31" name="TextBox 30"/>
          <p:cNvSpPr txBox="1"/>
          <p:nvPr/>
        </p:nvSpPr>
        <p:spPr>
          <a:xfrm>
            <a:off x="5798043" y="3268664"/>
            <a:ext cx="648072" cy="230832"/>
          </a:xfrm>
          <a:prstGeom prst="rect">
            <a:avLst/>
          </a:prstGeom>
          <a:noFill/>
        </p:spPr>
        <p:txBody>
          <a:bodyPr wrap="square" rtlCol="0">
            <a:spAutoFit/>
          </a:bodyPr>
          <a:lstStyle/>
          <a:p>
            <a:pPr algn="ctr"/>
            <a:r>
              <a:rPr lang="en-US" altLang="ko-KR" dirty="0"/>
              <a:t>CST ID</a:t>
            </a:r>
            <a:endParaRPr lang="ko-KR" altLang="en-US" dirty="0"/>
          </a:p>
        </p:txBody>
      </p:sp>
      <p:sp>
        <p:nvSpPr>
          <p:cNvPr id="32" name="TextBox 31"/>
          <p:cNvSpPr txBox="1"/>
          <p:nvPr/>
        </p:nvSpPr>
        <p:spPr>
          <a:xfrm>
            <a:off x="5197569" y="3509603"/>
            <a:ext cx="1849025" cy="230832"/>
          </a:xfrm>
          <a:prstGeom prst="rect">
            <a:avLst/>
          </a:prstGeom>
          <a:noFill/>
        </p:spPr>
        <p:txBody>
          <a:bodyPr wrap="square" rtlCol="0">
            <a:spAutoFit/>
          </a:bodyPr>
          <a:lstStyle/>
          <a:p>
            <a:pPr algn="ctr"/>
            <a:r>
              <a:rPr lang="en-US" altLang="ko-KR" dirty="0"/>
              <a:t>Mask Cassette Load Complete</a:t>
            </a:r>
            <a:endParaRPr lang="ko-KR" altLang="en-US" dirty="0"/>
          </a:p>
        </p:txBody>
      </p:sp>
      <p:sp>
        <p:nvSpPr>
          <p:cNvPr id="34" name="TextBox 33"/>
          <p:cNvSpPr txBox="1"/>
          <p:nvPr/>
        </p:nvSpPr>
        <p:spPr>
          <a:xfrm>
            <a:off x="5197569" y="3717193"/>
            <a:ext cx="1849025" cy="230832"/>
          </a:xfrm>
          <a:prstGeom prst="rect">
            <a:avLst/>
          </a:prstGeom>
          <a:noFill/>
        </p:spPr>
        <p:txBody>
          <a:bodyPr wrap="square" rtlCol="0">
            <a:spAutoFit/>
          </a:bodyPr>
          <a:lstStyle/>
          <a:p>
            <a:pPr algn="ctr"/>
            <a:r>
              <a:rPr lang="en-US" altLang="ko-KR" dirty="0"/>
              <a:t>CST Validation Ok</a:t>
            </a:r>
            <a:endParaRPr lang="ko-KR" altLang="en-US" dirty="0"/>
          </a:p>
        </p:txBody>
      </p:sp>
      <p:cxnSp>
        <p:nvCxnSpPr>
          <p:cNvPr id="35" name="직선 화살표 연결선 34"/>
          <p:cNvCxnSpPr/>
          <p:nvPr/>
        </p:nvCxnSpPr>
        <p:spPr>
          <a:xfrm>
            <a:off x="5041961" y="4291829"/>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97567" y="4059324"/>
            <a:ext cx="1849025" cy="230832"/>
          </a:xfrm>
          <a:prstGeom prst="rect">
            <a:avLst/>
          </a:prstGeom>
          <a:noFill/>
        </p:spPr>
        <p:txBody>
          <a:bodyPr wrap="square" rtlCol="0">
            <a:spAutoFit/>
          </a:bodyPr>
          <a:lstStyle/>
          <a:p>
            <a:pPr algn="ctr"/>
            <a:r>
              <a:rPr lang="en-US" altLang="ko-KR" dirty="0"/>
              <a:t>Mask Cassette Data Request</a:t>
            </a:r>
            <a:endParaRPr lang="ko-KR" altLang="en-US" dirty="0"/>
          </a:p>
        </p:txBody>
      </p:sp>
      <p:cxnSp>
        <p:nvCxnSpPr>
          <p:cNvPr id="37" name="직선 화살표 연결선 36"/>
          <p:cNvCxnSpPr/>
          <p:nvPr/>
        </p:nvCxnSpPr>
        <p:spPr>
          <a:xfrm flipH="1">
            <a:off x="5041961" y="4612801"/>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105117" y="4381969"/>
            <a:ext cx="2033928" cy="230832"/>
          </a:xfrm>
          <a:prstGeom prst="rect">
            <a:avLst/>
          </a:prstGeom>
          <a:noFill/>
        </p:spPr>
        <p:txBody>
          <a:bodyPr wrap="square" rtlCol="0">
            <a:spAutoFit/>
          </a:bodyPr>
          <a:lstStyle/>
          <a:p>
            <a:pPr algn="ctr"/>
            <a:r>
              <a:rPr lang="en-US" altLang="ko-KR" dirty="0"/>
              <a:t>Mask Cassette Data Request</a:t>
            </a:r>
            <a:r>
              <a:rPr lang="ko-KR" altLang="en-US"/>
              <a:t> </a:t>
            </a:r>
            <a:r>
              <a:rPr lang="en-US" altLang="ko-KR" dirty="0"/>
              <a:t>Reply</a:t>
            </a:r>
            <a:endParaRPr lang="ko-KR" altLang="en-US" dirty="0"/>
          </a:p>
        </p:txBody>
      </p:sp>
      <p:sp>
        <p:nvSpPr>
          <p:cNvPr id="41" name="TextBox 40"/>
          <p:cNvSpPr txBox="1"/>
          <p:nvPr/>
        </p:nvSpPr>
        <p:spPr>
          <a:xfrm>
            <a:off x="3231770" y="4581289"/>
            <a:ext cx="1528120" cy="230832"/>
          </a:xfrm>
          <a:prstGeom prst="rect">
            <a:avLst/>
          </a:prstGeom>
          <a:noFill/>
        </p:spPr>
        <p:txBody>
          <a:bodyPr wrap="square" rtlCol="0">
            <a:spAutoFit/>
          </a:bodyPr>
          <a:lstStyle/>
          <a:p>
            <a:r>
              <a:rPr lang="en-US" altLang="ko-KR" dirty="0"/>
              <a:t>Mask CST Map Download</a:t>
            </a:r>
            <a:endParaRPr lang="ko-KR" altLang="en-US" dirty="0"/>
          </a:p>
        </p:txBody>
      </p:sp>
      <p:cxnSp>
        <p:nvCxnSpPr>
          <p:cNvPr id="42" name="직선 화살표 연결선 41"/>
          <p:cNvCxnSpPr/>
          <p:nvPr/>
        </p:nvCxnSpPr>
        <p:spPr>
          <a:xfrm flipH="1">
            <a:off x="2881721" y="556491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1405557" y="2962567"/>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After Mask Cassette ID Reading</a:t>
            </a:r>
            <a:endParaRPr lang="ko-KR" altLang="en-US">
              <a:solidFill>
                <a:schemeClr val="tx1"/>
              </a:solidFill>
            </a:endParaRPr>
          </a:p>
        </p:txBody>
      </p:sp>
      <p:sp>
        <p:nvSpPr>
          <p:cNvPr id="49" name="직사각형 48"/>
          <p:cNvSpPr/>
          <p:nvPr/>
        </p:nvSpPr>
        <p:spPr>
          <a:xfrm>
            <a:off x="7257256" y="3357153"/>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Cassette Validation OK</a:t>
            </a:r>
            <a:endParaRPr lang="ko-KR" altLang="en-US">
              <a:solidFill>
                <a:schemeClr val="tx1"/>
              </a:solidFill>
            </a:endParaRPr>
          </a:p>
        </p:txBody>
      </p:sp>
      <p:sp>
        <p:nvSpPr>
          <p:cNvPr id="39" name="TextBox 38"/>
          <p:cNvSpPr txBox="1"/>
          <p:nvPr/>
        </p:nvSpPr>
        <p:spPr>
          <a:xfrm>
            <a:off x="3353804" y="2962567"/>
            <a:ext cx="1216076" cy="230832"/>
          </a:xfrm>
          <a:prstGeom prst="rect">
            <a:avLst/>
          </a:prstGeom>
          <a:noFill/>
        </p:spPr>
        <p:txBody>
          <a:bodyPr wrap="square" rtlCol="0">
            <a:spAutoFit/>
          </a:bodyPr>
          <a:lstStyle/>
          <a:p>
            <a:pPr algn="ctr"/>
            <a:r>
              <a:rPr lang="en-US" altLang="ko-KR" dirty="0"/>
              <a:t>Port Status – In Use</a:t>
            </a:r>
            <a:endParaRPr lang="ko-KR" altLang="en-US" dirty="0"/>
          </a:p>
        </p:txBody>
      </p:sp>
      <p:sp>
        <p:nvSpPr>
          <p:cNvPr id="40" name="TextBox 39"/>
          <p:cNvSpPr txBox="1"/>
          <p:nvPr/>
        </p:nvSpPr>
        <p:spPr>
          <a:xfrm>
            <a:off x="3071318" y="4960744"/>
            <a:ext cx="1849025" cy="229326"/>
          </a:xfrm>
          <a:prstGeom prst="rect">
            <a:avLst/>
          </a:prstGeom>
          <a:noFill/>
        </p:spPr>
        <p:txBody>
          <a:bodyPr wrap="square" rtlCol="0">
            <a:spAutoFit/>
          </a:bodyPr>
          <a:lstStyle/>
          <a:p>
            <a:r>
              <a:rPr lang="en-US" altLang="ko-KR" dirty="0"/>
              <a:t>Mask CST Map Download Reply</a:t>
            </a:r>
            <a:endParaRPr lang="ko-KR" altLang="en-US" dirty="0"/>
          </a:p>
        </p:txBody>
      </p:sp>
      <p:cxnSp>
        <p:nvCxnSpPr>
          <p:cNvPr id="48" name="직선 화살표 연결선 47"/>
          <p:cNvCxnSpPr/>
          <p:nvPr/>
        </p:nvCxnSpPr>
        <p:spPr>
          <a:xfrm>
            <a:off x="2881721" y="5184392"/>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71318" y="5574432"/>
            <a:ext cx="1849025" cy="230832"/>
          </a:xfrm>
          <a:prstGeom prst="rect">
            <a:avLst/>
          </a:prstGeom>
          <a:noFill/>
        </p:spPr>
        <p:txBody>
          <a:bodyPr wrap="square" rtlCol="0">
            <a:spAutoFit/>
          </a:bodyPr>
          <a:lstStyle/>
          <a:p>
            <a:pPr algn="ctr"/>
            <a:r>
              <a:rPr lang="en-US" altLang="ko-KR" dirty="0" smtClean="0"/>
              <a:t>Cassette Process Start</a:t>
            </a:r>
            <a:endParaRPr lang="ko-KR" altLang="en-US" dirty="0"/>
          </a:p>
        </p:txBody>
      </p:sp>
      <p:sp>
        <p:nvSpPr>
          <p:cNvPr id="57" name="TextBox 56"/>
          <p:cNvSpPr txBox="1"/>
          <p:nvPr/>
        </p:nvSpPr>
        <p:spPr>
          <a:xfrm>
            <a:off x="3071318" y="5333252"/>
            <a:ext cx="1849025" cy="230832"/>
          </a:xfrm>
          <a:prstGeom prst="rect">
            <a:avLst/>
          </a:prstGeom>
          <a:noFill/>
        </p:spPr>
        <p:txBody>
          <a:bodyPr wrap="square" rtlCol="0">
            <a:spAutoFit/>
          </a:bodyPr>
          <a:lstStyle/>
          <a:p>
            <a:pPr algn="ctr"/>
            <a:r>
              <a:rPr lang="en-US" altLang="ko-KR" dirty="0"/>
              <a:t>Cassette Control Command </a:t>
            </a:r>
            <a:endParaRPr lang="ko-KR" altLang="en-US" dirty="0"/>
          </a:p>
        </p:txBody>
      </p:sp>
      <p:cxnSp>
        <p:nvCxnSpPr>
          <p:cNvPr id="44" name="직선 화살표 연결선 43"/>
          <p:cNvCxnSpPr/>
          <p:nvPr/>
        </p:nvCxnSpPr>
        <p:spPr>
          <a:xfrm>
            <a:off x="2881721" y="2114854"/>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353804" y="1882126"/>
            <a:ext cx="1216076" cy="230832"/>
          </a:xfrm>
          <a:prstGeom prst="rect">
            <a:avLst/>
          </a:prstGeom>
          <a:noFill/>
        </p:spPr>
        <p:txBody>
          <a:bodyPr wrap="square" rtlCol="0">
            <a:spAutoFit/>
          </a:bodyPr>
          <a:lstStyle/>
          <a:p>
            <a:pPr algn="ctr"/>
            <a:r>
              <a:rPr lang="en-US" altLang="ko-KR" dirty="0"/>
              <a:t>Port Status – </a:t>
            </a:r>
            <a:r>
              <a:rPr lang="en-US" altLang="ko-KR" dirty="0" smtClean="0"/>
              <a:t>Empty</a:t>
            </a:r>
            <a:endParaRPr lang="ko-KR" altLang="en-US" dirty="0"/>
          </a:p>
        </p:txBody>
      </p:sp>
      <p:sp>
        <p:nvSpPr>
          <p:cNvPr id="5" name="한쪽 모서리가 잘린 사각형 4"/>
          <p:cNvSpPr/>
          <p:nvPr/>
        </p:nvSpPr>
        <p:spPr>
          <a:xfrm>
            <a:off x="3207337" y="2327408"/>
            <a:ext cx="1457631" cy="472382"/>
          </a:xfrm>
          <a:prstGeom prst="snip1Rect">
            <a:avLst/>
          </a:prstGeom>
          <a:solidFill>
            <a:schemeClr val="bg1">
              <a:lumMod val="8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a:solidFill>
                  <a:schemeClr val="tx1"/>
                </a:solidFill>
              </a:rPr>
              <a:t>Mask Cassette Load Completed On the Load Port</a:t>
            </a:r>
            <a:endParaRPr lang="ko-KR" altLang="en-US">
              <a:solidFill>
                <a:schemeClr val="tx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Unload Port </a:t>
            </a:r>
            <a:r>
              <a:rPr lang="en-US" altLang="ko-KR" sz="1600" b="1" dirty="0">
                <a:solidFill>
                  <a:schemeClr val="tx1"/>
                </a:solidFill>
                <a:latin typeface="微软雅黑" panose="020B0503020204020204" pitchFamily="34" charset="-122"/>
                <a:ea typeface="微软雅黑" panose="020B0503020204020204" pitchFamily="34" charset="-122"/>
              </a:rPr>
              <a:t>Management – Normal Scenario</a:t>
            </a: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51875"/>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1352600" y="2881562"/>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Stored the </a:t>
            </a:r>
            <a:r>
              <a:rPr lang="en-US" altLang="ko-KR" dirty="0" smtClean="0">
                <a:solidFill>
                  <a:schemeClr val="tx1"/>
                </a:solidFill>
              </a:rPr>
              <a:t>Last Mask </a:t>
            </a:r>
            <a:r>
              <a:rPr lang="en-US" altLang="ko-KR" dirty="0">
                <a:solidFill>
                  <a:schemeClr val="tx1"/>
                </a:solidFill>
              </a:rPr>
              <a:t>On the Unload Port</a:t>
            </a:r>
            <a:endParaRPr lang="ko-KR" altLang="en-US">
              <a:solidFill>
                <a:schemeClr val="tx1"/>
              </a:solidFill>
            </a:endParaRPr>
          </a:p>
        </p:txBody>
      </p:sp>
      <p:sp>
        <p:nvSpPr>
          <p:cNvPr id="52" name="TextBox 51"/>
          <p:cNvSpPr txBox="1"/>
          <p:nvPr/>
        </p:nvSpPr>
        <p:spPr>
          <a:xfrm>
            <a:off x="2832950" y="2850972"/>
            <a:ext cx="2237321" cy="230832"/>
          </a:xfrm>
          <a:prstGeom prst="rect">
            <a:avLst/>
          </a:prstGeom>
          <a:noFill/>
        </p:spPr>
        <p:txBody>
          <a:bodyPr wrap="square" rtlCol="0">
            <a:spAutoFit/>
          </a:bodyPr>
          <a:lstStyle/>
          <a:p>
            <a:pPr algn="ctr"/>
            <a:r>
              <a:rPr lang="en-US" altLang="ko-KR" dirty="0"/>
              <a:t>Mask </a:t>
            </a:r>
            <a:r>
              <a:rPr lang="en-US" altLang="ko-KR" dirty="0" smtClean="0"/>
              <a:t>Stored </a:t>
            </a:r>
            <a:r>
              <a:rPr lang="en-US" altLang="ko-KR" dirty="0"/>
              <a:t>Report</a:t>
            </a:r>
            <a:endParaRPr lang="ko-KR" altLang="en-US" dirty="0"/>
          </a:p>
        </p:txBody>
      </p:sp>
      <p:cxnSp>
        <p:nvCxnSpPr>
          <p:cNvPr id="53" name="직선 화살표 연결선 52"/>
          <p:cNvCxnSpPr/>
          <p:nvPr/>
        </p:nvCxnSpPr>
        <p:spPr>
          <a:xfrm>
            <a:off x="2881530" y="3057423"/>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p:nvPr/>
        </p:nvCxnSpPr>
        <p:spPr>
          <a:xfrm>
            <a:off x="5032245" y="3211012"/>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187851" y="2978507"/>
            <a:ext cx="1849025" cy="230832"/>
          </a:xfrm>
          <a:prstGeom prst="rect">
            <a:avLst/>
          </a:prstGeom>
          <a:noFill/>
        </p:spPr>
        <p:txBody>
          <a:bodyPr wrap="square" rtlCol="0">
            <a:spAutoFit/>
          </a:bodyPr>
          <a:lstStyle/>
          <a:p>
            <a:pPr algn="ctr"/>
            <a:r>
              <a:rPr lang="en-US" altLang="ko-KR" dirty="0"/>
              <a:t>Mask </a:t>
            </a:r>
            <a:r>
              <a:rPr lang="en-US" altLang="ko-KR" dirty="0" smtClean="0"/>
              <a:t>In </a:t>
            </a:r>
            <a:r>
              <a:rPr lang="en-US" altLang="ko-KR" dirty="0"/>
              <a:t>Report</a:t>
            </a:r>
            <a:endParaRPr lang="ko-KR" altLang="en-US" dirty="0"/>
          </a:p>
        </p:txBody>
      </p:sp>
      <p:cxnSp>
        <p:nvCxnSpPr>
          <p:cNvPr id="60" name="직선 화살표 연결선 59"/>
          <p:cNvCxnSpPr/>
          <p:nvPr/>
        </p:nvCxnSpPr>
        <p:spPr>
          <a:xfrm flipH="1">
            <a:off x="2872005" y="3586694"/>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61602" y="3596208"/>
            <a:ext cx="1849025" cy="230832"/>
          </a:xfrm>
          <a:prstGeom prst="rect">
            <a:avLst/>
          </a:prstGeom>
          <a:noFill/>
        </p:spPr>
        <p:txBody>
          <a:bodyPr wrap="square" rtlCol="0">
            <a:spAutoFit/>
          </a:bodyPr>
          <a:lstStyle/>
          <a:p>
            <a:pPr algn="ctr"/>
            <a:r>
              <a:rPr lang="en-US" altLang="ko-KR" dirty="0" smtClean="0"/>
              <a:t>Cassette Process End</a:t>
            </a:r>
            <a:endParaRPr lang="ko-KR" altLang="en-US" dirty="0"/>
          </a:p>
        </p:txBody>
      </p:sp>
      <p:sp>
        <p:nvSpPr>
          <p:cNvPr id="66" name="TextBox 65"/>
          <p:cNvSpPr txBox="1"/>
          <p:nvPr/>
        </p:nvSpPr>
        <p:spPr>
          <a:xfrm>
            <a:off x="3061602" y="3355028"/>
            <a:ext cx="1849025" cy="230832"/>
          </a:xfrm>
          <a:prstGeom prst="rect">
            <a:avLst/>
          </a:prstGeom>
          <a:noFill/>
        </p:spPr>
        <p:txBody>
          <a:bodyPr wrap="square" rtlCol="0">
            <a:spAutoFit/>
          </a:bodyPr>
          <a:lstStyle/>
          <a:p>
            <a:pPr algn="ctr"/>
            <a:r>
              <a:rPr lang="en-US" altLang="ko-KR" dirty="0"/>
              <a:t>Cassette Control Command </a:t>
            </a:r>
            <a:endParaRPr lang="ko-KR" altLang="en-US" dirty="0"/>
          </a:p>
        </p:txBody>
      </p:sp>
      <p:sp>
        <p:nvSpPr>
          <p:cNvPr id="67" name="TextBox 66"/>
          <p:cNvSpPr txBox="1"/>
          <p:nvPr/>
        </p:nvSpPr>
        <p:spPr>
          <a:xfrm>
            <a:off x="2832950" y="3931092"/>
            <a:ext cx="2237321" cy="230832"/>
          </a:xfrm>
          <a:prstGeom prst="rect">
            <a:avLst/>
          </a:prstGeom>
          <a:noFill/>
        </p:spPr>
        <p:txBody>
          <a:bodyPr wrap="square" rtlCol="0">
            <a:spAutoFit/>
          </a:bodyPr>
          <a:lstStyle/>
          <a:p>
            <a:pPr algn="ctr"/>
            <a:r>
              <a:rPr lang="en-US" altLang="ko-KR" dirty="0" smtClean="0"/>
              <a:t>Cassette </a:t>
            </a:r>
            <a:r>
              <a:rPr lang="en-US" altLang="ko-KR" dirty="0"/>
              <a:t>Process </a:t>
            </a:r>
            <a:r>
              <a:rPr lang="en-US" altLang="ko-KR" dirty="0" smtClean="0"/>
              <a:t>End</a:t>
            </a:r>
            <a:endParaRPr lang="ko-KR" altLang="en-US" dirty="0"/>
          </a:p>
        </p:txBody>
      </p:sp>
      <p:cxnSp>
        <p:nvCxnSpPr>
          <p:cNvPr id="69" name="직선 화살표 연결선 68"/>
          <p:cNvCxnSpPr/>
          <p:nvPr/>
        </p:nvCxnSpPr>
        <p:spPr>
          <a:xfrm>
            <a:off x="2872005" y="4140937"/>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직선 화살표 연결선 75"/>
          <p:cNvCxnSpPr/>
          <p:nvPr/>
        </p:nvCxnSpPr>
        <p:spPr>
          <a:xfrm>
            <a:off x="2881721" y="5382806"/>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152544" y="5150078"/>
            <a:ext cx="1618597" cy="369332"/>
          </a:xfrm>
          <a:prstGeom prst="rect">
            <a:avLst/>
          </a:prstGeom>
          <a:noFill/>
        </p:spPr>
        <p:txBody>
          <a:bodyPr wrap="square" rtlCol="0">
            <a:spAutoFit/>
          </a:bodyPr>
          <a:lstStyle/>
          <a:p>
            <a:pPr algn="ctr"/>
            <a:r>
              <a:rPr lang="en-US" altLang="ko-KR" dirty="0"/>
              <a:t>Port Status – </a:t>
            </a:r>
            <a:r>
              <a:rPr lang="en-US" altLang="ko-KR" dirty="0" smtClean="0"/>
              <a:t>Unload Ready</a:t>
            </a:r>
            <a:endParaRPr lang="ko-KR" altLang="en-US" dirty="0"/>
          </a:p>
        </p:txBody>
      </p:sp>
      <p:cxnSp>
        <p:nvCxnSpPr>
          <p:cNvPr id="83" name="직선 화살표 연결선 82"/>
          <p:cNvCxnSpPr/>
          <p:nvPr/>
        </p:nvCxnSpPr>
        <p:spPr>
          <a:xfrm>
            <a:off x="2881721" y="5762804"/>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52544" y="5530076"/>
            <a:ext cx="1618597" cy="230832"/>
          </a:xfrm>
          <a:prstGeom prst="rect">
            <a:avLst/>
          </a:prstGeom>
          <a:noFill/>
        </p:spPr>
        <p:txBody>
          <a:bodyPr wrap="square" rtlCol="0">
            <a:spAutoFit/>
          </a:bodyPr>
          <a:lstStyle/>
          <a:p>
            <a:pPr algn="ctr"/>
            <a:r>
              <a:rPr lang="en-US" altLang="ko-KR" dirty="0"/>
              <a:t>Port Status – </a:t>
            </a:r>
            <a:r>
              <a:rPr lang="en-US" altLang="ko-KR" dirty="0" smtClean="0"/>
              <a:t>Empty</a:t>
            </a:r>
            <a:endParaRPr lang="ko-KR" altLang="en-US" dirty="0"/>
          </a:p>
        </p:txBody>
      </p:sp>
      <p:sp>
        <p:nvSpPr>
          <p:cNvPr id="85" name="직사각형 84"/>
          <p:cNvSpPr/>
          <p:nvPr/>
        </p:nvSpPr>
        <p:spPr>
          <a:xfrm>
            <a:off x="1352600" y="5572536"/>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Mask cassette </a:t>
            </a:r>
            <a:r>
              <a:rPr lang="en-US" altLang="ko-KR" dirty="0">
                <a:solidFill>
                  <a:schemeClr val="tx1"/>
                </a:solidFill>
              </a:rPr>
              <a:t>is removed from </a:t>
            </a:r>
            <a:r>
              <a:rPr lang="en-US" altLang="ko-KR" dirty="0" smtClean="0">
                <a:solidFill>
                  <a:schemeClr val="tx1"/>
                </a:solidFill>
              </a:rPr>
              <a:t>the Unload port</a:t>
            </a:r>
            <a:endParaRPr lang="ko-KR" altLang="en-US">
              <a:solidFill>
                <a:schemeClr val="tx1"/>
              </a:solidFill>
            </a:endParaRPr>
          </a:p>
        </p:txBody>
      </p:sp>
      <p:sp>
        <p:nvSpPr>
          <p:cNvPr id="86" name="직사각형 85"/>
          <p:cNvSpPr/>
          <p:nvPr/>
        </p:nvSpPr>
        <p:spPr>
          <a:xfrm>
            <a:off x="1362316" y="1897782"/>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Stored the </a:t>
            </a:r>
            <a:r>
              <a:rPr lang="en-US" altLang="ko-KR" dirty="0">
                <a:solidFill>
                  <a:schemeClr val="tx1"/>
                </a:solidFill>
              </a:rPr>
              <a:t>first Mask </a:t>
            </a:r>
            <a:r>
              <a:rPr lang="en-US" altLang="ko-KR" dirty="0" smtClean="0">
                <a:solidFill>
                  <a:schemeClr val="tx1"/>
                </a:solidFill>
              </a:rPr>
              <a:t>On the Unload Port</a:t>
            </a:r>
            <a:endParaRPr lang="ko-KR" altLang="en-US">
              <a:solidFill>
                <a:schemeClr val="tx1"/>
              </a:solidFill>
            </a:endParaRPr>
          </a:p>
        </p:txBody>
      </p:sp>
      <p:sp>
        <p:nvSpPr>
          <p:cNvPr id="87" name="TextBox 86"/>
          <p:cNvSpPr txBox="1"/>
          <p:nvPr/>
        </p:nvSpPr>
        <p:spPr>
          <a:xfrm>
            <a:off x="2842666" y="2348880"/>
            <a:ext cx="2237321" cy="230832"/>
          </a:xfrm>
          <a:prstGeom prst="rect">
            <a:avLst/>
          </a:prstGeom>
          <a:noFill/>
        </p:spPr>
        <p:txBody>
          <a:bodyPr wrap="square" rtlCol="0">
            <a:spAutoFit/>
          </a:bodyPr>
          <a:lstStyle/>
          <a:p>
            <a:pPr algn="ctr"/>
            <a:r>
              <a:rPr lang="en-US" altLang="ko-KR" dirty="0" smtClean="0"/>
              <a:t>Cassette </a:t>
            </a:r>
            <a:r>
              <a:rPr lang="en-US" altLang="ko-KR" dirty="0"/>
              <a:t>Process Start</a:t>
            </a:r>
            <a:endParaRPr lang="ko-KR" altLang="en-US" dirty="0"/>
          </a:p>
        </p:txBody>
      </p:sp>
      <p:cxnSp>
        <p:nvCxnSpPr>
          <p:cNvPr id="88" name="직선 화살표 연결선 87"/>
          <p:cNvCxnSpPr/>
          <p:nvPr/>
        </p:nvCxnSpPr>
        <p:spPr>
          <a:xfrm>
            <a:off x="2881721" y="2558725"/>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842666" y="1887402"/>
            <a:ext cx="2237321" cy="230832"/>
          </a:xfrm>
          <a:prstGeom prst="rect">
            <a:avLst/>
          </a:prstGeom>
          <a:noFill/>
        </p:spPr>
        <p:txBody>
          <a:bodyPr wrap="square" rtlCol="0">
            <a:spAutoFit/>
          </a:bodyPr>
          <a:lstStyle/>
          <a:p>
            <a:pPr algn="ctr"/>
            <a:r>
              <a:rPr lang="en-US" altLang="ko-KR" dirty="0"/>
              <a:t>Mask </a:t>
            </a:r>
            <a:r>
              <a:rPr lang="en-US" altLang="ko-KR" dirty="0" smtClean="0"/>
              <a:t>Stord Report</a:t>
            </a:r>
            <a:endParaRPr lang="ko-KR" altLang="en-US" dirty="0"/>
          </a:p>
        </p:txBody>
      </p:sp>
      <p:cxnSp>
        <p:nvCxnSpPr>
          <p:cNvPr id="90" name="직선 화살표 연결선 89"/>
          <p:cNvCxnSpPr/>
          <p:nvPr/>
        </p:nvCxnSpPr>
        <p:spPr>
          <a:xfrm>
            <a:off x="2881721" y="2093853"/>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직선 화살표 연결선 90"/>
          <p:cNvCxnSpPr/>
          <p:nvPr/>
        </p:nvCxnSpPr>
        <p:spPr>
          <a:xfrm>
            <a:off x="5041961" y="2332176"/>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197567" y="2099671"/>
            <a:ext cx="1849025" cy="230832"/>
          </a:xfrm>
          <a:prstGeom prst="rect">
            <a:avLst/>
          </a:prstGeom>
          <a:noFill/>
        </p:spPr>
        <p:txBody>
          <a:bodyPr wrap="square" rtlCol="0">
            <a:spAutoFit/>
          </a:bodyPr>
          <a:lstStyle/>
          <a:p>
            <a:pPr algn="ctr"/>
            <a:r>
              <a:rPr lang="en-US" altLang="ko-KR" dirty="0"/>
              <a:t>Mask </a:t>
            </a:r>
            <a:r>
              <a:rPr lang="en-US" altLang="ko-KR" dirty="0" smtClean="0"/>
              <a:t>In </a:t>
            </a:r>
            <a:r>
              <a:rPr lang="en-US" altLang="ko-KR" dirty="0"/>
              <a:t>Report</a:t>
            </a:r>
            <a:endParaRPr lang="ko-KR" altLang="en-US" dirty="0"/>
          </a:p>
        </p:txBody>
      </p:sp>
      <p:sp>
        <p:nvSpPr>
          <p:cNvPr id="33" name="직사각형 32"/>
          <p:cNvSpPr/>
          <p:nvPr/>
        </p:nvSpPr>
        <p:spPr>
          <a:xfrm>
            <a:off x="3296816" y="4845922"/>
            <a:ext cx="1440160" cy="233929"/>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Vent Complete</a:t>
            </a:r>
            <a:endParaRPr lang="ko-KR" altLang="en-US">
              <a:solidFill>
                <a:schemeClr val="tx1"/>
              </a:solidFill>
            </a:endParaRPr>
          </a:p>
        </p:txBody>
      </p:sp>
      <p:sp>
        <p:nvSpPr>
          <p:cNvPr id="34" name="아래쪽 화살표 설명선 33"/>
          <p:cNvSpPr/>
          <p:nvPr/>
        </p:nvSpPr>
        <p:spPr>
          <a:xfrm>
            <a:off x="3291558" y="4534183"/>
            <a:ext cx="1445418" cy="315109"/>
          </a:xfrm>
          <a:prstGeom prst="downArrowCallout">
            <a:avLst/>
          </a:prstGeom>
          <a:solidFill>
            <a:schemeClr val="bg1">
              <a:lumMod val="7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Start Vent</a:t>
            </a:r>
            <a:endParaRPr lang="ko-KR" altLang="en-US" dirty="0">
              <a:solidFill>
                <a:schemeClr val="tx1"/>
              </a:solidFill>
            </a:endParaRPr>
          </a:p>
        </p:txBody>
      </p:sp>
      <p:sp>
        <p:nvSpPr>
          <p:cNvPr id="36" name="아래쪽 화살표 설명선 35"/>
          <p:cNvSpPr/>
          <p:nvPr/>
        </p:nvSpPr>
        <p:spPr>
          <a:xfrm>
            <a:off x="3291558" y="4247909"/>
            <a:ext cx="1445418" cy="315109"/>
          </a:xfrm>
          <a:prstGeom prst="downArrowCallout">
            <a:avLst/>
          </a:prstGeom>
          <a:solidFill>
            <a:schemeClr val="bg1">
              <a:lumMod val="6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Cassette Unload Ready</a:t>
            </a:r>
            <a:endParaRPr lang="ko-KR" alt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138"/>
          <p:cNvSpPr>
            <a:spLocks noChangeArrowheads="1"/>
          </p:cNvSpPr>
          <p:nvPr/>
        </p:nvSpPr>
        <p:spPr bwMode="auto">
          <a:xfrm>
            <a:off x="631825" y="981075"/>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Basic Information</a:t>
            </a:r>
          </a:p>
        </p:txBody>
      </p:sp>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1.2 Equipment Overview</a:t>
            </a:r>
            <a:endParaRPr lang="ko-KR" altLang="en-US" sz="2000" b="1" dirty="0">
              <a:latin typeface="微软雅黑" panose="020B0503020204020204" pitchFamily="34" charset="-122"/>
              <a:ea typeface="Gulim" panose="020B0600000101010101" pitchFamily="50" charset="-127"/>
            </a:endParaRPr>
          </a:p>
        </p:txBody>
      </p:sp>
      <p:graphicFrame>
        <p:nvGraphicFramePr>
          <p:cNvPr id="70" name="표 69"/>
          <p:cNvGraphicFramePr>
            <a:graphicFrameLocks noGrp="1"/>
          </p:cNvGraphicFramePr>
          <p:nvPr>
            <p:custDataLst>
              <p:tags r:id="rId1"/>
            </p:custDataLst>
          </p:nvPr>
        </p:nvGraphicFramePr>
        <p:xfrm>
          <a:off x="632520" y="1340768"/>
          <a:ext cx="8712968" cy="4763142"/>
        </p:xfrm>
        <a:graphic>
          <a:graphicData uri="http://schemas.openxmlformats.org/drawingml/2006/table">
            <a:tbl>
              <a:tblPr firstRow="1" bandRow="1">
                <a:tableStyleId>{5C22544A-7EE6-4342-B048-85BDC9FD1C3A}</a:tableStyleId>
              </a:tblPr>
              <a:tblGrid>
                <a:gridCol w="1042578"/>
                <a:gridCol w="521288"/>
                <a:gridCol w="4691598"/>
                <a:gridCol w="2457504"/>
              </a:tblGrid>
              <a:tr h="286939">
                <a:tc gridSpan="2">
                  <a:txBody>
                    <a:bodyPr/>
                    <a:lstStyle/>
                    <a:p>
                      <a:pPr algn="ctr" latinLnBrk="1"/>
                      <a:r>
                        <a:rPr lang="en-US" altLang="ko-KR" sz="1000" dirty="0"/>
                        <a:t>Item</a:t>
                      </a:r>
                      <a:endParaRPr lang="ko-KR" altLang="en-US" sz="1000" dirty="0"/>
                    </a:p>
                  </a:txBody>
                  <a:tcPr anchor="ctr"/>
                </a:tc>
                <a:tc hMerge="1">
                  <a:txBody>
                    <a:bodyPr/>
                    <a:lstStyle/>
                    <a:p>
                      <a:endParaRPr lang="ko-KR"/>
                    </a:p>
                  </a:txBody>
                  <a:tcPr/>
                </a:tc>
                <a:tc>
                  <a:txBody>
                    <a:bodyPr/>
                    <a:lstStyle/>
                    <a:p>
                      <a:pPr algn="ctr" latinLnBrk="1"/>
                      <a:r>
                        <a:rPr lang="en-US" altLang="ko-KR" sz="1000" dirty="0"/>
                        <a:t>Information</a:t>
                      </a:r>
                      <a:endParaRPr lang="ko-KR" altLang="en-US" sz="1000" dirty="0"/>
                    </a:p>
                  </a:txBody>
                  <a:tcPr anchor="ctr"/>
                </a:tc>
                <a:tc>
                  <a:txBody>
                    <a:bodyPr/>
                    <a:lstStyle/>
                    <a:p>
                      <a:pPr algn="ctr" latinLnBrk="1"/>
                      <a:r>
                        <a:rPr lang="en-US" altLang="ko-KR" sz="1000" dirty="0"/>
                        <a:t>Description</a:t>
                      </a:r>
                      <a:endParaRPr lang="ko-KR" altLang="en-US" sz="1000" dirty="0"/>
                    </a:p>
                  </a:txBody>
                  <a:tcPr anchor="ctr"/>
                </a:tc>
              </a:tr>
              <a:tr h="271153">
                <a:tc gridSpan="2">
                  <a:txBody>
                    <a:bodyPr/>
                    <a:lstStyle/>
                    <a:p>
                      <a:pPr algn="ctr" latinLnBrk="1"/>
                      <a:r>
                        <a:rPr lang="en-US" altLang="ko-KR" sz="1000" dirty="0"/>
                        <a:t>Shop</a:t>
                      </a:r>
                      <a:endParaRPr lang="ko-KR" altLang="en-US" sz="1000" dirty="0"/>
                    </a:p>
                  </a:txBody>
                  <a:tcPr anchor="ctr"/>
                </a:tc>
                <a:tc hMerge="1">
                  <a:txBody>
                    <a:bodyPr/>
                    <a:lstStyle/>
                    <a:p>
                      <a:endParaRPr lang="ko-KR"/>
                    </a:p>
                  </a:txBody>
                  <a:tcPr/>
                </a:tc>
                <a:tc>
                  <a:txBody>
                    <a:bodyPr/>
                    <a:lstStyle/>
                    <a:p>
                      <a:pPr algn="ctr" latinLnBrk="1"/>
                      <a:r>
                        <a:rPr lang="en-US" altLang="ko-KR" sz="1000" dirty="0"/>
                        <a:t>EVEN</a:t>
                      </a:r>
                      <a:endParaRPr lang="ko-KR" altLang="en-US" sz="1000" dirty="0"/>
                    </a:p>
                  </a:txBody>
                  <a:tcPr anchor="ctr"/>
                </a:tc>
                <a:tc>
                  <a:txBody>
                    <a:bodyPr/>
                    <a:lstStyle/>
                    <a:p>
                      <a:pPr algn="ctr" latinLnBrk="1"/>
                      <a:r>
                        <a:rPr lang="en-US" altLang="ko-KR" sz="1000" dirty="0"/>
                        <a:t>BP/EVEN/TSP/EAC/MOD</a:t>
                      </a:r>
                      <a:endParaRPr lang="ko-KR" altLang="en-US" sz="1000" dirty="0"/>
                    </a:p>
                  </a:txBody>
                  <a:tcPr anchor="ctr"/>
                </a:tc>
              </a:tr>
              <a:tr h="271153">
                <a:tc gridSpan="2">
                  <a:txBody>
                    <a:bodyPr/>
                    <a:lstStyle/>
                    <a:p>
                      <a:pPr algn="ctr" latinLnBrk="1"/>
                      <a:r>
                        <a:rPr lang="en-US" altLang="ko-KR" sz="1000" dirty="0"/>
                        <a:t>Equipment Type</a:t>
                      </a:r>
                      <a:endParaRPr lang="ko-KR" altLang="en-US" sz="1000" dirty="0"/>
                    </a:p>
                  </a:txBody>
                  <a:tcPr anchor="ctr"/>
                </a:tc>
                <a:tc hMerge="1">
                  <a:txBody>
                    <a:bodyPr/>
                    <a:lstStyle/>
                    <a:p>
                      <a:endParaRPr lang="ko-KR"/>
                    </a:p>
                  </a:txBody>
                  <a:tcPr/>
                </a:tc>
                <a:tc>
                  <a:txBody>
                    <a:bodyPr/>
                    <a:lstStyle/>
                    <a:p>
                      <a:pPr algn="ctr" latinLnBrk="1"/>
                      <a:r>
                        <a:rPr lang="en-US" altLang="ko-KR" sz="1000" dirty="0"/>
                        <a:t>Inline</a:t>
                      </a:r>
                      <a:endParaRPr lang="ko-KR" altLang="en-US" sz="1000" dirty="0"/>
                    </a:p>
                  </a:txBody>
                  <a:tcPr anchor="ctr"/>
                </a:tc>
                <a:tc>
                  <a:txBody>
                    <a:bodyPr/>
                    <a:lstStyle/>
                    <a:p>
                      <a:pPr algn="ctr" latinLnBrk="1"/>
                      <a:r>
                        <a:rPr lang="en-US" altLang="ko-KR" sz="1000" dirty="0"/>
                        <a:t>Inline</a:t>
                      </a:r>
                      <a:r>
                        <a:rPr lang="en-US" altLang="ko-KR" sz="1000" baseline="0" dirty="0"/>
                        <a:t> / Stand Alone</a:t>
                      </a:r>
                      <a:endParaRPr lang="ko-KR" altLang="en-US" sz="1000" dirty="0"/>
                    </a:p>
                  </a:txBody>
                  <a:tcPr anchor="ctr"/>
                </a:tc>
              </a:tr>
              <a:tr h="271153">
                <a:tc gridSpan="2">
                  <a:txBody>
                    <a:bodyPr/>
                    <a:lstStyle/>
                    <a:p>
                      <a:pPr algn="ctr" latinLnBrk="1"/>
                      <a:r>
                        <a:rPr lang="en-US" altLang="ko-KR" sz="1000" dirty="0"/>
                        <a:t>Local Qty</a:t>
                      </a:r>
                      <a:endParaRPr lang="ko-KR" altLang="en-US" sz="1000" dirty="0"/>
                    </a:p>
                  </a:txBody>
                  <a:tcPr anchor="ctr"/>
                </a:tc>
                <a:tc hMerge="1">
                  <a:txBody>
                    <a:bodyPr/>
                    <a:lstStyle/>
                    <a:p>
                      <a:endParaRPr lang="ko-KR"/>
                    </a:p>
                  </a:txBody>
                  <a:tcPr/>
                </a:tc>
                <a:tc>
                  <a:txBody>
                    <a:bodyPr/>
                    <a:lstStyle/>
                    <a:p>
                      <a:pPr algn="ctr" latinLnBrk="1"/>
                      <a:r>
                        <a:rPr lang="en-US" altLang="ko-KR" sz="1000" dirty="0" smtClean="0"/>
                        <a:t>37</a:t>
                      </a:r>
                      <a:r>
                        <a:rPr lang="en-US" altLang="ko-KR" sz="1000" baseline="0" dirty="0" smtClean="0"/>
                        <a:t>ea ( EV: 12ea, EN: 25 )</a:t>
                      </a:r>
                      <a:endParaRPr lang="ko-KR" altLang="en-US" sz="1000" dirty="0"/>
                    </a:p>
                  </a:txBody>
                  <a:tcPr anchor="ctr"/>
                </a:tc>
                <a:tc>
                  <a:txBody>
                    <a:bodyPr/>
                    <a:lstStyle/>
                    <a:p>
                      <a:pPr algn="ctr" latinLnBrk="1"/>
                      <a:r>
                        <a:rPr lang="en-US" altLang="ko-KR" sz="1000" dirty="0"/>
                        <a:t>EV</a:t>
                      </a:r>
                      <a:r>
                        <a:rPr lang="en-US" altLang="ko-KR" sz="1000" baseline="0" dirty="0"/>
                        <a:t> Line : 12ea</a:t>
                      </a:r>
                      <a:endParaRPr lang="ko-KR" altLang="en-US" sz="1000" dirty="0"/>
                    </a:p>
                  </a:txBody>
                  <a:tcPr anchor="ctr"/>
                </a:tc>
              </a:tr>
              <a:tr h="271153">
                <a:tc gridSpan="2">
                  <a:txBody>
                    <a:bodyPr/>
                    <a:lstStyle/>
                    <a:p>
                      <a:pPr algn="ctr" latinLnBrk="1"/>
                      <a:r>
                        <a:rPr lang="en-US" altLang="ko-KR" sz="1000" dirty="0"/>
                        <a:t>Control Mode</a:t>
                      </a:r>
                      <a:endParaRPr lang="ko-KR" altLang="en-US" sz="1000" dirty="0"/>
                    </a:p>
                  </a:txBody>
                  <a:tcPr anchor="ctr"/>
                </a:tc>
                <a:tc hMerge="1">
                  <a:txBody>
                    <a:bodyPr/>
                    <a:lstStyle/>
                    <a:p>
                      <a:endParaRPr lang="ko-KR"/>
                    </a:p>
                  </a:txBody>
                  <a:tcPr/>
                </a:tc>
                <a:tc>
                  <a:txBody>
                    <a:bodyPr/>
                    <a:lstStyle/>
                    <a:p>
                      <a:pPr algn="ctr" latinLnBrk="1"/>
                      <a:r>
                        <a:rPr lang="en-US" altLang="ko-KR" sz="1000" dirty="0"/>
                        <a:t>Remote / Local / Offline</a:t>
                      </a:r>
                      <a:endParaRPr lang="ko-KR" altLang="en-US" sz="10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000" dirty="0"/>
                        <a:t>Remote / Local / Offline</a:t>
                      </a:r>
                      <a:endParaRPr lang="ko-KR" altLang="en-US" sz="1000" dirty="0"/>
                    </a:p>
                  </a:txBody>
                  <a:tcPr anchor="ctr"/>
                </a:tc>
              </a:tr>
              <a:tr h="271153">
                <a:tc gridSpan="2">
                  <a:txBody>
                    <a:bodyPr/>
                    <a:lstStyle/>
                    <a:p>
                      <a:pPr algn="ctr" latinLnBrk="1"/>
                      <a:r>
                        <a:rPr lang="en-US" altLang="ko-KR" sz="1000" dirty="0"/>
                        <a:t>Indexer Control Type</a:t>
                      </a:r>
                      <a:endParaRPr lang="ko-KR" altLang="en-US" sz="1000" dirty="0"/>
                    </a:p>
                  </a:txBody>
                  <a:tcPr anchor="ctr"/>
                </a:tc>
                <a:tc hMerge="1">
                  <a:txBody>
                    <a:bodyPr/>
                    <a:lstStyle/>
                    <a:p>
                      <a:endParaRPr lang="ko-KR"/>
                    </a:p>
                  </a:txBody>
                  <a:tcPr/>
                </a:tc>
                <a:tc>
                  <a:txBody>
                    <a:bodyPr/>
                    <a:lstStyle/>
                    <a:p>
                      <a:pPr algn="ctr" latinLnBrk="1"/>
                      <a:r>
                        <a:rPr lang="en-US" altLang="ko-KR" sz="1000" dirty="0" smtClean="0"/>
                        <a:t>Dependent </a:t>
                      </a:r>
                      <a:r>
                        <a:rPr lang="en-US" altLang="ko-KR" sz="1000" dirty="0"/>
                        <a:t>Type</a:t>
                      </a:r>
                      <a:endParaRPr lang="ko-KR" altLang="en-US" sz="1000" dirty="0"/>
                    </a:p>
                  </a:txBody>
                  <a:tcPr anchor="ctr"/>
                </a:tc>
                <a:tc>
                  <a:txBody>
                    <a:bodyPr/>
                    <a:lstStyle/>
                    <a:p>
                      <a:pPr algn="ctr" latinLnBrk="1"/>
                      <a:r>
                        <a:rPr lang="en-US" altLang="ko-KR" sz="1000" dirty="0"/>
                        <a:t>Independent</a:t>
                      </a:r>
                      <a:r>
                        <a:rPr lang="en-US" altLang="ko-KR" sz="1000" baseline="0" dirty="0"/>
                        <a:t> Type / Dependent Type</a:t>
                      </a:r>
                      <a:endParaRPr lang="ko-KR" altLang="en-US" sz="1000" dirty="0"/>
                    </a:p>
                  </a:txBody>
                  <a:tcPr anchor="ctr"/>
                </a:tc>
              </a:tr>
              <a:tr h="271153">
                <a:tc gridSpan="2">
                  <a:txBody>
                    <a:bodyPr/>
                    <a:lstStyle/>
                    <a:p>
                      <a:pPr algn="ctr" latinLnBrk="1"/>
                      <a:r>
                        <a:rPr lang="en-US" altLang="ko-KR" sz="1000" dirty="0"/>
                        <a:t>Indexer Port Qty</a:t>
                      </a:r>
                    </a:p>
                  </a:txBody>
                  <a:tcPr anchor="ctr"/>
                </a:tc>
                <a:tc hMerge="1">
                  <a:txBody>
                    <a:bodyPr/>
                    <a:lstStyle/>
                    <a:p>
                      <a:endParaRPr lang="ko-KR"/>
                    </a:p>
                  </a:txBody>
                  <a:tcPr/>
                </a:tc>
                <a:tc>
                  <a:txBody>
                    <a:bodyPr/>
                    <a:lstStyle/>
                    <a:p>
                      <a:pPr algn="ctr" latinLnBrk="1"/>
                      <a:r>
                        <a:rPr lang="en-US" altLang="ko-KR" sz="1000" dirty="0" smtClean="0"/>
                        <a:t>8ea PL, 4ea</a:t>
                      </a:r>
                      <a:r>
                        <a:rPr lang="en-US" altLang="ko-KR" sz="1000" baseline="0" dirty="0" smtClean="0"/>
                        <a:t> PU</a:t>
                      </a:r>
                      <a:endParaRPr lang="ko-KR" altLang="en-US" sz="1000" dirty="0"/>
                    </a:p>
                  </a:txBody>
                  <a:tcPr anchor="ctr"/>
                </a:tc>
                <a:tc>
                  <a:txBody>
                    <a:bodyPr/>
                    <a:lstStyle/>
                    <a:p>
                      <a:pPr algn="ctr" latinLnBrk="1"/>
                      <a:r>
                        <a:rPr lang="en-US" altLang="ko-KR" sz="1000" dirty="0"/>
                        <a:t>4ea PL, 4ea PU</a:t>
                      </a:r>
                      <a:endParaRPr lang="ko-KR" altLang="en-US" sz="1000" dirty="0"/>
                    </a:p>
                  </a:txBody>
                  <a:tcPr anchor="ctr"/>
                </a:tc>
              </a:tr>
              <a:tr h="271153">
                <a:tc gridSpan="2">
                  <a:txBody>
                    <a:bodyPr/>
                    <a:lstStyle/>
                    <a:p>
                      <a:pPr algn="ctr" latinLnBrk="1"/>
                      <a:r>
                        <a:rPr lang="en-US" altLang="ko-KR" sz="1000" dirty="0"/>
                        <a:t>Port Type</a:t>
                      </a:r>
                      <a:endParaRPr lang="ko-KR" altLang="en-US" sz="1000" dirty="0"/>
                    </a:p>
                  </a:txBody>
                  <a:tcPr anchor="ctr"/>
                </a:tc>
                <a:tc hMerge="1">
                  <a:txBody>
                    <a:bodyPr/>
                    <a:lstStyle/>
                    <a:p>
                      <a:endParaRPr lang="ko-KR"/>
                    </a:p>
                  </a:txBody>
                  <a:tcPr/>
                </a:tc>
                <a:tc>
                  <a:txBody>
                    <a:bodyPr/>
                    <a:lstStyle/>
                    <a:p>
                      <a:pPr algn="ctr" latinLnBrk="1"/>
                      <a:r>
                        <a:rPr lang="en-US" altLang="ko-KR" sz="1000" dirty="0" smtClean="0"/>
                        <a:t>PL, PU</a:t>
                      </a:r>
                      <a:endParaRPr lang="ko-KR" altLang="en-US" sz="1000" dirty="0"/>
                    </a:p>
                  </a:txBody>
                  <a:tcPr anchor="ctr"/>
                </a:tc>
                <a:tc>
                  <a:txBody>
                    <a:bodyPr/>
                    <a:lstStyle/>
                    <a:p>
                      <a:pPr algn="ctr" latinLnBrk="1"/>
                      <a:r>
                        <a:rPr lang="en-US" altLang="ko-KR" sz="1000" dirty="0"/>
                        <a:t>PL(Load</a:t>
                      </a:r>
                      <a:r>
                        <a:rPr lang="en-US" altLang="ko-KR" sz="1000" baseline="0" dirty="0"/>
                        <a:t>), PU(Unload), PB(Both)</a:t>
                      </a:r>
                      <a:endParaRPr lang="ko-KR" altLang="en-US" sz="1000" dirty="0"/>
                    </a:p>
                  </a:txBody>
                  <a:tcPr anchor="ctr"/>
                </a:tc>
              </a:tr>
              <a:tr h="271153">
                <a:tc gridSpan="2">
                  <a:txBody>
                    <a:bodyPr/>
                    <a:lstStyle/>
                    <a:p>
                      <a:pPr algn="ctr" latinLnBrk="1"/>
                      <a:r>
                        <a:rPr lang="en-US" altLang="ko-KR" sz="1000" dirty="0"/>
                        <a:t>Cassette Type</a:t>
                      </a:r>
                      <a:endParaRPr lang="ko-KR" altLang="en-US" sz="1000" dirty="0"/>
                    </a:p>
                  </a:txBody>
                  <a:tcPr anchor="ctr"/>
                </a:tc>
                <a:tc hMerge="1">
                  <a:txBody>
                    <a:bodyPr/>
                    <a:lstStyle/>
                    <a:p>
                      <a:endParaRPr lang="ko-K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1000" dirty="0" smtClean="0"/>
                        <a:t>Half Glass Cassette,</a:t>
                      </a:r>
                      <a:r>
                        <a:rPr lang="en-US" altLang="ko-KR" sz="1000" dirty="0" smtClean="0">
                          <a:sym typeface="+mn-ea"/>
                        </a:rPr>
                        <a:t> Mask Cassette</a:t>
                      </a:r>
                      <a:endParaRPr lang="zh-CN" altLang="en-US" sz="1000" dirty="0" smtClean="0"/>
                    </a:p>
                  </a:txBody>
                  <a:tcPr anchor="ctr"/>
                </a:tc>
                <a:tc>
                  <a:txBody>
                    <a:bodyPr/>
                    <a:lstStyle/>
                    <a:p>
                      <a:pPr algn="ctr" latinLnBrk="1"/>
                      <a:r>
                        <a:rPr lang="en-US" altLang="ko-KR" sz="1000" dirty="0" smtClean="0"/>
                        <a:t>BP</a:t>
                      </a:r>
                      <a:r>
                        <a:rPr lang="en-US" altLang="ko-KR" sz="1000" baseline="0" dirty="0" smtClean="0"/>
                        <a:t> Glass Cassette, Half Glass Cassette, Film Cassette, 2 In 1 Cassette, Mask Cassette</a:t>
                      </a:r>
                      <a:endParaRPr lang="ko-KR" altLang="en-US" sz="1000" dirty="0"/>
                    </a:p>
                  </a:txBody>
                  <a:tcPr anchor="ctr"/>
                </a:tc>
              </a:tr>
              <a:tr h="271153">
                <a:tc gridSpan="2">
                  <a:txBody>
                    <a:bodyPr/>
                    <a:lstStyle/>
                    <a:p>
                      <a:pPr algn="ctr" latinLnBrk="1"/>
                      <a:r>
                        <a:rPr lang="en-US" altLang="ko-KR" sz="1000" dirty="0"/>
                        <a:t>Carrier</a:t>
                      </a:r>
                      <a:r>
                        <a:rPr lang="en-US" altLang="ko-KR" sz="1000" baseline="0" dirty="0"/>
                        <a:t> Type</a:t>
                      </a:r>
                      <a:endParaRPr lang="ko-KR" altLang="en-US" sz="1000" dirty="0"/>
                    </a:p>
                  </a:txBody>
                  <a:tcPr anchor="ctr"/>
                </a:tc>
                <a:tc hMerge="1">
                  <a:txBody>
                    <a:bodyPr/>
                    <a:lstStyle/>
                    <a:p>
                      <a:endParaRPr lang="ko-KR"/>
                    </a:p>
                  </a:txBody>
                  <a:tcPr/>
                </a:tc>
                <a:tc>
                  <a:txBody>
                    <a:bodyPr/>
                    <a:lstStyle/>
                    <a:p>
                      <a:pPr algn="ctr" latinLnBrk="1"/>
                      <a:r>
                        <a:rPr lang="en-US" altLang="ko-KR" sz="1000" dirty="0"/>
                        <a:t>STK,MCT</a:t>
                      </a:r>
                      <a:endParaRPr lang="ko-KR" altLang="en-US" sz="1000" dirty="0"/>
                    </a:p>
                  </a:txBody>
                  <a:tcPr anchor="ctr"/>
                </a:tc>
                <a:tc>
                  <a:txBody>
                    <a:bodyPr/>
                    <a:lstStyle/>
                    <a:p>
                      <a:pPr algn="ctr" latinLnBrk="1"/>
                      <a:r>
                        <a:rPr lang="en-US" altLang="ko-KR" sz="1000" dirty="0"/>
                        <a:t>STK,</a:t>
                      </a:r>
                      <a:r>
                        <a:rPr lang="en-US" altLang="ko-KR" sz="1000" baseline="0" dirty="0"/>
                        <a:t> MGV</a:t>
                      </a:r>
                      <a:endParaRPr lang="ko-KR" altLang="en-US" sz="1000" dirty="0"/>
                    </a:p>
                  </a:txBody>
                  <a:tcPr anchor="ctr"/>
                </a:tc>
              </a:tr>
              <a:tr h="271153">
                <a:tc gridSpan="2">
                  <a:txBody>
                    <a:bodyPr/>
                    <a:lstStyle/>
                    <a:p>
                      <a:pPr algn="ctr" latinLnBrk="1"/>
                      <a:r>
                        <a:rPr lang="en-US" altLang="ko-KR" sz="1000" dirty="0"/>
                        <a:t>Buffer Qty</a:t>
                      </a:r>
                      <a:endParaRPr lang="ko-KR" altLang="en-US" sz="1000" dirty="0"/>
                    </a:p>
                  </a:txBody>
                  <a:tcPr anchor="ctr"/>
                </a:tc>
                <a:tc hMerge="1">
                  <a:txBody>
                    <a:bodyPr/>
                    <a:lstStyle/>
                    <a:p>
                      <a:endParaRPr lang="ko-KR"/>
                    </a:p>
                  </a:txBody>
                  <a:tcPr/>
                </a:tc>
                <a:tc>
                  <a:txBody>
                    <a:bodyPr/>
                    <a:lstStyle/>
                    <a:p>
                      <a:pPr algn="ctr" latinLnBrk="1"/>
                      <a:r>
                        <a:rPr lang="en-US" altLang="ko-KR" sz="1000" dirty="0"/>
                        <a:t>-</a:t>
                      </a:r>
                      <a:endParaRPr lang="ko-KR" altLang="en-US" sz="1000" dirty="0"/>
                    </a:p>
                  </a:txBody>
                  <a:tcPr anchor="ctr">
                    <a:lnB w="12700" cmpd="sng">
                      <a:noFill/>
                    </a:lnB>
                  </a:tcPr>
                </a:tc>
                <a:tc>
                  <a:txBody>
                    <a:bodyPr/>
                    <a:lstStyle/>
                    <a:p>
                      <a:pPr algn="ctr" latinLnBrk="1"/>
                      <a:endParaRPr lang="ko-KR" altLang="en-US" sz="1000" dirty="0"/>
                    </a:p>
                  </a:txBody>
                  <a:tcPr anchor="ctr"/>
                </a:tc>
              </a:tr>
              <a:tr h="271153">
                <a:tc rowSpan="2">
                  <a:txBody>
                    <a:bodyPr/>
                    <a:lstStyle/>
                    <a:p>
                      <a:pPr algn="ctr" latinLnBrk="1"/>
                      <a:r>
                        <a:rPr lang="en-US" altLang="ko-KR" sz="1000" dirty="0"/>
                        <a:t>PLC Communication Spec.</a:t>
                      </a:r>
                      <a:endParaRPr lang="ko-KR" altLang="en-US" sz="1000" dirty="0"/>
                    </a:p>
                  </a:txBody>
                  <a:tcPr anchor="ctr">
                    <a:lnR w="12700" cap="flat" cmpd="sng" algn="ctr">
                      <a:noFill/>
                      <a:prstDash val="solid"/>
                      <a:round/>
                      <a:headEnd type="none" w="med" len="med"/>
                      <a:tailEnd type="none" w="med" len="med"/>
                    </a:lnR>
                  </a:tcPr>
                </a:tc>
                <a:tc>
                  <a:txBody>
                    <a:bodyPr/>
                    <a:lstStyle/>
                    <a:p>
                      <a:pPr algn="ctr" latinLnBrk="1"/>
                      <a:r>
                        <a:rPr lang="en-US" altLang="ko-KR" sz="1000" dirty="0"/>
                        <a:t>H/W</a:t>
                      </a:r>
                      <a:endParaRPr lang="ko-KR" altLang="en-US" sz="100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000" dirty="0" smtClean="0"/>
                        <a:t>CC-Link</a:t>
                      </a:r>
                      <a:r>
                        <a:rPr lang="en-US" altLang="ko-KR" sz="1000" baseline="0" dirty="0" smtClean="0"/>
                        <a:t> IE</a:t>
                      </a:r>
                      <a:endParaRPr lang="ko-KR" altLang="en-US" sz="100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rowSpan="2">
                  <a:txBody>
                    <a:bodyPr/>
                    <a:lstStyle/>
                    <a:p>
                      <a:pPr algn="ctr" latinLnBrk="1"/>
                      <a:r>
                        <a:rPr lang="en-US" altLang="ko-KR" sz="1000" dirty="0"/>
                        <a:t>Loader, </a:t>
                      </a:r>
                      <a:r>
                        <a:rPr lang="en-US" altLang="ko-KR" sz="1000" dirty="0" smtClean="0"/>
                        <a:t>EVEN Line</a:t>
                      </a:r>
                      <a:endParaRPr lang="ko-KR" altLang="en-US" sz="1000" dirty="0"/>
                    </a:p>
                  </a:txBody>
                  <a:tcPr anchor="ctr">
                    <a:lnL w="12700" cmpd="sng">
                      <a:noFill/>
                    </a:lnL>
                  </a:tcPr>
                </a:tc>
              </a:tr>
              <a:tr h="271153">
                <a:tc vMerge="1">
                  <a:txBody>
                    <a:bodyPr/>
                    <a:lstStyle/>
                    <a:p>
                      <a:endParaRPr lang="ko-KR"/>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sz="1000" dirty="0"/>
                        <a:t>S/W</a:t>
                      </a:r>
                      <a:endParaRPr lang="ko-KR" altLang="en-US" sz="100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000" dirty="0" smtClean="0"/>
                        <a:t>BOECQ </a:t>
                      </a:r>
                      <a:r>
                        <a:rPr lang="en-US" altLang="ko-KR" sz="1000" dirty="0" err="1" smtClean="0"/>
                        <a:t>DT_Equipment_Common_Communication_Specification</a:t>
                      </a:r>
                      <a:endParaRPr lang="ko-KR" altLang="en-US" sz="100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vMerge="1">
                  <a:txBody>
                    <a:bodyPr/>
                    <a:lstStyle/>
                    <a:p>
                      <a:endParaRPr lang="ko-KR"/>
                    </a:p>
                  </a:txBody>
                  <a:tcPr/>
                </a:tc>
              </a:tr>
              <a:tr h="271153">
                <a:tc rowSpan="2">
                  <a:txBody>
                    <a:bodyPr/>
                    <a:lstStyle/>
                    <a:p>
                      <a:pPr algn="ctr" latinLnBrk="1"/>
                      <a:r>
                        <a:rPr lang="en-US" altLang="ko-KR" sz="1000" dirty="0" smtClean="0"/>
                        <a:t>HSMS Communication </a:t>
                      </a:r>
                      <a:r>
                        <a:rPr lang="en-US" altLang="ko-KR" sz="1000" dirty="0"/>
                        <a:t>Spec.</a:t>
                      </a:r>
                      <a:endParaRPr lang="ko-KR" altLang="en-US" sz="1000" dirty="0"/>
                    </a:p>
                  </a:txBody>
                  <a:tcPr anchor="ctr">
                    <a:lnR w="12700" cap="flat" cmpd="sng" algn="ctr">
                      <a:noFill/>
                      <a:prstDash val="solid"/>
                      <a:round/>
                      <a:headEnd type="none" w="med" len="med"/>
                      <a:tailEnd type="none" w="med" len="med"/>
                    </a:lnR>
                  </a:tcPr>
                </a:tc>
                <a:tc>
                  <a:txBody>
                    <a:bodyPr/>
                    <a:lstStyle/>
                    <a:p>
                      <a:pPr algn="ctr" latinLnBrk="1"/>
                      <a:r>
                        <a:rPr lang="en-US" altLang="ko-KR" sz="1000" dirty="0"/>
                        <a:t>H/W</a:t>
                      </a:r>
                      <a:endParaRPr lang="ko-KR" altLang="en-US" sz="100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000" dirty="0" smtClean="0"/>
                        <a:t>HSMS</a:t>
                      </a:r>
                      <a:endParaRPr lang="ko-KR" altLang="en-US" sz="1000" dirty="0"/>
                    </a:p>
                  </a:txBody>
                  <a:tcPr anchor="ctr">
                    <a:lnL w="12700" cmpd="sng">
                      <a:noFill/>
                    </a:lnL>
                    <a:lnT w="12700" cmpd="sng">
                      <a:noFill/>
                    </a:lnT>
                    <a:lnB w="12700" cmpd="sng">
                      <a:noFill/>
                    </a:lnB>
                  </a:tcPr>
                </a:tc>
                <a:tc rowSpan="2">
                  <a:txBody>
                    <a:bodyPr/>
                    <a:lstStyle/>
                    <a:p>
                      <a:pPr algn="ctr" latinLnBrk="1"/>
                      <a:r>
                        <a:rPr lang="en-US" altLang="ko-KR" sz="1000" dirty="0" smtClean="0"/>
                        <a:t>CVD</a:t>
                      </a:r>
                      <a:r>
                        <a:rPr lang="en-US" altLang="ko-KR" sz="1000" baseline="0" dirty="0" smtClean="0"/>
                        <a:t> 1~4</a:t>
                      </a:r>
                      <a:endParaRPr lang="ko-KR" altLang="en-US" sz="1000" dirty="0"/>
                    </a:p>
                  </a:txBody>
                  <a:tcPr anchor="ctr"/>
                </a:tc>
              </a:tr>
              <a:tr h="271153">
                <a:tc vMerge="1">
                  <a:txBody>
                    <a:bodyPr/>
                    <a:lstStyle/>
                    <a:p>
                      <a:endParaRPr lang="ko-KR"/>
                    </a:p>
                  </a:txBody>
                  <a:tcPr>
                    <a:lnR w="12700" cap="flat" cmpd="sng" algn="ctr">
                      <a:noFill/>
                      <a:prstDash val="solid"/>
                      <a:round/>
                      <a:headEnd type="none" w="med" len="med"/>
                      <a:tailEnd type="none" w="med" len="med"/>
                    </a:lnR>
                  </a:tcPr>
                </a:tc>
                <a:tc>
                  <a:txBody>
                    <a:bodyPr/>
                    <a:lstStyle/>
                    <a:p>
                      <a:pPr algn="ctr" latinLnBrk="1"/>
                      <a:r>
                        <a:rPr lang="en-US" altLang="ko-KR" sz="1000" dirty="0"/>
                        <a:t>S/W</a:t>
                      </a:r>
                      <a:endParaRPr lang="ko-KR" altLang="en-US" sz="100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000" dirty="0" smtClean="0"/>
                        <a:t>BOECQ </a:t>
                      </a:r>
                      <a:r>
                        <a:rPr lang="en-US" altLang="ko-KR" sz="1000" dirty="0" err="1" smtClean="0"/>
                        <a:t>DT_Equipment_HSMS_Communication_Specification</a:t>
                      </a:r>
                      <a:endParaRPr lang="ko-KR" altLang="en-US" sz="1000" dirty="0"/>
                    </a:p>
                  </a:txBody>
                  <a:tcPr anchor="ctr">
                    <a:lnL w="12700" cmpd="sng">
                      <a:noFill/>
                    </a:lnL>
                    <a:lnT w="12700" cmpd="sng">
                      <a:noFill/>
                    </a:lnT>
                    <a:lnB w="12700" cmpd="sng">
                      <a:noFill/>
                    </a:lnB>
                  </a:tcPr>
                </a:tc>
                <a:tc vMerge="1">
                  <a:txBody>
                    <a:bodyPr/>
                    <a:lstStyle/>
                    <a:p>
                      <a:endParaRPr lang="ko-KR"/>
                    </a:p>
                  </a:txBody>
                  <a:tcPr anchor="ctr"/>
                </a:tc>
              </a:tr>
              <a:tr h="271153">
                <a:tc rowSpan="2">
                  <a:txBody>
                    <a:bodyPr/>
                    <a:lstStyle/>
                    <a:p>
                      <a:pPr algn="ctr" latinLnBrk="1"/>
                      <a:r>
                        <a:rPr lang="en-US" altLang="ko-KR" sz="1000" dirty="0"/>
                        <a:t>LinkSignal</a:t>
                      </a:r>
                    </a:p>
                    <a:p>
                      <a:pPr algn="ctr" latinLnBrk="1"/>
                      <a:r>
                        <a:rPr lang="en-US" altLang="ko-KR" sz="1000" dirty="0"/>
                        <a:t>Spec.</a:t>
                      </a:r>
                      <a:endParaRPr lang="ko-KR" altLang="en-US" sz="1000" dirty="0"/>
                    </a:p>
                  </a:txBody>
                  <a:tcPr anchor="ctr">
                    <a:lnR w="12700" cap="flat" cmpd="sng" algn="ctr">
                      <a:noFill/>
                      <a:prstDash val="solid"/>
                      <a:round/>
                      <a:headEnd type="none" w="med" len="med"/>
                      <a:tailEnd type="none" w="med" len="med"/>
                    </a:lnR>
                  </a:tcPr>
                </a:tc>
                <a:tc>
                  <a:txBody>
                    <a:bodyPr/>
                    <a:lstStyle/>
                    <a:p>
                      <a:pPr algn="ctr" latinLnBrk="1"/>
                      <a:r>
                        <a:rPr lang="en-US" altLang="ko-KR" sz="1000" dirty="0"/>
                        <a:t>H/W</a:t>
                      </a:r>
                      <a:endParaRPr lang="ko-KR" altLang="en-US" sz="100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000" dirty="0" smtClean="0"/>
                        <a:t>CC-Link IE</a:t>
                      </a:r>
                      <a:endParaRPr lang="ko-KR" altLang="en-US" sz="1000" dirty="0"/>
                    </a:p>
                  </a:txBody>
                  <a:tcPr anchor="ctr">
                    <a:lnL w="12700" cmpd="sng">
                      <a:noFill/>
                    </a:lnL>
                    <a:lnT w="12700" cmpd="sng">
                      <a:noFill/>
                    </a:lnT>
                  </a:tcPr>
                </a:tc>
                <a:tc rowSpan="2">
                  <a:txBody>
                    <a:bodyPr/>
                    <a:lstStyle/>
                    <a:p>
                      <a:pPr algn="ctr" latinLnBrk="1"/>
                      <a:r>
                        <a:rPr lang="en-US" altLang="ko-KR" sz="1000" dirty="0" smtClean="0"/>
                        <a:t>Loader, EVEN Line</a:t>
                      </a:r>
                      <a:endParaRPr lang="ko-KR" altLang="en-US" sz="1000" dirty="0"/>
                    </a:p>
                  </a:txBody>
                  <a:tcPr anchor="ctr"/>
                </a:tc>
              </a:tr>
              <a:tr h="271153">
                <a:tc vMerge="1">
                  <a:txBody>
                    <a:bodyPr/>
                    <a:lstStyle/>
                    <a:p>
                      <a:endParaRPr lang="ko-KR"/>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sz="1000" dirty="0"/>
                        <a:t>S/W</a:t>
                      </a:r>
                      <a:endParaRPr lang="ko-KR" altLang="en-US" sz="1000" dirty="0"/>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000" dirty="0" smtClean="0"/>
                        <a:t>BOECQ </a:t>
                      </a:r>
                      <a:r>
                        <a:rPr lang="en-US" altLang="ko-KR" sz="1000" dirty="0" err="1" smtClean="0"/>
                        <a:t>DT_Equipment_Link_Signal_Specification</a:t>
                      </a:r>
                      <a:endParaRPr lang="ko-KR" altLang="en-US" sz="1000" dirty="0"/>
                    </a:p>
                  </a:txBody>
                  <a:tcPr anchor="ctr">
                    <a:lnL w="12700" cmpd="sng">
                      <a:noFill/>
                    </a:lnL>
                  </a:tcPr>
                </a:tc>
                <a:tc vMerge="1">
                  <a:txBody>
                    <a:bodyPr/>
                    <a:lstStyle/>
                    <a:p>
                      <a:endParaRPr lang="ko-KR"/>
                    </a:p>
                  </a:txBody>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Cassette Reload Command – OK Case</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42350"/>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881721" y="2149560"/>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2881721" y="2795736"/>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53804" y="2157949"/>
            <a:ext cx="1216076" cy="369332"/>
          </a:xfrm>
          <a:prstGeom prst="rect">
            <a:avLst/>
          </a:prstGeom>
          <a:noFill/>
        </p:spPr>
        <p:txBody>
          <a:bodyPr wrap="square" rtlCol="0">
            <a:spAutoFit/>
          </a:bodyPr>
          <a:lstStyle/>
          <a:p>
            <a:pPr algn="ctr"/>
            <a:r>
              <a:rPr lang="en-US" altLang="ko-KR" dirty="0"/>
              <a:t>CST ID Reading OK</a:t>
            </a:r>
          </a:p>
          <a:p>
            <a:pPr algn="ctr"/>
            <a:r>
              <a:rPr lang="en-US" altLang="ko-KR" dirty="0"/>
              <a:t>Slot Mapping Info</a:t>
            </a:r>
            <a:endParaRPr lang="ko-KR" altLang="en-US" dirty="0"/>
          </a:p>
        </p:txBody>
      </p:sp>
      <p:sp>
        <p:nvSpPr>
          <p:cNvPr id="41" name="TextBox 40"/>
          <p:cNvSpPr txBox="1"/>
          <p:nvPr/>
        </p:nvSpPr>
        <p:spPr>
          <a:xfrm>
            <a:off x="3231770" y="2564904"/>
            <a:ext cx="1528120" cy="230832"/>
          </a:xfrm>
          <a:prstGeom prst="rect">
            <a:avLst/>
          </a:prstGeom>
          <a:noFill/>
        </p:spPr>
        <p:txBody>
          <a:bodyPr wrap="square" rtlCol="0">
            <a:spAutoFit/>
          </a:bodyPr>
          <a:lstStyle/>
          <a:p>
            <a:r>
              <a:rPr lang="en-US" altLang="ko-KR" dirty="0"/>
              <a:t>Mask CST Map Download</a:t>
            </a:r>
            <a:endParaRPr lang="ko-KR" altLang="en-US" dirty="0"/>
          </a:p>
        </p:txBody>
      </p:sp>
      <p:cxnSp>
        <p:nvCxnSpPr>
          <p:cNvPr id="42" name="직선 화살표 연결선 41"/>
          <p:cNvCxnSpPr/>
          <p:nvPr/>
        </p:nvCxnSpPr>
        <p:spPr>
          <a:xfrm flipH="1">
            <a:off x="2881721" y="349340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1405557" y="1916832"/>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After Mask Cassette ID Reading</a:t>
            </a:r>
            <a:endParaRPr lang="ko-KR" altLang="en-US">
              <a:solidFill>
                <a:schemeClr val="tx1"/>
              </a:solidFill>
            </a:endParaRPr>
          </a:p>
        </p:txBody>
      </p:sp>
      <p:sp>
        <p:nvSpPr>
          <p:cNvPr id="39" name="TextBox 38"/>
          <p:cNvSpPr txBox="1"/>
          <p:nvPr/>
        </p:nvSpPr>
        <p:spPr>
          <a:xfrm>
            <a:off x="3353804" y="1916832"/>
            <a:ext cx="1216076" cy="230832"/>
          </a:xfrm>
          <a:prstGeom prst="rect">
            <a:avLst/>
          </a:prstGeom>
          <a:noFill/>
        </p:spPr>
        <p:txBody>
          <a:bodyPr wrap="square" rtlCol="0">
            <a:spAutoFit/>
          </a:bodyPr>
          <a:lstStyle/>
          <a:p>
            <a:pPr algn="ctr"/>
            <a:r>
              <a:rPr lang="en-US" altLang="ko-KR" dirty="0"/>
              <a:t>Port Status – In Use</a:t>
            </a:r>
            <a:endParaRPr lang="ko-KR" altLang="en-US" dirty="0"/>
          </a:p>
        </p:txBody>
      </p:sp>
      <p:sp>
        <p:nvSpPr>
          <p:cNvPr id="40" name="TextBox 39"/>
          <p:cNvSpPr txBox="1"/>
          <p:nvPr/>
        </p:nvSpPr>
        <p:spPr>
          <a:xfrm>
            <a:off x="3071318" y="2944359"/>
            <a:ext cx="1849025" cy="229326"/>
          </a:xfrm>
          <a:prstGeom prst="rect">
            <a:avLst/>
          </a:prstGeom>
          <a:noFill/>
        </p:spPr>
        <p:txBody>
          <a:bodyPr wrap="square" rtlCol="0">
            <a:spAutoFit/>
          </a:bodyPr>
          <a:lstStyle/>
          <a:p>
            <a:r>
              <a:rPr lang="en-US" altLang="ko-KR" dirty="0"/>
              <a:t>Mask CST Map Download Reply</a:t>
            </a:r>
            <a:endParaRPr lang="ko-KR" altLang="en-US" dirty="0"/>
          </a:p>
        </p:txBody>
      </p:sp>
      <p:cxnSp>
        <p:nvCxnSpPr>
          <p:cNvPr id="48" name="직선 화살표 연결선 47"/>
          <p:cNvCxnSpPr/>
          <p:nvPr/>
        </p:nvCxnSpPr>
        <p:spPr>
          <a:xfrm>
            <a:off x="2881721" y="3168007"/>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71318" y="3502922"/>
            <a:ext cx="1849025" cy="230832"/>
          </a:xfrm>
          <a:prstGeom prst="rect">
            <a:avLst/>
          </a:prstGeom>
          <a:noFill/>
        </p:spPr>
        <p:txBody>
          <a:bodyPr wrap="square" rtlCol="0">
            <a:spAutoFit/>
          </a:bodyPr>
          <a:lstStyle/>
          <a:p>
            <a:pPr algn="ctr"/>
            <a:r>
              <a:rPr lang="en-US" altLang="ko-KR" dirty="0" smtClean="0"/>
              <a:t>Reload</a:t>
            </a:r>
            <a:endParaRPr lang="ko-KR" altLang="en-US" dirty="0"/>
          </a:p>
        </p:txBody>
      </p:sp>
      <p:sp>
        <p:nvSpPr>
          <p:cNvPr id="57" name="TextBox 56"/>
          <p:cNvSpPr txBox="1"/>
          <p:nvPr/>
        </p:nvSpPr>
        <p:spPr>
          <a:xfrm>
            <a:off x="3071318" y="3261742"/>
            <a:ext cx="1849025" cy="230832"/>
          </a:xfrm>
          <a:prstGeom prst="rect">
            <a:avLst/>
          </a:prstGeom>
          <a:noFill/>
        </p:spPr>
        <p:txBody>
          <a:bodyPr wrap="square" rtlCol="0">
            <a:spAutoFit/>
          </a:bodyPr>
          <a:lstStyle/>
          <a:p>
            <a:pPr algn="ctr"/>
            <a:r>
              <a:rPr lang="en-US" altLang="ko-KR" dirty="0" smtClean="0"/>
              <a:t>Port </a:t>
            </a:r>
            <a:r>
              <a:rPr lang="en-US" altLang="ko-KR" dirty="0"/>
              <a:t>Control Command </a:t>
            </a:r>
            <a:endParaRPr lang="ko-KR" altLang="en-US" dirty="0"/>
          </a:p>
        </p:txBody>
      </p:sp>
      <p:cxnSp>
        <p:nvCxnSpPr>
          <p:cNvPr id="47" name="직선 화살표 연결선 46"/>
          <p:cNvCxnSpPr/>
          <p:nvPr/>
        </p:nvCxnSpPr>
        <p:spPr>
          <a:xfrm>
            <a:off x="2881721" y="4891189"/>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53804" y="4658461"/>
            <a:ext cx="1216076" cy="230832"/>
          </a:xfrm>
          <a:prstGeom prst="rect">
            <a:avLst/>
          </a:prstGeom>
          <a:noFill/>
        </p:spPr>
        <p:txBody>
          <a:bodyPr wrap="square" rtlCol="0">
            <a:spAutoFit/>
          </a:bodyPr>
          <a:lstStyle/>
          <a:p>
            <a:pPr algn="ctr"/>
            <a:r>
              <a:rPr lang="en-US" altLang="ko-KR" dirty="0"/>
              <a:t>Port Status – </a:t>
            </a:r>
            <a:r>
              <a:rPr lang="en-US" altLang="ko-KR" dirty="0" smtClean="0"/>
              <a:t>Empty</a:t>
            </a:r>
            <a:endParaRPr lang="ko-KR" altLang="en-US" dirty="0"/>
          </a:p>
        </p:txBody>
      </p:sp>
      <p:cxnSp>
        <p:nvCxnSpPr>
          <p:cNvPr id="54" name="직선 화살표 연결선 53"/>
          <p:cNvCxnSpPr/>
          <p:nvPr/>
        </p:nvCxnSpPr>
        <p:spPr>
          <a:xfrm>
            <a:off x="2881721" y="5294560"/>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93000" y="5302949"/>
            <a:ext cx="1337684" cy="646331"/>
          </a:xfrm>
          <a:prstGeom prst="rect">
            <a:avLst/>
          </a:prstGeom>
          <a:noFill/>
        </p:spPr>
        <p:txBody>
          <a:bodyPr wrap="square" rtlCol="0">
            <a:spAutoFit/>
          </a:bodyPr>
          <a:lstStyle/>
          <a:p>
            <a:pPr algn="ctr"/>
            <a:r>
              <a:rPr lang="en-US" altLang="ko-KR" dirty="0"/>
              <a:t>CST ID Reading OK</a:t>
            </a:r>
          </a:p>
          <a:p>
            <a:pPr algn="ctr"/>
            <a:r>
              <a:rPr lang="en-US" altLang="ko-KR" dirty="0"/>
              <a:t>Slot Mapping </a:t>
            </a:r>
            <a:r>
              <a:rPr lang="en-US" altLang="ko-KR" dirty="0" smtClean="0"/>
              <a:t>Info</a:t>
            </a:r>
          </a:p>
          <a:p>
            <a:pPr algn="ctr"/>
            <a:r>
              <a:rPr lang="en-US" altLang="ko-KR" dirty="0" smtClean="0"/>
              <a:t>++1 Lot </a:t>
            </a:r>
            <a:r>
              <a:rPr lang="en-US" altLang="ko-KR" dirty="0" err="1" smtClean="0"/>
              <a:t>Seq</a:t>
            </a:r>
            <a:r>
              <a:rPr lang="en-US" altLang="ko-KR" dirty="0" smtClean="0"/>
              <a:t> Number</a:t>
            </a:r>
            <a:endParaRPr lang="ko-KR" altLang="en-US" dirty="0"/>
          </a:p>
        </p:txBody>
      </p:sp>
      <p:sp>
        <p:nvSpPr>
          <p:cNvPr id="58" name="TextBox 57"/>
          <p:cNvSpPr txBox="1"/>
          <p:nvPr/>
        </p:nvSpPr>
        <p:spPr>
          <a:xfrm>
            <a:off x="3353804" y="5061832"/>
            <a:ext cx="1216076" cy="230832"/>
          </a:xfrm>
          <a:prstGeom prst="rect">
            <a:avLst/>
          </a:prstGeom>
          <a:noFill/>
        </p:spPr>
        <p:txBody>
          <a:bodyPr wrap="square" rtlCol="0">
            <a:spAutoFit/>
          </a:bodyPr>
          <a:lstStyle/>
          <a:p>
            <a:pPr algn="ctr"/>
            <a:r>
              <a:rPr lang="en-US" altLang="ko-KR" dirty="0"/>
              <a:t>Port Status – In Use</a:t>
            </a:r>
            <a:endParaRPr lang="ko-KR" altLang="en-US" dirty="0"/>
          </a:p>
        </p:txBody>
      </p:sp>
      <p:sp>
        <p:nvSpPr>
          <p:cNvPr id="60" name="TextBox 59"/>
          <p:cNvSpPr txBox="1"/>
          <p:nvPr/>
        </p:nvSpPr>
        <p:spPr>
          <a:xfrm>
            <a:off x="3071318" y="3730977"/>
            <a:ext cx="1849025" cy="229326"/>
          </a:xfrm>
          <a:prstGeom prst="rect">
            <a:avLst/>
          </a:prstGeom>
          <a:noFill/>
        </p:spPr>
        <p:txBody>
          <a:bodyPr wrap="square" rtlCol="0">
            <a:spAutoFit/>
          </a:bodyPr>
          <a:lstStyle/>
          <a:p>
            <a:pPr algn="ctr"/>
            <a:r>
              <a:rPr lang="en-US" altLang="ko-KR" dirty="0"/>
              <a:t>Port Control Command </a:t>
            </a:r>
            <a:r>
              <a:rPr lang="en-US" altLang="ko-KR" dirty="0" smtClean="0"/>
              <a:t>Reply</a:t>
            </a:r>
            <a:endParaRPr lang="ko-KR" altLang="en-US" dirty="0"/>
          </a:p>
        </p:txBody>
      </p:sp>
      <p:cxnSp>
        <p:nvCxnSpPr>
          <p:cNvPr id="61" name="직선 화살표 연결선 60"/>
          <p:cNvCxnSpPr/>
          <p:nvPr/>
        </p:nvCxnSpPr>
        <p:spPr>
          <a:xfrm>
            <a:off x="2881721" y="3954625"/>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071318" y="3968691"/>
            <a:ext cx="1849025" cy="230832"/>
          </a:xfrm>
          <a:prstGeom prst="rect">
            <a:avLst/>
          </a:prstGeom>
          <a:noFill/>
        </p:spPr>
        <p:txBody>
          <a:bodyPr wrap="square" rtlCol="0">
            <a:spAutoFit/>
          </a:bodyPr>
          <a:lstStyle/>
          <a:p>
            <a:pPr algn="ctr"/>
            <a:r>
              <a:rPr lang="en-US" altLang="ko-KR" dirty="0" smtClean="0"/>
              <a:t>Return Code OK</a:t>
            </a:r>
            <a:endParaRPr lang="ko-KR" altLang="en-US" dirty="0"/>
          </a:p>
        </p:txBody>
      </p:sp>
      <p:cxnSp>
        <p:nvCxnSpPr>
          <p:cNvPr id="36" name="직선 화살표 연결선 35"/>
          <p:cNvCxnSpPr/>
          <p:nvPr/>
        </p:nvCxnSpPr>
        <p:spPr>
          <a:xfrm>
            <a:off x="2881721" y="4525824"/>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71614" y="4293096"/>
            <a:ext cx="1780457" cy="369332"/>
          </a:xfrm>
          <a:prstGeom prst="rect">
            <a:avLst/>
          </a:prstGeom>
          <a:noFill/>
        </p:spPr>
        <p:txBody>
          <a:bodyPr wrap="square" rtlCol="0">
            <a:spAutoFit/>
          </a:bodyPr>
          <a:lstStyle/>
          <a:p>
            <a:pPr algn="ctr"/>
            <a:r>
              <a:rPr lang="en-US" altLang="ko-KR" dirty="0"/>
              <a:t>Port Status – </a:t>
            </a:r>
            <a:r>
              <a:rPr lang="en-US" altLang="ko-KR" dirty="0" smtClean="0"/>
              <a:t>Unload Complete</a:t>
            </a:r>
            <a:endParaRPr lang="ko-KR" altLang="en-US" dirty="0"/>
          </a:p>
        </p:txBody>
      </p:sp>
    </p:spTree>
    <p:extLst>
      <p:ext uri="{BB962C8B-B14F-4D97-AF65-F5344CB8AC3E}">
        <p14:creationId xmlns:p14="http://schemas.microsoft.com/office/powerpoint/2010/main" val="33750922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Cassette Reload Command – NG Case</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42350"/>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881721" y="2149560"/>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2881721" y="2795736"/>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53804" y="2157949"/>
            <a:ext cx="1216076" cy="369332"/>
          </a:xfrm>
          <a:prstGeom prst="rect">
            <a:avLst/>
          </a:prstGeom>
          <a:noFill/>
        </p:spPr>
        <p:txBody>
          <a:bodyPr wrap="square" rtlCol="0">
            <a:spAutoFit/>
          </a:bodyPr>
          <a:lstStyle/>
          <a:p>
            <a:pPr algn="ctr"/>
            <a:r>
              <a:rPr lang="en-US" altLang="ko-KR" dirty="0"/>
              <a:t>CST ID Reading OK</a:t>
            </a:r>
          </a:p>
          <a:p>
            <a:pPr algn="ctr"/>
            <a:r>
              <a:rPr lang="en-US" altLang="ko-KR" dirty="0"/>
              <a:t>Slot Mapping Info</a:t>
            </a:r>
            <a:endParaRPr lang="ko-KR" altLang="en-US" dirty="0"/>
          </a:p>
        </p:txBody>
      </p:sp>
      <p:sp>
        <p:nvSpPr>
          <p:cNvPr id="41" name="TextBox 40"/>
          <p:cNvSpPr txBox="1"/>
          <p:nvPr/>
        </p:nvSpPr>
        <p:spPr>
          <a:xfrm>
            <a:off x="3231770" y="2564904"/>
            <a:ext cx="1528120" cy="230832"/>
          </a:xfrm>
          <a:prstGeom prst="rect">
            <a:avLst/>
          </a:prstGeom>
          <a:noFill/>
        </p:spPr>
        <p:txBody>
          <a:bodyPr wrap="square" rtlCol="0">
            <a:spAutoFit/>
          </a:bodyPr>
          <a:lstStyle/>
          <a:p>
            <a:r>
              <a:rPr lang="en-US" altLang="ko-KR" dirty="0"/>
              <a:t>Mask CST Map Download</a:t>
            </a:r>
            <a:endParaRPr lang="ko-KR" altLang="en-US" dirty="0"/>
          </a:p>
        </p:txBody>
      </p:sp>
      <p:cxnSp>
        <p:nvCxnSpPr>
          <p:cNvPr id="42" name="직선 화살표 연결선 41"/>
          <p:cNvCxnSpPr/>
          <p:nvPr/>
        </p:nvCxnSpPr>
        <p:spPr>
          <a:xfrm flipH="1">
            <a:off x="2881721" y="4163045"/>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1405557" y="1916832"/>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After Mask Cassette ID Reading</a:t>
            </a:r>
            <a:endParaRPr lang="ko-KR" altLang="en-US">
              <a:solidFill>
                <a:schemeClr val="tx1"/>
              </a:solidFill>
            </a:endParaRPr>
          </a:p>
        </p:txBody>
      </p:sp>
      <p:sp>
        <p:nvSpPr>
          <p:cNvPr id="39" name="TextBox 38"/>
          <p:cNvSpPr txBox="1"/>
          <p:nvPr/>
        </p:nvSpPr>
        <p:spPr>
          <a:xfrm>
            <a:off x="3353804" y="1916832"/>
            <a:ext cx="1216076" cy="230832"/>
          </a:xfrm>
          <a:prstGeom prst="rect">
            <a:avLst/>
          </a:prstGeom>
          <a:noFill/>
        </p:spPr>
        <p:txBody>
          <a:bodyPr wrap="square" rtlCol="0">
            <a:spAutoFit/>
          </a:bodyPr>
          <a:lstStyle/>
          <a:p>
            <a:pPr algn="ctr"/>
            <a:r>
              <a:rPr lang="en-US" altLang="ko-KR" dirty="0"/>
              <a:t>Port Status – In Use</a:t>
            </a:r>
            <a:endParaRPr lang="ko-KR" altLang="en-US" dirty="0"/>
          </a:p>
        </p:txBody>
      </p:sp>
      <p:sp>
        <p:nvSpPr>
          <p:cNvPr id="40" name="TextBox 39"/>
          <p:cNvSpPr txBox="1"/>
          <p:nvPr/>
        </p:nvSpPr>
        <p:spPr>
          <a:xfrm>
            <a:off x="3071318" y="2944359"/>
            <a:ext cx="1849025" cy="229326"/>
          </a:xfrm>
          <a:prstGeom prst="rect">
            <a:avLst/>
          </a:prstGeom>
          <a:noFill/>
        </p:spPr>
        <p:txBody>
          <a:bodyPr wrap="square" rtlCol="0">
            <a:spAutoFit/>
          </a:bodyPr>
          <a:lstStyle/>
          <a:p>
            <a:r>
              <a:rPr lang="en-US" altLang="ko-KR" dirty="0"/>
              <a:t>Mask CST Map Download Reply</a:t>
            </a:r>
            <a:endParaRPr lang="ko-KR" altLang="en-US" dirty="0"/>
          </a:p>
        </p:txBody>
      </p:sp>
      <p:cxnSp>
        <p:nvCxnSpPr>
          <p:cNvPr id="48" name="직선 화살표 연결선 47"/>
          <p:cNvCxnSpPr/>
          <p:nvPr/>
        </p:nvCxnSpPr>
        <p:spPr>
          <a:xfrm>
            <a:off x="2881721" y="3168007"/>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71318" y="4172559"/>
            <a:ext cx="1849025" cy="230832"/>
          </a:xfrm>
          <a:prstGeom prst="rect">
            <a:avLst/>
          </a:prstGeom>
          <a:noFill/>
        </p:spPr>
        <p:txBody>
          <a:bodyPr wrap="square" rtlCol="0">
            <a:spAutoFit/>
          </a:bodyPr>
          <a:lstStyle/>
          <a:p>
            <a:pPr algn="ctr"/>
            <a:r>
              <a:rPr lang="en-US" altLang="ko-KR" dirty="0" smtClean="0"/>
              <a:t>Reload</a:t>
            </a:r>
            <a:endParaRPr lang="ko-KR" altLang="en-US" dirty="0"/>
          </a:p>
        </p:txBody>
      </p:sp>
      <p:sp>
        <p:nvSpPr>
          <p:cNvPr id="57" name="TextBox 56"/>
          <p:cNvSpPr txBox="1"/>
          <p:nvPr/>
        </p:nvSpPr>
        <p:spPr>
          <a:xfrm>
            <a:off x="3071318" y="3931379"/>
            <a:ext cx="1849025" cy="230832"/>
          </a:xfrm>
          <a:prstGeom prst="rect">
            <a:avLst/>
          </a:prstGeom>
          <a:noFill/>
        </p:spPr>
        <p:txBody>
          <a:bodyPr wrap="square" rtlCol="0">
            <a:spAutoFit/>
          </a:bodyPr>
          <a:lstStyle/>
          <a:p>
            <a:pPr algn="ctr"/>
            <a:r>
              <a:rPr lang="en-US" altLang="ko-KR" dirty="0" smtClean="0"/>
              <a:t>Port </a:t>
            </a:r>
            <a:r>
              <a:rPr lang="en-US" altLang="ko-KR" dirty="0"/>
              <a:t>Control Command </a:t>
            </a:r>
            <a:endParaRPr lang="ko-KR" altLang="en-US" dirty="0"/>
          </a:p>
        </p:txBody>
      </p:sp>
      <p:sp>
        <p:nvSpPr>
          <p:cNvPr id="60" name="TextBox 59"/>
          <p:cNvSpPr txBox="1"/>
          <p:nvPr/>
        </p:nvSpPr>
        <p:spPr>
          <a:xfrm>
            <a:off x="3071318" y="4400614"/>
            <a:ext cx="1849025" cy="229326"/>
          </a:xfrm>
          <a:prstGeom prst="rect">
            <a:avLst/>
          </a:prstGeom>
          <a:noFill/>
        </p:spPr>
        <p:txBody>
          <a:bodyPr wrap="square" rtlCol="0">
            <a:spAutoFit/>
          </a:bodyPr>
          <a:lstStyle/>
          <a:p>
            <a:pPr algn="ctr"/>
            <a:r>
              <a:rPr lang="en-US" altLang="ko-KR" dirty="0"/>
              <a:t>Port Control Command </a:t>
            </a:r>
            <a:r>
              <a:rPr lang="en-US" altLang="ko-KR" dirty="0" smtClean="0"/>
              <a:t>Reply</a:t>
            </a:r>
            <a:endParaRPr lang="ko-KR" altLang="en-US" dirty="0"/>
          </a:p>
        </p:txBody>
      </p:sp>
      <p:cxnSp>
        <p:nvCxnSpPr>
          <p:cNvPr id="61" name="직선 화살표 연결선 60"/>
          <p:cNvCxnSpPr/>
          <p:nvPr/>
        </p:nvCxnSpPr>
        <p:spPr>
          <a:xfrm>
            <a:off x="2881721" y="4624262"/>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071318" y="4638328"/>
            <a:ext cx="1849025" cy="230832"/>
          </a:xfrm>
          <a:prstGeom prst="rect">
            <a:avLst/>
          </a:prstGeom>
          <a:noFill/>
        </p:spPr>
        <p:txBody>
          <a:bodyPr wrap="square" rtlCol="0">
            <a:spAutoFit/>
          </a:bodyPr>
          <a:lstStyle/>
          <a:p>
            <a:pPr algn="ctr"/>
            <a:r>
              <a:rPr lang="en-US" altLang="ko-KR" dirty="0" smtClean="0"/>
              <a:t>Return Code NG</a:t>
            </a:r>
            <a:endParaRPr lang="ko-KR" altLang="en-US" dirty="0"/>
          </a:p>
        </p:txBody>
      </p:sp>
      <p:cxnSp>
        <p:nvCxnSpPr>
          <p:cNvPr id="63" name="직선 화살표 연결선 62"/>
          <p:cNvCxnSpPr/>
          <p:nvPr/>
        </p:nvCxnSpPr>
        <p:spPr>
          <a:xfrm flipH="1">
            <a:off x="2881721" y="3586981"/>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071318" y="3596495"/>
            <a:ext cx="1849025" cy="230832"/>
          </a:xfrm>
          <a:prstGeom prst="rect">
            <a:avLst/>
          </a:prstGeom>
          <a:noFill/>
        </p:spPr>
        <p:txBody>
          <a:bodyPr wrap="square" rtlCol="0">
            <a:spAutoFit/>
          </a:bodyPr>
          <a:lstStyle/>
          <a:p>
            <a:pPr algn="ctr"/>
            <a:r>
              <a:rPr lang="en-US" altLang="ko-KR" dirty="0" smtClean="0"/>
              <a:t>Cassette Process Start</a:t>
            </a:r>
            <a:endParaRPr lang="ko-KR" altLang="en-US" dirty="0"/>
          </a:p>
        </p:txBody>
      </p:sp>
      <p:sp>
        <p:nvSpPr>
          <p:cNvPr id="65" name="TextBox 64"/>
          <p:cNvSpPr txBox="1"/>
          <p:nvPr/>
        </p:nvSpPr>
        <p:spPr>
          <a:xfrm>
            <a:off x="3071318" y="3355315"/>
            <a:ext cx="1849025" cy="230832"/>
          </a:xfrm>
          <a:prstGeom prst="rect">
            <a:avLst/>
          </a:prstGeom>
          <a:noFill/>
        </p:spPr>
        <p:txBody>
          <a:bodyPr wrap="square" rtlCol="0">
            <a:spAutoFit/>
          </a:bodyPr>
          <a:lstStyle/>
          <a:p>
            <a:pPr algn="ctr"/>
            <a:r>
              <a:rPr lang="en-US" altLang="ko-KR" dirty="0"/>
              <a:t>Cassette Control Command </a:t>
            </a:r>
            <a:endParaRPr lang="ko-KR" altLang="en-US" dirty="0"/>
          </a:p>
        </p:txBody>
      </p:sp>
      <p:sp>
        <p:nvSpPr>
          <p:cNvPr id="66" name="직사각형 65"/>
          <p:cNvSpPr/>
          <p:nvPr/>
        </p:nvSpPr>
        <p:spPr>
          <a:xfrm>
            <a:off x="1405557" y="3984187"/>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After </a:t>
            </a:r>
            <a:r>
              <a:rPr lang="en-US" altLang="ko-KR" dirty="0" smtClean="0">
                <a:solidFill>
                  <a:schemeClr val="tx1"/>
                </a:solidFill>
              </a:rPr>
              <a:t>Cassette Process Start, Can’t use Reload</a:t>
            </a:r>
            <a:endParaRPr lang="ko-KR" altLang="en-US">
              <a:solidFill>
                <a:schemeClr val="tx1"/>
              </a:solidFill>
            </a:endParaRPr>
          </a:p>
        </p:txBody>
      </p:sp>
    </p:spTree>
    <p:extLst>
      <p:ext uri="{BB962C8B-B14F-4D97-AF65-F5344CB8AC3E}">
        <p14:creationId xmlns:p14="http://schemas.microsoft.com/office/powerpoint/2010/main" val="25939841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Load Port </a:t>
            </a:r>
            <a:r>
              <a:rPr lang="en-US" altLang="ko-KR" sz="1600" b="1" dirty="0">
                <a:solidFill>
                  <a:schemeClr val="tx1"/>
                </a:solidFill>
                <a:latin typeface="微软雅黑" panose="020B0503020204020204" pitchFamily="34" charset="-122"/>
                <a:ea typeface="微软雅黑" panose="020B0503020204020204" pitchFamily="34" charset="-122"/>
              </a:rPr>
              <a:t>Management – </a:t>
            </a:r>
            <a:r>
              <a:rPr lang="en-US" altLang="ko-KR" sz="1600" b="1" dirty="0" smtClean="0">
                <a:solidFill>
                  <a:schemeClr val="tx1"/>
                </a:solidFill>
                <a:latin typeface="微软雅黑" panose="020B0503020204020204" pitchFamily="34" charset="-122"/>
                <a:ea typeface="微软雅黑" panose="020B0503020204020204" pitchFamily="34" charset="-122"/>
              </a:rPr>
              <a:t>Abnormal – Cancel by CIM</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51875"/>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p:nvPr/>
        </p:nvCxnSpPr>
        <p:spPr>
          <a:xfrm flipH="1">
            <a:off x="2872005" y="2756606"/>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61602" y="2766120"/>
            <a:ext cx="1849025" cy="230832"/>
          </a:xfrm>
          <a:prstGeom prst="rect">
            <a:avLst/>
          </a:prstGeom>
          <a:noFill/>
        </p:spPr>
        <p:txBody>
          <a:bodyPr wrap="square" rtlCol="0">
            <a:spAutoFit/>
          </a:bodyPr>
          <a:lstStyle/>
          <a:p>
            <a:pPr algn="ctr"/>
            <a:r>
              <a:rPr lang="en-US" altLang="ko-KR" dirty="0" smtClean="0"/>
              <a:t>Cassette Process Cancel</a:t>
            </a:r>
            <a:endParaRPr lang="ko-KR" altLang="en-US" dirty="0"/>
          </a:p>
        </p:txBody>
      </p:sp>
      <p:sp>
        <p:nvSpPr>
          <p:cNvPr id="66" name="TextBox 65"/>
          <p:cNvSpPr txBox="1"/>
          <p:nvPr/>
        </p:nvSpPr>
        <p:spPr>
          <a:xfrm>
            <a:off x="3061602" y="2524940"/>
            <a:ext cx="1849025" cy="230832"/>
          </a:xfrm>
          <a:prstGeom prst="rect">
            <a:avLst/>
          </a:prstGeom>
          <a:noFill/>
        </p:spPr>
        <p:txBody>
          <a:bodyPr wrap="square" rtlCol="0">
            <a:spAutoFit/>
          </a:bodyPr>
          <a:lstStyle/>
          <a:p>
            <a:pPr algn="ctr"/>
            <a:r>
              <a:rPr lang="en-US" altLang="ko-KR" dirty="0"/>
              <a:t>Cassette Control Command </a:t>
            </a:r>
            <a:endParaRPr lang="ko-KR" altLang="en-US" dirty="0"/>
          </a:p>
        </p:txBody>
      </p:sp>
      <p:sp>
        <p:nvSpPr>
          <p:cNvPr id="67" name="TextBox 66"/>
          <p:cNvSpPr txBox="1"/>
          <p:nvPr/>
        </p:nvSpPr>
        <p:spPr>
          <a:xfrm>
            <a:off x="2832950" y="3068960"/>
            <a:ext cx="2237321" cy="230832"/>
          </a:xfrm>
          <a:prstGeom prst="rect">
            <a:avLst/>
          </a:prstGeom>
          <a:noFill/>
        </p:spPr>
        <p:txBody>
          <a:bodyPr wrap="square" rtlCol="0">
            <a:spAutoFit/>
          </a:bodyPr>
          <a:lstStyle/>
          <a:p>
            <a:pPr algn="ctr"/>
            <a:r>
              <a:rPr lang="en-US" altLang="ko-KR" dirty="0" smtClean="0"/>
              <a:t>Cassette </a:t>
            </a:r>
            <a:r>
              <a:rPr lang="en-US" altLang="ko-KR" dirty="0"/>
              <a:t>Process </a:t>
            </a:r>
            <a:r>
              <a:rPr lang="en-US" altLang="ko-KR" dirty="0" smtClean="0"/>
              <a:t>End</a:t>
            </a:r>
            <a:endParaRPr lang="ko-KR" altLang="en-US" dirty="0"/>
          </a:p>
        </p:txBody>
      </p:sp>
      <p:cxnSp>
        <p:nvCxnSpPr>
          <p:cNvPr id="69" name="직선 화살표 연결선 68"/>
          <p:cNvCxnSpPr/>
          <p:nvPr/>
        </p:nvCxnSpPr>
        <p:spPr>
          <a:xfrm>
            <a:off x="2872005" y="3278805"/>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직선 화살표 연결선 75"/>
          <p:cNvCxnSpPr/>
          <p:nvPr/>
        </p:nvCxnSpPr>
        <p:spPr>
          <a:xfrm>
            <a:off x="2881721" y="4957872"/>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152544" y="4725144"/>
            <a:ext cx="1618597" cy="369332"/>
          </a:xfrm>
          <a:prstGeom prst="rect">
            <a:avLst/>
          </a:prstGeom>
          <a:noFill/>
        </p:spPr>
        <p:txBody>
          <a:bodyPr wrap="square" rtlCol="0">
            <a:spAutoFit/>
          </a:bodyPr>
          <a:lstStyle/>
          <a:p>
            <a:pPr algn="ctr"/>
            <a:r>
              <a:rPr lang="en-US" altLang="ko-KR" dirty="0"/>
              <a:t>Port Status – </a:t>
            </a:r>
            <a:r>
              <a:rPr lang="en-US" altLang="ko-KR" dirty="0" smtClean="0"/>
              <a:t>Unload Ready</a:t>
            </a:r>
            <a:endParaRPr lang="ko-KR" altLang="en-US" dirty="0"/>
          </a:p>
        </p:txBody>
      </p:sp>
      <p:cxnSp>
        <p:nvCxnSpPr>
          <p:cNvPr id="83" name="직선 화살표 연결선 82"/>
          <p:cNvCxnSpPr/>
          <p:nvPr/>
        </p:nvCxnSpPr>
        <p:spPr>
          <a:xfrm>
            <a:off x="2881721" y="5471220"/>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52544" y="5238492"/>
            <a:ext cx="1618597" cy="230832"/>
          </a:xfrm>
          <a:prstGeom prst="rect">
            <a:avLst/>
          </a:prstGeom>
          <a:noFill/>
        </p:spPr>
        <p:txBody>
          <a:bodyPr wrap="square" rtlCol="0">
            <a:spAutoFit/>
          </a:bodyPr>
          <a:lstStyle/>
          <a:p>
            <a:pPr algn="ctr"/>
            <a:r>
              <a:rPr lang="en-US" altLang="ko-KR" dirty="0"/>
              <a:t>Port Status – </a:t>
            </a:r>
            <a:r>
              <a:rPr lang="en-US" altLang="ko-KR" dirty="0" smtClean="0"/>
              <a:t>Empty</a:t>
            </a:r>
            <a:endParaRPr lang="ko-KR" altLang="en-US" dirty="0"/>
          </a:p>
        </p:txBody>
      </p:sp>
      <p:sp>
        <p:nvSpPr>
          <p:cNvPr id="85" name="직사각형 84"/>
          <p:cNvSpPr/>
          <p:nvPr/>
        </p:nvSpPr>
        <p:spPr>
          <a:xfrm>
            <a:off x="1352600" y="5280952"/>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Mask cassette </a:t>
            </a:r>
            <a:r>
              <a:rPr lang="en-US" altLang="ko-KR" dirty="0">
                <a:solidFill>
                  <a:schemeClr val="tx1"/>
                </a:solidFill>
              </a:rPr>
              <a:t>is removed from the </a:t>
            </a:r>
            <a:r>
              <a:rPr lang="en-US" altLang="ko-KR" dirty="0" smtClean="0">
                <a:solidFill>
                  <a:schemeClr val="tx1"/>
                </a:solidFill>
              </a:rPr>
              <a:t>Load port</a:t>
            </a:r>
            <a:endParaRPr lang="ko-KR" altLang="en-US">
              <a:solidFill>
                <a:schemeClr val="tx1"/>
              </a:solidFill>
            </a:endParaRPr>
          </a:p>
        </p:txBody>
      </p:sp>
      <p:sp>
        <p:nvSpPr>
          <p:cNvPr id="36" name="한쪽 모서리가 잘린 사각형 35"/>
          <p:cNvSpPr/>
          <p:nvPr/>
        </p:nvSpPr>
        <p:spPr>
          <a:xfrm>
            <a:off x="3207337" y="1988840"/>
            <a:ext cx="1457631" cy="472382"/>
          </a:xfrm>
          <a:prstGeom prst="snip1Rect">
            <a:avLst/>
          </a:prstGeom>
          <a:solidFill>
            <a:schemeClr val="bg1">
              <a:lumMod val="8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I</a:t>
            </a:r>
            <a:r>
              <a:rPr lang="en-US" altLang="ko-KR" dirty="0" smtClean="0">
                <a:solidFill>
                  <a:schemeClr val="tx1"/>
                </a:solidFill>
              </a:rPr>
              <a:t>n </a:t>
            </a:r>
            <a:r>
              <a:rPr lang="en-US" altLang="ko-KR" dirty="0">
                <a:solidFill>
                  <a:schemeClr val="tx1"/>
                </a:solidFill>
              </a:rPr>
              <a:t>the case of before </a:t>
            </a:r>
            <a:r>
              <a:rPr lang="en-US" altLang="ko-KR" dirty="0" smtClean="0">
                <a:solidFill>
                  <a:schemeClr val="tx1"/>
                </a:solidFill>
              </a:rPr>
              <a:t>Cassette Process start</a:t>
            </a:r>
            <a:endParaRPr lang="ko-KR" altLang="en-US">
              <a:solidFill>
                <a:schemeClr val="tx1"/>
              </a:solidFill>
            </a:endParaRPr>
          </a:p>
        </p:txBody>
      </p:sp>
      <p:sp>
        <p:nvSpPr>
          <p:cNvPr id="37" name="TextBox 36"/>
          <p:cNvSpPr txBox="1"/>
          <p:nvPr/>
        </p:nvSpPr>
        <p:spPr>
          <a:xfrm>
            <a:off x="2832950" y="3296038"/>
            <a:ext cx="2237321" cy="230832"/>
          </a:xfrm>
          <a:prstGeom prst="rect">
            <a:avLst/>
          </a:prstGeom>
          <a:noFill/>
        </p:spPr>
        <p:txBody>
          <a:bodyPr wrap="square" rtlCol="0">
            <a:spAutoFit/>
          </a:bodyPr>
          <a:lstStyle/>
          <a:p>
            <a:pPr algn="ctr"/>
            <a:r>
              <a:rPr lang="en-US" altLang="ko-KR" dirty="0" smtClean="0"/>
              <a:t>CIMPC Forced to Cancel</a:t>
            </a:r>
            <a:endParaRPr lang="ko-KR" altLang="en-US" dirty="0"/>
          </a:p>
        </p:txBody>
      </p:sp>
      <p:sp>
        <p:nvSpPr>
          <p:cNvPr id="23" name="직사각형 22"/>
          <p:cNvSpPr/>
          <p:nvPr/>
        </p:nvSpPr>
        <p:spPr>
          <a:xfrm>
            <a:off x="3296816" y="4315045"/>
            <a:ext cx="1440160" cy="233929"/>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Vent Complete</a:t>
            </a:r>
            <a:endParaRPr lang="ko-KR" altLang="en-US">
              <a:solidFill>
                <a:schemeClr val="tx1"/>
              </a:solidFill>
            </a:endParaRPr>
          </a:p>
        </p:txBody>
      </p:sp>
      <p:sp>
        <p:nvSpPr>
          <p:cNvPr id="24" name="아래쪽 화살표 설명선 23"/>
          <p:cNvSpPr/>
          <p:nvPr/>
        </p:nvSpPr>
        <p:spPr>
          <a:xfrm>
            <a:off x="3291558" y="4003306"/>
            <a:ext cx="1445418" cy="315109"/>
          </a:xfrm>
          <a:prstGeom prst="downArrowCallout">
            <a:avLst/>
          </a:prstGeom>
          <a:solidFill>
            <a:schemeClr val="bg1">
              <a:lumMod val="7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Start Vent</a:t>
            </a:r>
            <a:endParaRPr lang="ko-KR" altLang="en-US" dirty="0">
              <a:solidFill>
                <a:schemeClr val="tx1"/>
              </a:solidFill>
            </a:endParaRPr>
          </a:p>
        </p:txBody>
      </p:sp>
      <p:sp>
        <p:nvSpPr>
          <p:cNvPr id="25" name="아래쪽 화살표 설명선 24"/>
          <p:cNvSpPr/>
          <p:nvPr/>
        </p:nvSpPr>
        <p:spPr>
          <a:xfrm>
            <a:off x="3291558" y="3717032"/>
            <a:ext cx="1445418" cy="315109"/>
          </a:xfrm>
          <a:prstGeom prst="downArrowCallout">
            <a:avLst/>
          </a:prstGeom>
          <a:solidFill>
            <a:schemeClr val="bg1">
              <a:lumMod val="6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Cassette Unload Ready</a:t>
            </a:r>
            <a:endParaRPr lang="ko-KR" altLang="en-US" dirty="0">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Load Port </a:t>
            </a:r>
            <a:r>
              <a:rPr lang="en-US" altLang="ko-KR" sz="1600" b="1" dirty="0">
                <a:solidFill>
                  <a:schemeClr val="tx1"/>
                </a:solidFill>
                <a:latin typeface="微软雅黑" panose="020B0503020204020204" pitchFamily="34" charset="-122"/>
                <a:ea typeface="微软雅黑" panose="020B0503020204020204" pitchFamily="34" charset="-122"/>
              </a:rPr>
              <a:t>Management – </a:t>
            </a:r>
            <a:r>
              <a:rPr lang="en-US" altLang="ko-KR" sz="1600" b="1" dirty="0" smtClean="0">
                <a:solidFill>
                  <a:schemeClr val="tx1"/>
                </a:solidFill>
                <a:latin typeface="微软雅黑" panose="020B0503020204020204" pitchFamily="34" charset="-122"/>
                <a:ea typeface="微软雅黑" panose="020B0503020204020204" pitchFamily="34" charset="-122"/>
              </a:rPr>
              <a:t>Abnormal – Cancel by EQ</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51875"/>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32950" y="2564904"/>
            <a:ext cx="2237321" cy="230832"/>
          </a:xfrm>
          <a:prstGeom prst="rect">
            <a:avLst/>
          </a:prstGeom>
          <a:noFill/>
        </p:spPr>
        <p:txBody>
          <a:bodyPr wrap="square" rtlCol="0">
            <a:spAutoFit/>
          </a:bodyPr>
          <a:lstStyle/>
          <a:p>
            <a:pPr algn="ctr"/>
            <a:r>
              <a:rPr lang="en-US" altLang="ko-KR" dirty="0" smtClean="0"/>
              <a:t>Cassette </a:t>
            </a:r>
            <a:r>
              <a:rPr lang="en-US" altLang="ko-KR" dirty="0"/>
              <a:t>Process </a:t>
            </a:r>
            <a:r>
              <a:rPr lang="en-US" altLang="ko-KR" dirty="0" smtClean="0"/>
              <a:t>End</a:t>
            </a:r>
            <a:endParaRPr lang="ko-KR" altLang="en-US" dirty="0"/>
          </a:p>
        </p:txBody>
      </p:sp>
      <p:cxnSp>
        <p:nvCxnSpPr>
          <p:cNvPr id="69" name="직선 화살표 연결선 68"/>
          <p:cNvCxnSpPr/>
          <p:nvPr/>
        </p:nvCxnSpPr>
        <p:spPr>
          <a:xfrm>
            <a:off x="2872005" y="2774749"/>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직선 화살표 연결선 75"/>
          <p:cNvCxnSpPr/>
          <p:nvPr/>
        </p:nvCxnSpPr>
        <p:spPr>
          <a:xfrm>
            <a:off x="2881721" y="481740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152544" y="4584680"/>
            <a:ext cx="1618597" cy="369332"/>
          </a:xfrm>
          <a:prstGeom prst="rect">
            <a:avLst/>
          </a:prstGeom>
          <a:noFill/>
        </p:spPr>
        <p:txBody>
          <a:bodyPr wrap="square" rtlCol="0">
            <a:spAutoFit/>
          </a:bodyPr>
          <a:lstStyle/>
          <a:p>
            <a:pPr algn="ctr"/>
            <a:r>
              <a:rPr lang="en-US" altLang="ko-KR" dirty="0"/>
              <a:t>Port Status – </a:t>
            </a:r>
            <a:r>
              <a:rPr lang="en-US" altLang="ko-KR" dirty="0" smtClean="0"/>
              <a:t>Unload Ready</a:t>
            </a:r>
            <a:endParaRPr lang="ko-KR" altLang="en-US" dirty="0"/>
          </a:p>
        </p:txBody>
      </p:sp>
      <p:cxnSp>
        <p:nvCxnSpPr>
          <p:cNvPr id="83" name="직선 화살표 연결선 82"/>
          <p:cNvCxnSpPr/>
          <p:nvPr/>
        </p:nvCxnSpPr>
        <p:spPr>
          <a:xfrm>
            <a:off x="2881721" y="5330756"/>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52544" y="5098028"/>
            <a:ext cx="1618597" cy="230832"/>
          </a:xfrm>
          <a:prstGeom prst="rect">
            <a:avLst/>
          </a:prstGeom>
          <a:noFill/>
        </p:spPr>
        <p:txBody>
          <a:bodyPr wrap="square" rtlCol="0">
            <a:spAutoFit/>
          </a:bodyPr>
          <a:lstStyle/>
          <a:p>
            <a:pPr algn="ctr"/>
            <a:r>
              <a:rPr lang="en-US" altLang="ko-KR" dirty="0"/>
              <a:t>Port Status – </a:t>
            </a:r>
            <a:r>
              <a:rPr lang="en-US" altLang="ko-KR" dirty="0" smtClean="0"/>
              <a:t>Empty</a:t>
            </a:r>
            <a:endParaRPr lang="ko-KR" altLang="en-US" dirty="0"/>
          </a:p>
        </p:txBody>
      </p:sp>
      <p:sp>
        <p:nvSpPr>
          <p:cNvPr id="85" name="직사각형 84"/>
          <p:cNvSpPr/>
          <p:nvPr/>
        </p:nvSpPr>
        <p:spPr>
          <a:xfrm>
            <a:off x="1352600" y="5140488"/>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Mask cassette </a:t>
            </a:r>
            <a:r>
              <a:rPr lang="en-US" altLang="ko-KR" dirty="0">
                <a:solidFill>
                  <a:schemeClr val="tx1"/>
                </a:solidFill>
              </a:rPr>
              <a:t>is removed from the </a:t>
            </a:r>
            <a:r>
              <a:rPr lang="en-US" altLang="ko-KR" dirty="0" smtClean="0">
                <a:solidFill>
                  <a:schemeClr val="tx1"/>
                </a:solidFill>
              </a:rPr>
              <a:t>Load port</a:t>
            </a:r>
            <a:endParaRPr lang="ko-KR" altLang="en-US">
              <a:solidFill>
                <a:schemeClr val="tx1"/>
              </a:solidFill>
            </a:endParaRPr>
          </a:p>
        </p:txBody>
      </p:sp>
      <p:sp>
        <p:nvSpPr>
          <p:cNvPr id="36" name="한쪽 모서리가 잘린 사각형 35"/>
          <p:cNvSpPr/>
          <p:nvPr/>
        </p:nvSpPr>
        <p:spPr>
          <a:xfrm>
            <a:off x="3207337" y="1988840"/>
            <a:ext cx="1457631" cy="472382"/>
          </a:xfrm>
          <a:prstGeom prst="snip1Rect">
            <a:avLst/>
          </a:prstGeom>
          <a:solidFill>
            <a:schemeClr val="bg1">
              <a:lumMod val="8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I</a:t>
            </a:r>
            <a:r>
              <a:rPr lang="en-US" altLang="ko-KR" dirty="0" smtClean="0">
                <a:solidFill>
                  <a:schemeClr val="tx1"/>
                </a:solidFill>
              </a:rPr>
              <a:t>n </a:t>
            </a:r>
            <a:r>
              <a:rPr lang="en-US" altLang="ko-KR" dirty="0">
                <a:solidFill>
                  <a:schemeClr val="tx1"/>
                </a:solidFill>
              </a:rPr>
              <a:t>the case of before </a:t>
            </a:r>
            <a:r>
              <a:rPr lang="en-US" altLang="ko-KR" dirty="0" smtClean="0">
                <a:solidFill>
                  <a:schemeClr val="tx1"/>
                </a:solidFill>
              </a:rPr>
              <a:t>Cassette Process start</a:t>
            </a:r>
            <a:endParaRPr lang="ko-KR" altLang="en-US">
              <a:solidFill>
                <a:schemeClr val="tx1"/>
              </a:solidFill>
            </a:endParaRPr>
          </a:p>
        </p:txBody>
      </p:sp>
      <p:sp>
        <p:nvSpPr>
          <p:cNvPr id="37" name="TextBox 36"/>
          <p:cNvSpPr txBox="1"/>
          <p:nvPr/>
        </p:nvSpPr>
        <p:spPr>
          <a:xfrm>
            <a:off x="2934646" y="2791982"/>
            <a:ext cx="2033928" cy="369332"/>
          </a:xfrm>
          <a:prstGeom prst="rect">
            <a:avLst/>
          </a:prstGeom>
          <a:noFill/>
        </p:spPr>
        <p:txBody>
          <a:bodyPr wrap="square" rtlCol="0">
            <a:spAutoFit/>
          </a:bodyPr>
          <a:lstStyle/>
          <a:p>
            <a:pPr algn="ctr"/>
            <a:r>
              <a:rPr lang="en-US" altLang="ko-KR" dirty="0" smtClean="0"/>
              <a:t>Operator Forced To Cancel or Indexer Forced to Cancel</a:t>
            </a:r>
            <a:endParaRPr lang="ko-KR" altLang="en-US" dirty="0"/>
          </a:p>
        </p:txBody>
      </p:sp>
      <p:sp>
        <p:nvSpPr>
          <p:cNvPr id="20" name="직사각형 19"/>
          <p:cNvSpPr/>
          <p:nvPr/>
        </p:nvSpPr>
        <p:spPr>
          <a:xfrm>
            <a:off x="3296816" y="4131175"/>
            <a:ext cx="1440160" cy="233929"/>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Vent Complete</a:t>
            </a:r>
            <a:endParaRPr lang="ko-KR" altLang="en-US">
              <a:solidFill>
                <a:schemeClr val="tx1"/>
              </a:solidFill>
            </a:endParaRPr>
          </a:p>
        </p:txBody>
      </p:sp>
      <p:sp>
        <p:nvSpPr>
          <p:cNvPr id="21" name="아래쪽 화살표 설명선 20"/>
          <p:cNvSpPr/>
          <p:nvPr/>
        </p:nvSpPr>
        <p:spPr>
          <a:xfrm>
            <a:off x="3291558" y="3819436"/>
            <a:ext cx="1445418" cy="315109"/>
          </a:xfrm>
          <a:prstGeom prst="downArrowCallout">
            <a:avLst/>
          </a:prstGeom>
          <a:solidFill>
            <a:schemeClr val="bg1">
              <a:lumMod val="7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Start Vent</a:t>
            </a:r>
            <a:endParaRPr lang="ko-KR" altLang="en-US" dirty="0">
              <a:solidFill>
                <a:schemeClr val="tx1"/>
              </a:solidFill>
            </a:endParaRPr>
          </a:p>
        </p:txBody>
      </p:sp>
      <p:sp>
        <p:nvSpPr>
          <p:cNvPr id="22" name="아래쪽 화살표 설명선 21"/>
          <p:cNvSpPr/>
          <p:nvPr/>
        </p:nvSpPr>
        <p:spPr>
          <a:xfrm>
            <a:off x="3291558" y="3533162"/>
            <a:ext cx="1445418" cy="315109"/>
          </a:xfrm>
          <a:prstGeom prst="downArrowCallout">
            <a:avLst/>
          </a:prstGeom>
          <a:solidFill>
            <a:schemeClr val="bg1">
              <a:lumMod val="6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Cassette Unload Ready</a:t>
            </a:r>
            <a:endParaRPr lang="ko-KR" altLang="en-US" dirty="0">
              <a:solidFill>
                <a:schemeClr val="tx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Load Port </a:t>
            </a:r>
            <a:r>
              <a:rPr lang="en-US" altLang="ko-KR" sz="1600" b="1" dirty="0">
                <a:solidFill>
                  <a:schemeClr val="tx1"/>
                </a:solidFill>
                <a:latin typeface="微软雅黑" panose="020B0503020204020204" pitchFamily="34" charset="-122"/>
                <a:ea typeface="微软雅黑" panose="020B0503020204020204" pitchFamily="34" charset="-122"/>
              </a:rPr>
              <a:t>Management – </a:t>
            </a:r>
            <a:r>
              <a:rPr lang="en-US" altLang="ko-KR" sz="1600" b="1" dirty="0" smtClean="0">
                <a:solidFill>
                  <a:schemeClr val="tx1"/>
                </a:solidFill>
                <a:latin typeface="微软雅黑" panose="020B0503020204020204" pitchFamily="34" charset="-122"/>
                <a:ea typeface="微软雅黑" panose="020B0503020204020204" pitchFamily="34" charset="-122"/>
              </a:rPr>
              <a:t>Abnormal – Abort by CIM</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51875"/>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직선 화살표 연결선 59"/>
          <p:cNvCxnSpPr/>
          <p:nvPr/>
        </p:nvCxnSpPr>
        <p:spPr>
          <a:xfrm flipH="1">
            <a:off x="2872005" y="2756606"/>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61602" y="2766120"/>
            <a:ext cx="1849025" cy="230832"/>
          </a:xfrm>
          <a:prstGeom prst="rect">
            <a:avLst/>
          </a:prstGeom>
          <a:noFill/>
        </p:spPr>
        <p:txBody>
          <a:bodyPr wrap="square" rtlCol="0">
            <a:spAutoFit/>
          </a:bodyPr>
          <a:lstStyle/>
          <a:p>
            <a:pPr algn="ctr"/>
            <a:r>
              <a:rPr lang="en-US" altLang="ko-KR" dirty="0" smtClean="0"/>
              <a:t>Cassette Process Abort</a:t>
            </a:r>
            <a:endParaRPr lang="ko-KR" altLang="en-US" dirty="0"/>
          </a:p>
        </p:txBody>
      </p:sp>
      <p:sp>
        <p:nvSpPr>
          <p:cNvPr id="66" name="TextBox 65"/>
          <p:cNvSpPr txBox="1"/>
          <p:nvPr/>
        </p:nvSpPr>
        <p:spPr>
          <a:xfrm>
            <a:off x="3061602" y="2524940"/>
            <a:ext cx="1849025" cy="230832"/>
          </a:xfrm>
          <a:prstGeom prst="rect">
            <a:avLst/>
          </a:prstGeom>
          <a:noFill/>
        </p:spPr>
        <p:txBody>
          <a:bodyPr wrap="square" rtlCol="0">
            <a:spAutoFit/>
          </a:bodyPr>
          <a:lstStyle/>
          <a:p>
            <a:pPr algn="ctr"/>
            <a:r>
              <a:rPr lang="en-US" altLang="ko-KR" dirty="0"/>
              <a:t>Cassette Control Command </a:t>
            </a:r>
            <a:endParaRPr lang="ko-KR" altLang="en-US" dirty="0"/>
          </a:p>
        </p:txBody>
      </p:sp>
      <p:sp>
        <p:nvSpPr>
          <p:cNvPr id="67" name="TextBox 66"/>
          <p:cNvSpPr txBox="1"/>
          <p:nvPr/>
        </p:nvSpPr>
        <p:spPr>
          <a:xfrm>
            <a:off x="2832950" y="3068960"/>
            <a:ext cx="2237321" cy="230832"/>
          </a:xfrm>
          <a:prstGeom prst="rect">
            <a:avLst/>
          </a:prstGeom>
          <a:noFill/>
        </p:spPr>
        <p:txBody>
          <a:bodyPr wrap="square" rtlCol="0">
            <a:spAutoFit/>
          </a:bodyPr>
          <a:lstStyle/>
          <a:p>
            <a:pPr algn="ctr"/>
            <a:r>
              <a:rPr lang="en-US" altLang="ko-KR" dirty="0" smtClean="0"/>
              <a:t>Cassette </a:t>
            </a:r>
            <a:r>
              <a:rPr lang="en-US" altLang="ko-KR" dirty="0"/>
              <a:t>Process </a:t>
            </a:r>
            <a:r>
              <a:rPr lang="en-US" altLang="ko-KR" dirty="0" smtClean="0"/>
              <a:t>End</a:t>
            </a:r>
            <a:endParaRPr lang="ko-KR" altLang="en-US" dirty="0"/>
          </a:p>
        </p:txBody>
      </p:sp>
      <p:cxnSp>
        <p:nvCxnSpPr>
          <p:cNvPr id="69" name="직선 화살표 연결선 68"/>
          <p:cNvCxnSpPr/>
          <p:nvPr/>
        </p:nvCxnSpPr>
        <p:spPr>
          <a:xfrm>
            <a:off x="2872005" y="3278805"/>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직선 화살표 연결선 75"/>
          <p:cNvCxnSpPr/>
          <p:nvPr/>
        </p:nvCxnSpPr>
        <p:spPr>
          <a:xfrm>
            <a:off x="2881721" y="5033432"/>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152544" y="4800704"/>
            <a:ext cx="1618597" cy="369332"/>
          </a:xfrm>
          <a:prstGeom prst="rect">
            <a:avLst/>
          </a:prstGeom>
          <a:noFill/>
        </p:spPr>
        <p:txBody>
          <a:bodyPr wrap="square" rtlCol="0">
            <a:spAutoFit/>
          </a:bodyPr>
          <a:lstStyle/>
          <a:p>
            <a:pPr algn="ctr"/>
            <a:r>
              <a:rPr lang="en-US" altLang="ko-KR" dirty="0"/>
              <a:t>Port Status – </a:t>
            </a:r>
            <a:r>
              <a:rPr lang="en-US" altLang="ko-KR" dirty="0" smtClean="0"/>
              <a:t>Unload Ready</a:t>
            </a:r>
            <a:endParaRPr lang="ko-KR" altLang="en-US" dirty="0"/>
          </a:p>
        </p:txBody>
      </p:sp>
      <p:cxnSp>
        <p:nvCxnSpPr>
          <p:cNvPr id="83" name="직선 화살표 연결선 82"/>
          <p:cNvCxnSpPr/>
          <p:nvPr/>
        </p:nvCxnSpPr>
        <p:spPr>
          <a:xfrm>
            <a:off x="2881721" y="5546780"/>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52544" y="5314052"/>
            <a:ext cx="1618597" cy="230832"/>
          </a:xfrm>
          <a:prstGeom prst="rect">
            <a:avLst/>
          </a:prstGeom>
          <a:noFill/>
        </p:spPr>
        <p:txBody>
          <a:bodyPr wrap="square" rtlCol="0">
            <a:spAutoFit/>
          </a:bodyPr>
          <a:lstStyle/>
          <a:p>
            <a:pPr algn="ctr"/>
            <a:r>
              <a:rPr lang="en-US" altLang="ko-KR" dirty="0"/>
              <a:t>Port Status – </a:t>
            </a:r>
            <a:r>
              <a:rPr lang="en-US" altLang="ko-KR" dirty="0" smtClean="0"/>
              <a:t>Empty</a:t>
            </a:r>
            <a:endParaRPr lang="ko-KR" altLang="en-US" dirty="0"/>
          </a:p>
        </p:txBody>
      </p:sp>
      <p:sp>
        <p:nvSpPr>
          <p:cNvPr id="85" name="직사각형 84"/>
          <p:cNvSpPr/>
          <p:nvPr/>
        </p:nvSpPr>
        <p:spPr>
          <a:xfrm>
            <a:off x="1352600" y="5356512"/>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Mask cassette </a:t>
            </a:r>
            <a:r>
              <a:rPr lang="en-US" altLang="ko-KR" dirty="0">
                <a:solidFill>
                  <a:schemeClr val="tx1"/>
                </a:solidFill>
              </a:rPr>
              <a:t>is removed from the </a:t>
            </a:r>
            <a:r>
              <a:rPr lang="en-US" altLang="ko-KR" dirty="0" smtClean="0">
                <a:solidFill>
                  <a:schemeClr val="tx1"/>
                </a:solidFill>
              </a:rPr>
              <a:t>Load port</a:t>
            </a:r>
            <a:endParaRPr lang="ko-KR" altLang="en-US">
              <a:solidFill>
                <a:schemeClr val="tx1"/>
              </a:solidFill>
            </a:endParaRPr>
          </a:p>
        </p:txBody>
      </p:sp>
      <p:sp>
        <p:nvSpPr>
          <p:cNvPr id="36" name="한쪽 모서리가 잘린 사각형 35"/>
          <p:cNvSpPr/>
          <p:nvPr/>
        </p:nvSpPr>
        <p:spPr>
          <a:xfrm>
            <a:off x="3207337" y="1988840"/>
            <a:ext cx="1457631" cy="472382"/>
          </a:xfrm>
          <a:prstGeom prst="snip1Rect">
            <a:avLst/>
          </a:prstGeom>
          <a:solidFill>
            <a:schemeClr val="bg1">
              <a:lumMod val="8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I</a:t>
            </a:r>
            <a:r>
              <a:rPr lang="en-US" altLang="ko-KR" dirty="0" smtClean="0">
                <a:solidFill>
                  <a:schemeClr val="tx1"/>
                </a:solidFill>
              </a:rPr>
              <a:t>n </a:t>
            </a:r>
            <a:r>
              <a:rPr lang="en-US" altLang="ko-KR" dirty="0">
                <a:solidFill>
                  <a:schemeClr val="tx1"/>
                </a:solidFill>
              </a:rPr>
              <a:t>the case of </a:t>
            </a:r>
            <a:r>
              <a:rPr lang="en-US" altLang="ko-KR" dirty="0" smtClean="0">
                <a:solidFill>
                  <a:schemeClr val="tx1"/>
                </a:solidFill>
              </a:rPr>
              <a:t>After  Cassette Process start</a:t>
            </a:r>
            <a:endParaRPr lang="ko-KR" altLang="en-US">
              <a:solidFill>
                <a:schemeClr val="tx1"/>
              </a:solidFill>
            </a:endParaRPr>
          </a:p>
        </p:txBody>
      </p:sp>
      <p:sp>
        <p:nvSpPr>
          <p:cNvPr id="37" name="TextBox 36"/>
          <p:cNvSpPr txBox="1"/>
          <p:nvPr/>
        </p:nvSpPr>
        <p:spPr>
          <a:xfrm>
            <a:off x="2832950" y="3296038"/>
            <a:ext cx="2237321" cy="230832"/>
          </a:xfrm>
          <a:prstGeom prst="rect">
            <a:avLst/>
          </a:prstGeom>
          <a:noFill/>
        </p:spPr>
        <p:txBody>
          <a:bodyPr wrap="square" rtlCol="0">
            <a:spAutoFit/>
          </a:bodyPr>
          <a:lstStyle/>
          <a:p>
            <a:pPr algn="ctr"/>
            <a:r>
              <a:rPr lang="en-US" altLang="ko-KR" dirty="0" smtClean="0"/>
              <a:t>CIMPC Forced </a:t>
            </a:r>
            <a:r>
              <a:rPr lang="en-US" altLang="ko-KR" smtClean="0"/>
              <a:t>to Abort</a:t>
            </a:r>
            <a:endParaRPr lang="ko-KR" altLang="en-US" dirty="0"/>
          </a:p>
        </p:txBody>
      </p:sp>
      <p:sp>
        <p:nvSpPr>
          <p:cNvPr id="23" name="직사각형 22"/>
          <p:cNvSpPr/>
          <p:nvPr/>
        </p:nvSpPr>
        <p:spPr>
          <a:xfrm>
            <a:off x="3296816" y="4387053"/>
            <a:ext cx="1440160" cy="233929"/>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Vent Complete</a:t>
            </a:r>
            <a:endParaRPr lang="ko-KR" altLang="en-US">
              <a:solidFill>
                <a:schemeClr val="tx1"/>
              </a:solidFill>
            </a:endParaRPr>
          </a:p>
        </p:txBody>
      </p:sp>
      <p:sp>
        <p:nvSpPr>
          <p:cNvPr id="24" name="아래쪽 화살표 설명선 23"/>
          <p:cNvSpPr/>
          <p:nvPr/>
        </p:nvSpPr>
        <p:spPr>
          <a:xfrm>
            <a:off x="3291558" y="4075314"/>
            <a:ext cx="1445418" cy="315109"/>
          </a:xfrm>
          <a:prstGeom prst="downArrowCallout">
            <a:avLst/>
          </a:prstGeom>
          <a:solidFill>
            <a:schemeClr val="bg1">
              <a:lumMod val="7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Start Vent</a:t>
            </a:r>
            <a:endParaRPr lang="ko-KR" altLang="en-US" dirty="0">
              <a:solidFill>
                <a:schemeClr val="tx1"/>
              </a:solidFill>
            </a:endParaRPr>
          </a:p>
        </p:txBody>
      </p:sp>
      <p:sp>
        <p:nvSpPr>
          <p:cNvPr id="25" name="아래쪽 화살표 설명선 24"/>
          <p:cNvSpPr/>
          <p:nvPr/>
        </p:nvSpPr>
        <p:spPr>
          <a:xfrm>
            <a:off x="3291558" y="3789040"/>
            <a:ext cx="1445418" cy="315109"/>
          </a:xfrm>
          <a:prstGeom prst="downArrowCallout">
            <a:avLst/>
          </a:prstGeom>
          <a:solidFill>
            <a:schemeClr val="bg1">
              <a:lumMod val="6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Cassette Unload Ready</a:t>
            </a:r>
            <a:endParaRPr lang="ko-KR" altLang="en-US" dirty="0">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Load Port </a:t>
            </a:r>
            <a:r>
              <a:rPr lang="en-US" altLang="ko-KR" sz="1600" b="1" dirty="0">
                <a:solidFill>
                  <a:schemeClr val="tx1"/>
                </a:solidFill>
                <a:latin typeface="微软雅黑" panose="020B0503020204020204" pitchFamily="34" charset="-122"/>
                <a:ea typeface="微软雅黑" panose="020B0503020204020204" pitchFamily="34" charset="-122"/>
              </a:rPr>
              <a:t>Management – </a:t>
            </a:r>
            <a:r>
              <a:rPr lang="en-US" altLang="ko-KR" sz="1600" b="1" dirty="0" smtClean="0">
                <a:solidFill>
                  <a:schemeClr val="tx1"/>
                </a:solidFill>
                <a:latin typeface="微软雅黑" panose="020B0503020204020204" pitchFamily="34" charset="-122"/>
                <a:ea typeface="微软雅黑" panose="020B0503020204020204" pitchFamily="34" charset="-122"/>
              </a:rPr>
              <a:t>Abnormal – Abort by EQ</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248567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EQ</a:t>
            </a:r>
            <a:endParaRPr lang="ko-KR" altLang="en-US" sz="1500" dirty="0">
              <a:solidFill>
                <a:schemeClr val="tx1"/>
              </a:solidFill>
            </a:endParaRPr>
          </a:p>
        </p:txBody>
      </p:sp>
      <p:cxnSp>
        <p:nvCxnSpPr>
          <p:cNvPr id="4" name="직선 연결선 3"/>
          <p:cNvCxnSpPr/>
          <p:nvPr/>
        </p:nvCxnSpPr>
        <p:spPr>
          <a:xfrm>
            <a:off x="2881721" y="1851875"/>
            <a:ext cx="0" cy="403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4645917"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5041961"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806156" y="1484784"/>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rPr>
              <a:t>MES</a:t>
            </a:r>
            <a:endParaRPr lang="ko-KR" altLang="en-US" sz="1500">
              <a:solidFill>
                <a:schemeClr val="tx1"/>
              </a:solidFill>
            </a:endParaRPr>
          </a:p>
        </p:txBody>
      </p:sp>
      <p:cxnSp>
        <p:nvCxnSpPr>
          <p:cNvPr id="17" name="직선 연결선 16"/>
          <p:cNvCxnSpPr>
            <a:stCxn id="16" idx="2"/>
          </p:cNvCxnSpPr>
          <p:nvPr/>
        </p:nvCxnSpPr>
        <p:spPr>
          <a:xfrm>
            <a:off x="7202200" y="1844824"/>
            <a:ext cx="0" cy="4037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832950" y="2564904"/>
            <a:ext cx="2237321" cy="230832"/>
          </a:xfrm>
          <a:prstGeom prst="rect">
            <a:avLst/>
          </a:prstGeom>
          <a:noFill/>
        </p:spPr>
        <p:txBody>
          <a:bodyPr wrap="square" rtlCol="0">
            <a:spAutoFit/>
          </a:bodyPr>
          <a:lstStyle/>
          <a:p>
            <a:pPr algn="ctr"/>
            <a:r>
              <a:rPr lang="en-US" altLang="ko-KR" dirty="0" smtClean="0"/>
              <a:t>Cassette </a:t>
            </a:r>
            <a:r>
              <a:rPr lang="en-US" altLang="ko-KR" dirty="0"/>
              <a:t>Process </a:t>
            </a:r>
            <a:r>
              <a:rPr lang="en-US" altLang="ko-KR" dirty="0" smtClean="0"/>
              <a:t>End</a:t>
            </a:r>
            <a:endParaRPr lang="ko-KR" altLang="en-US" dirty="0"/>
          </a:p>
        </p:txBody>
      </p:sp>
      <p:cxnSp>
        <p:nvCxnSpPr>
          <p:cNvPr id="69" name="직선 화살표 연결선 68"/>
          <p:cNvCxnSpPr/>
          <p:nvPr/>
        </p:nvCxnSpPr>
        <p:spPr>
          <a:xfrm>
            <a:off x="2872005" y="2774749"/>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직선 화살표 연결선 75"/>
          <p:cNvCxnSpPr/>
          <p:nvPr/>
        </p:nvCxnSpPr>
        <p:spPr>
          <a:xfrm>
            <a:off x="2881721" y="4601384"/>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152544" y="4368656"/>
            <a:ext cx="1618597" cy="369332"/>
          </a:xfrm>
          <a:prstGeom prst="rect">
            <a:avLst/>
          </a:prstGeom>
          <a:noFill/>
        </p:spPr>
        <p:txBody>
          <a:bodyPr wrap="square" rtlCol="0">
            <a:spAutoFit/>
          </a:bodyPr>
          <a:lstStyle/>
          <a:p>
            <a:pPr algn="ctr"/>
            <a:r>
              <a:rPr lang="en-US" altLang="ko-KR" dirty="0"/>
              <a:t>Port Status – </a:t>
            </a:r>
            <a:r>
              <a:rPr lang="en-US" altLang="ko-KR" dirty="0" smtClean="0"/>
              <a:t>Unload Ready</a:t>
            </a:r>
            <a:endParaRPr lang="ko-KR" altLang="en-US" dirty="0"/>
          </a:p>
        </p:txBody>
      </p:sp>
      <p:cxnSp>
        <p:nvCxnSpPr>
          <p:cNvPr id="83" name="직선 화살표 연결선 82"/>
          <p:cNvCxnSpPr/>
          <p:nvPr/>
        </p:nvCxnSpPr>
        <p:spPr>
          <a:xfrm>
            <a:off x="2881721" y="5114732"/>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52544" y="4882004"/>
            <a:ext cx="1618597" cy="230832"/>
          </a:xfrm>
          <a:prstGeom prst="rect">
            <a:avLst/>
          </a:prstGeom>
          <a:noFill/>
        </p:spPr>
        <p:txBody>
          <a:bodyPr wrap="square" rtlCol="0">
            <a:spAutoFit/>
          </a:bodyPr>
          <a:lstStyle/>
          <a:p>
            <a:pPr algn="ctr"/>
            <a:r>
              <a:rPr lang="en-US" altLang="ko-KR" dirty="0"/>
              <a:t>Port Status – </a:t>
            </a:r>
            <a:r>
              <a:rPr lang="en-US" altLang="ko-KR" dirty="0" smtClean="0"/>
              <a:t>Empty</a:t>
            </a:r>
            <a:endParaRPr lang="ko-KR" altLang="en-US" dirty="0"/>
          </a:p>
        </p:txBody>
      </p:sp>
      <p:sp>
        <p:nvSpPr>
          <p:cNvPr id="85" name="직사각형 84"/>
          <p:cNvSpPr/>
          <p:nvPr/>
        </p:nvSpPr>
        <p:spPr>
          <a:xfrm>
            <a:off x="1352600" y="4924464"/>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Mask cassette </a:t>
            </a:r>
            <a:r>
              <a:rPr lang="en-US" altLang="ko-KR" dirty="0">
                <a:solidFill>
                  <a:schemeClr val="tx1"/>
                </a:solidFill>
              </a:rPr>
              <a:t>is removed from the </a:t>
            </a:r>
            <a:r>
              <a:rPr lang="en-US" altLang="ko-KR" dirty="0" smtClean="0">
                <a:solidFill>
                  <a:schemeClr val="tx1"/>
                </a:solidFill>
              </a:rPr>
              <a:t>Load port</a:t>
            </a:r>
            <a:endParaRPr lang="ko-KR" altLang="en-US">
              <a:solidFill>
                <a:schemeClr val="tx1"/>
              </a:solidFill>
            </a:endParaRPr>
          </a:p>
        </p:txBody>
      </p:sp>
      <p:sp>
        <p:nvSpPr>
          <p:cNvPr id="36" name="한쪽 모서리가 잘린 사각형 35"/>
          <p:cNvSpPr/>
          <p:nvPr/>
        </p:nvSpPr>
        <p:spPr>
          <a:xfrm>
            <a:off x="3207337" y="1988840"/>
            <a:ext cx="1457631" cy="472382"/>
          </a:xfrm>
          <a:prstGeom prst="snip1Rect">
            <a:avLst/>
          </a:prstGeom>
          <a:solidFill>
            <a:schemeClr val="bg1">
              <a:lumMod val="8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I</a:t>
            </a:r>
            <a:r>
              <a:rPr lang="en-US" altLang="ko-KR" dirty="0" smtClean="0">
                <a:solidFill>
                  <a:schemeClr val="tx1"/>
                </a:solidFill>
              </a:rPr>
              <a:t>n </a:t>
            </a:r>
            <a:r>
              <a:rPr lang="en-US" altLang="ko-KR" dirty="0">
                <a:solidFill>
                  <a:schemeClr val="tx1"/>
                </a:solidFill>
              </a:rPr>
              <a:t>the case of before </a:t>
            </a:r>
            <a:r>
              <a:rPr lang="en-US" altLang="ko-KR" dirty="0" smtClean="0">
                <a:solidFill>
                  <a:schemeClr val="tx1"/>
                </a:solidFill>
              </a:rPr>
              <a:t>Cassette Process start</a:t>
            </a:r>
            <a:endParaRPr lang="ko-KR" altLang="en-US">
              <a:solidFill>
                <a:schemeClr val="tx1"/>
              </a:solidFill>
            </a:endParaRPr>
          </a:p>
        </p:txBody>
      </p:sp>
      <p:sp>
        <p:nvSpPr>
          <p:cNvPr id="37" name="TextBox 36"/>
          <p:cNvSpPr txBox="1"/>
          <p:nvPr/>
        </p:nvSpPr>
        <p:spPr>
          <a:xfrm>
            <a:off x="2934646" y="2791982"/>
            <a:ext cx="2033928" cy="369332"/>
          </a:xfrm>
          <a:prstGeom prst="rect">
            <a:avLst/>
          </a:prstGeom>
          <a:noFill/>
        </p:spPr>
        <p:txBody>
          <a:bodyPr wrap="square" rtlCol="0">
            <a:spAutoFit/>
          </a:bodyPr>
          <a:lstStyle/>
          <a:p>
            <a:pPr algn="ctr"/>
            <a:r>
              <a:rPr lang="en-US" altLang="ko-KR" dirty="0" smtClean="0"/>
              <a:t>Operator Forced To Abort or Indexer Forced to Abort</a:t>
            </a:r>
            <a:endParaRPr lang="ko-KR" altLang="en-US" dirty="0"/>
          </a:p>
        </p:txBody>
      </p:sp>
      <p:sp>
        <p:nvSpPr>
          <p:cNvPr id="20" name="직사각형 19"/>
          <p:cNvSpPr/>
          <p:nvPr/>
        </p:nvSpPr>
        <p:spPr>
          <a:xfrm>
            <a:off x="3296816" y="3955005"/>
            <a:ext cx="1440160" cy="233929"/>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Vent Complete</a:t>
            </a:r>
            <a:endParaRPr lang="ko-KR" altLang="en-US">
              <a:solidFill>
                <a:schemeClr val="tx1"/>
              </a:solidFill>
            </a:endParaRPr>
          </a:p>
        </p:txBody>
      </p:sp>
      <p:sp>
        <p:nvSpPr>
          <p:cNvPr id="21" name="아래쪽 화살표 설명선 20"/>
          <p:cNvSpPr/>
          <p:nvPr/>
        </p:nvSpPr>
        <p:spPr>
          <a:xfrm>
            <a:off x="3291558" y="3643266"/>
            <a:ext cx="1445418" cy="315109"/>
          </a:xfrm>
          <a:prstGeom prst="downArrowCallout">
            <a:avLst/>
          </a:prstGeom>
          <a:solidFill>
            <a:schemeClr val="bg1">
              <a:lumMod val="7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Start Vent</a:t>
            </a:r>
            <a:endParaRPr lang="ko-KR" altLang="en-US" dirty="0">
              <a:solidFill>
                <a:schemeClr val="tx1"/>
              </a:solidFill>
            </a:endParaRPr>
          </a:p>
        </p:txBody>
      </p:sp>
      <p:sp>
        <p:nvSpPr>
          <p:cNvPr id="22" name="아래쪽 화살표 설명선 21"/>
          <p:cNvSpPr/>
          <p:nvPr/>
        </p:nvSpPr>
        <p:spPr>
          <a:xfrm>
            <a:off x="3291558" y="3356992"/>
            <a:ext cx="1445418" cy="315109"/>
          </a:xfrm>
          <a:prstGeom prst="downArrowCallout">
            <a:avLst/>
          </a:prstGeom>
          <a:solidFill>
            <a:schemeClr val="bg1">
              <a:lumMod val="65000"/>
            </a:schemeClr>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Cassette Unload Ready</a:t>
            </a:r>
            <a:endParaRPr lang="ko-KR" altLang="en-US" dirty="0">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3.5 </a:t>
            </a:r>
            <a:r>
              <a:rPr lang="en-US" altLang="ko-KR" sz="2000" b="1" dirty="0" smtClean="0">
                <a:latin typeface="微软雅黑" panose="020B0503020204020204" pitchFamily="34" charset="-122"/>
                <a:ea typeface="微软雅黑" panose="020B0503020204020204" pitchFamily="34" charset="-122"/>
              </a:rPr>
              <a:t>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Mask Offset Data Report</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1784648" y="1628800"/>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smtClean="0">
                <a:solidFill>
                  <a:schemeClr val="tx1"/>
                </a:solidFill>
              </a:rPr>
              <a:t>OM</a:t>
            </a:r>
            <a:endParaRPr lang="ko-KR" altLang="en-US" sz="1500" dirty="0">
              <a:solidFill>
                <a:schemeClr val="tx1"/>
              </a:solidFill>
            </a:endParaRPr>
          </a:p>
        </p:txBody>
      </p:sp>
      <p:cxnSp>
        <p:nvCxnSpPr>
          <p:cNvPr id="4" name="직선 연결선 3"/>
          <p:cNvCxnSpPr>
            <a:stCxn id="2" idx="2"/>
          </p:cNvCxnSpPr>
          <p:nvPr/>
        </p:nvCxnSpPr>
        <p:spPr>
          <a:xfrm>
            <a:off x="2180692" y="1988840"/>
            <a:ext cx="0" cy="3672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3944888" y="1628800"/>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smtClean="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4340932" y="1988840"/>
            <a:ext cx="0" cy="3672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106295" y="1628800"/>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smtClean="0">
                <a:solidFill>
                  <a:schemeClr val="tx1"/>
                </a:solidFill>
              </a:rPr>
              <a:t>Block</a:t>
            </a:r>
            <a:endParaRPr lang="ko-KR" altLang="en-US" sz="1500">
              <a:solidFill>
                <a:schemeClr val="tx1"/>
              </a:solidFill>
            </a:endParaRPr>
          </a:p>
        </p:txBody>
      </p:sp>
      <p:cxnSp>
        <p:nvCxnSpPr>
          <p:cNvPr id="17" name="직선 연결선 16"/>
          <p:cNvCxnSpPr>
            <a:stCxn id="16" idx="2"/>
          </p:cNvCxnSpPr>
          <p:nvPr/>
        </p:nvCxnSpPr>
        <p:spPr>
          <a:xfrm>
            <a:off x="6502339" y="1988840"/>
            <a:ext cx="0" cy="3672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180692" y="2365584"/>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4342100" y="2581608"/>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96752" y="2132856"/>
            <a:ext cx="1528120" cy="369332"/>
          </a:xfrm>
          <a:prstGeom prst="rect">
            <a:avLst/>
          </a:prstGeom>
          <a:noFill/>
        </p:spPr>
        <p:txBody>
          <a:bodyPr wrap="square" rtlCol="0">
            <a:spAutoFit/>
          </a:bodyPr>
          <a:lstStyle/>
          <a:p>
            <a:pPr algn="ctr"/>
            <a:r>
              <a:rPr lang="en-US" altLang="ko-KR" dirty="0" smtClean="0"/>
              <a:t>Mask Offset Data Report</a:t>
            </a:r>
            <a:endParaRPr lang="ko-KR" altLang="en-US" dirty="0"/>
          </a:p>
        </p:txBody>
      </p:sp>
      <p:sp>
        <p:nvSpPr>
          <p:cNvPr id="31" name="TextBox 30"/>
          <p:cNvSpPr txBox="1"/>
          <p:nvPr/>
        </p:nvSpPr>
        <p:spPr>
          <a:xfrm>
            <a:off x="4581752" y="2349103"/>
            <a:ext cx="1680932" cy="369332"/>
          </a:xfrm>
          <a:prstGeom prst="rect">
            <a:avLst/>
          </a:prstGeom>
          <a:noFill/>
        </p:spPr>
        <p:txBody>
          <a:bodyPr wrap="square" rtlCol="0">
            <a:spAutoFit/>
          </a:bodyPr>
          <a:lstStyle/>
          <a:p>
            <a:pPr algn="ctr"/>
            <a:r>
              <a:rPr lang="en-US" altLang="ko-KR" dirty="0" smtClean="0"/>
              <a:t>Mask Offset Data Download</a:t>
            </a:r>
            <a:endParaRPr lang="ko-KR" altLang="en-US" dirty="0"/>
          </a:p>
        </p:txBody>
      </p:sp>
      <p:sp>
        <p:nvSpPr>
          <p:cNvPr id="27" name="직사각형 26"/>
          <p:cNvSpPr/>
          <p:nvPr/>
        </p:nvSpPr>
        <p:spPr>
          <a:xfrm>
            <a:off x="704528" y="2132856"/>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Completed </a:t>
            </a:r>
            <a:r>
              <a:rPr lang="en-US" altLang="ko-KR" dirty="0" smtClean="0">
                <a:solidFill>
                  <a:schemeClr val="tx1"/>
                </a:solidFill>
              </a:rPr>
              <a:t>OM Inspection</a:t>
            </a:r>
            <a:endParaRPr lang="ko-KR" altLang="en-US">
              <a:solidFill>
                <a:schemeClr val="tx1"/>
              </a:solidFill>
            </a:endParaRPr>
          </a:p>
        </p:txBody>
      </p:sp>
      <p:sp>
        <p:nvSpPr>
          <p:cNvPr id="48" name="직사각형 47"/>
          <p:cNvSpPr/>
          <p:nvPr/>
        </p:nvSpPr>
        <p:spPr>
          <a:xfrm>
            <a:off x="6544133" y="2378167"/>
            <a:ext cx="589326"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Block </a:t>
            </a:r>
            <a:r>
              <a:rPr lang="en-US" altLang="ko-KR" dirty="0" smtClean="0">
                <a:solidFill>
                  <a:schemeClr val="tx1"/>
                </a:solidFill>
              </a:rPr>
              <a:t>1~C</a:t>
            </a:r>
            <a:endParaRPr lang="ko-KR" altLang="en-US">
              <a:solidFill>
                <a:schemeClr val="tx1"/>
              </a:solidFill>
            </a:endParaRPr>
          </a:p>
        </p:txBody>
      </p:sp>
      <p:sp>
        <p:nvSpPr>
          <p:cNvPr id="35" name="TextBox 34"/>
          <p:cNvSpPr txBox="1"/>
          <p:nvPr/>
        </p:nvSpPr>
        <p:spPr>
          <a:xfrm>
            <a:off x="4727582" y="2581608"/>
            <a:ext cx="1389200" cy="415498"/>
          </a:xfrm>
          <a:prstGeom prst="rect">
            <a:avLst/>
          </a:prstGeom>
          <a:noFill/>
        </p:spPr>
        <p:txBody>
          <a:bodyPr wrap="square" rtlCol="0">
            <a:spAutoFit/>
          </a:bodyPr>
          <a:lstStyle/>
          <a:p>
            <a:pPr algn="ctr"/>
            <a:r>
              <a:rPr lang="en-US" altLang="ko-KR" sz="700" dirty="0" smtClean="0"/>
              <a:t>Glass ID</a:t>
            </a:r>
          </a:p>
          <a:p>
            <a:pPr algn="ctr"/>
            <a:r>
              <a:rPr lang="en-US" altLang="ko-KR" sz="700" dirty="0" smtClean="0"/>
              <a:t>Mask ID</a:t>
            </a:r>
          </a:p>
          <a:p>
            <a:pPr algn="ctr"/>
            <a:r>
              <a:rPr lang="en-US" altLang="ko-KR" sz="700" dirty="0" smtClean="0"/>
              <a:t>Mask offset X, Y, Z</a:t>
            </a:r>
            <a:endParaRPr lang="ko-KR" altLang="en-US" sz="700" dirty="0"/>
          </a:p>
        </p:txBody>
      </p:sp>
      <p:cxnSp>
        <p:nvCxnSpPr>
          <p:cNvPr id="36" name="직선 화살표 연결선 35"/>
          <p:cNvCxnSpPr/>
          <p:nvPr/>
        </p:nvCxnSpPr>
        <p:spPr>
          <a:xfrm>
            <a:off x="2180692" y="3508420"/>
            <a:ext cx="216024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p:nvPr/>
        </p:nvCxnSpPr>
        <p:spPr>
          <a:xfrm>
            <a:off x="4342100" y="3270212"/>
            <a:ext cx="216023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43848" y="3185544"/>
            <a:ext cx="2033928" cy="369332"/>
          </a:xfrm>
          <a:prstGeom prst="rect">
            <a:avLst/>
          </a:prstGeom>
          <a:noFill/>
        </p:spPr>
        <p:txBody>
          <a:bodyPr wrap="square" rtlCol="0">
            <a:spAutoFit/>
          </a:bodyPr>
          <a:lstStyle/>
          <a:p>
            <a:pPr algn="ctr"/>
            <a:r>
              <a:rPr lang="en-US" altLang="ko-KR" dirty="0" smtClean="0"/>
              <a:t>Mask Offset Data </a:t>
            </a:r>
            <a:r>
              <a:rPr lang="en-US" altLang="ko-KR" dirty="0" smtClean="0"/>
              <a:t>Download Result Download </a:t>
            </a:r>
            <a:endParaRPr lang="ko-KR" altLang="en-US" dirty="0"/>
          </a:p>
        </p:txBody>
      </p:sp>
      <p:sp>
        <p:nvSpPr>
          <p:cNvPr id="43" name="TextBox 42"/>
          <p:cNvSpPr txBox="1"/>
          <p:nvPr/>
        </p:nvSpPr>
        <p:spPr>
          <a:xfrm>
            <a:off x="4405254" y="3037707"/>
            <a:ext cx="2033928" cy="369332"/>
          </a:xfrm>
          <a:prstGeom prst="rect">
            <a:avLst/>
          </a:prstGeom>
          <a:noFill/>
        </p:spPr>
        <p:txBody>
          <a:bodyPr wrap="square" rtlCol="0">
            <a:spAutoFit/>
          </a:bodyPr>
          <a:lstStyle/>
          <a:p>
            <a:pPr algn="ctr"/>
            <a:r>
              <a:rPr lang="en-US" altLang="ko-KR" dirty="0" smtClean="0"/>
              <a:t>Mask Offset Data </a:t>
            </a:r>
            <a:r>
              <a:rPr lang="en-US" altLang="ko-KR" dirty="0" smtClean="0"/>
              <a:t>Download Result</a:t>
            </a:r>
            <a:endParaRPr lang="ko-KR" altLang="en-US" dirty="0"/>
          </a:p>
        </p:txBody>
      </p:sp>
      <p:sp>
        <p:nvSpPr>
          <p:cNvPr id="54" name="직사각형 53"/>
          <p:cNvSpPr/>
          <p:nvPr/>
        </p:nvSpPr>
        <p:spPr>
          <a:xfrm>
            <a:off x="6544133" y="3066771"/>
            <a:ext cx="589326"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Block </a:t>
            </a:r>
            <a:r>
              <a:rPr lang="en-US" altLang="ko-KR" dirty="0" smtClean="0">
                <a:solidFill>
                  <a:schemeClr val="tx1"/>
                </a:solidFill>
              </a:rPr>
              <a:t>1~C</a:t>
            </a:r>
            <a:endParaRPr lang="ko-KR" altLang="en-US">
              <a:solidFill>
                <a:schemeClr val="tx1"/>
              </a:solidFill>
            </a:endParaRPr>
          </a:p>
        </p:txBody>
      </p:sp>
      <p:sp>
        <p:nvSpPr>
          <p:cNvPr id="56" name="모서리가 둥근 직사각형 55"/>
          <p:cNvSpPr/>
          <p:nvPr/>
        </p:nvSpPr>
        <p:spPr>
          <a:xfrm rot="20141627">
            <a:off x="2330926" y="2379743"/>
            <a:ext cx="4176464" cy="1284973"/>
          </a:xfrm>
          <a:prstGeom prst="roundRect">
            <a:avLst/>
          </a:prstGeom>
          <a:solidFill>
            <a:srgbClr val="FFFF00"/>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000" dirty="0" smtClean="0">
                <a:solidFill>
                  <a:schemeClr val="tx1"/>
                </a:solidFill>
              </a:rPr>
              <a:t>TBD</a:t>
            </a:r>
            <a:endParaRPr lang="ko-KR" altLang="en-US" sz="5000">
              <a:solidFill>
                <a:schemeClr val="tx1"/>
              </a:solidFill>
            </a:endParaRPr>
          </a:p>
        </p:txBody>
      </p:sp>
    </p:spTree>
    <p:extLst>
      <p:ext uri="{BB962C8B-B14F-4D97-AF65-F5344CB8AC3E}">
        <p14:creationId xmlns:p14="http://schemas.microsoft.com/office/powerpoint/2010/main" val="7687433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smtClean="0">
                <a:latin typeface="微软雅黑" panose="020B0503020204020204" pitchFamily="34" charset="-122"/>
                <a:ea typeface="微软雅黑" panose="020B0503020204020204" pitchFamily="34" charset="-122"/>
              </a:rPr>
              <a:t>3.5 </a:t>
            </a:r>
            <a:r>
              <a:rPr lang="en-US" altLang="ko-KR" sz="2000" b="1" dirty="0" smtClean="0">
                <a:latin typeface="微软雅黑" panose="020B0503020204020204" pitchFamily="34" charset="-122"/>
                <a:ea typeface="微软雅黑" panose="020B0503020204020204" pitchFamily="34" charset="-122"/>
              </a:rPr>
              <a:t>Equipment Specific Operation</a:t>
            </a:r>
            <a:endParaRPr lang="ko-KR" altLang="en-US" sz="2000" b="1" dirty="0">
              <a:latin typeface="微软雅黑" panose="020B0503020204020204" pitchFamily="34" charset="-122"/>
              <a:ea typeface="Gulim" panose="020B0600000101010101" pitchFamily="50" charset="-127"/>
            </a:endParaRPr>
          </a:p>
        </p:txBody>
      </p:sp>
      <p:sp>
        <p:nvSpPr>
          <p:cNvPr id="59" name="직사각형 58"/>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68"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smtClean="0">
                <a:solidFill>
                  <a:schemeClr val="tx1"/>
                </a:solidFill>
                <a:latin typeface="微软雅黑" panose="020B0503020204020204" pitchFamily="34" charset="-122"/>
                <a:ea typeface="微软雅黑" panose="020B0503020204020204" pitchFamily="34" charset="-122"/>
              </a:rPr>
              <a:t>Mask </a:t>
            </a:r>
            <a:r>
              <a:rPr lang="en-US" altLang="ko-KR" sz="1600" b="1" dirty="0" smtClean="0">
                <a:solidFill>
                  <a:schemeClr val="tx1"/>
                </a:solidFill>
                <a:latin typeface="微软雅黑" panose="020B0503020204020204" pitchFamily="34" charset="-122"/>
                <a:ea typeface="微软雅黑" panose="020B0503020204020204" pitchFamily="34" charset="-122"/>
              </a:rPr>
              <a:t>Tooling </a:t>
            </a:r>
            <a:r>
              <a:rPr lang="en-US" altLang="ko-KR" sz="1600" b="1" dirty="0" smtClean="0">
                <a:solidFill>
                  <a:schemeClr val="tx1"/>
                </a:solidFill>
                <a:latin typeface="微软雅黑" panose="020B0503020204020204" pitchFamily="34" charset="-122"/>
                <a:ea typeface="微软雅黑" panose="020B0503020204020204" pitchFamily="34" charset="-122"/>
              </a:rPr>
              <a:t>Data Report</a:t>
            </a:r>
            <a:endParaRPr lang="en-US" altLang="ko-KR" sz="1600" b="1" dirty="0">
              <a:solidFill>
                <a:schemeClr val="tx1"/>
              </a:solidFill>
              <a:latin typeface="微软雅黑" panose="020B0503020204020204" pitchFamily="34" charset="-122"/>
              <a:ea typeface="微软雅黑" panose="020B0503020204020204" pitchFamily="34" charset="-122"/>
            </a:endParaRPr>
          </a:p>
        </p:txBody>
      </p:sp>
      <p:sp>
        <p:nvSpPr>
          <p:cNvPr id="2" name="모서리가 둥근 직사각형 1"/>
          <p:cNvSpPr/>
          <p:nvPr/>
        </p:nvSpPr>
        <p:spPr>
          <a:xfrm>
            <a:off x="1784648" y="1628800"/>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smtClean="0">
                <a:solidFill>
                  <a:schemeClr val="tx1"/>
                </a:solidFill>
              </a:rPr>
              <a:t>OM</a:t>
            </a:r>
            <a:endParaRPr lang="ko-KR" altLang="en-US" sz="1500" dirty="0">
              <a:solidFill>
                <a:schemeClr val="tx1"/>
              </a:solidFill>
            </a:endParaRPr>
          </a:p>
        </p:txBody>
      </p:sp>
      <p:cxnSp>
        <p:nvCxnSpPr>
          <p:cNvPr id="4" name="직선 연결선 3"/>
          <p:cNvCxnSpPr>
            <a:stCxn id="2" idx="2"/>
          </p:cNvCxnSpPr>
          <p:nvPr/>
        </p:nvCxnSpPr>
        <p:spPr>
          <a:xfrm>
            <a:off x="2180692" y="1988840"/>
            <a:ext cx="0" cy="3672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모서리가 둥근 직사각형 13"/>
          <p:cNvSpPr/>
          <p:nvPr/>
        </p:nvSpPr>
        <p:spPr>
          <a:xfrm>
            <a:off x="3944888" y="1628800"/>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smtClean="0">
                <a:solidFill>
                  <a:schemeClr val="tx1"/>
                </a:solidFill>
              </a:rPr>
              <a:t>EAS</a:t>
            </a:r>
            <a:endParaRPr lang="ko-KR" altLang="en-US" sz="1500">
              <a:solidFill>
                <a:schemeClr val="tx1"/>
              </a:solidFill>
            </a:endParaRPr>
          </a:p>
        </p:txBody>
      </p:sp>
      <p:cxnSp>
        <p:nvCxnSpPr>
          <p:cNvPr id="15" name="직선 연결선 14"/>
          <p:cNvCxnSpPr>
            <a:stCxn id="14" idx="2"/>
          </p:cNvCxnSpPr>
          <p:nvPr/>
        </p:nvCxnSpPr>
        <p:spPr>
          <a:xfrm>
            <a:off x="4340932" y="1988840"/>
            <a:ext cx="0" cy="3672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6106295" y="1628800"/>
            <a:ext cx="792088" cy="360040"/>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smtClean="0">
                <a:solidFill>
                  <a:schemeClr val="tx1"/>
                </a:solidFill>
              </a:rPr>
              <a:t>Block</a:t>
            </a:r>
            <a:endParaRPr lang="ko-KR" altLang="en-US" sz="1500">
              <a:solidFill>
                <a:schemeClr val="tx1"/>
              </a:solidFill>
            </a:endParaRPr>
          </a:p>
        </p:txBody>
      </p:sp>
      <p:cxnSp>
        <p:nvCxnSpPr>
          <p:cNvPr id="17" name="직선 연결선 16"/>
          <p:cNvCxnSpPr>
            <a:stCxn id="16" idx="2"/>
          </p:cNvCxnSpPr>
          <p:nvPr/>
        </p:nvCxnSpPr>
        <p:spPr>
          <a:xfrm>
            <a:off x="6502339" y="1988840"/>
            <a:ext cx="0" cy="3672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180692" y="2365584"/>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4342100" y="2581608"/>
            <a:ext cx="216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96752" y="2132856"/>
            <a:ext cx="1528120" cy="230832"/>
          </a:xfrm>
          <a:prstGeom prst="rect">
            <a:avLst/>
          </a:prstGeom>
          <a:noFill/>
        </p:spPr>
        <p:txBody>
          <a:bodyPr wrap="square" rtlCol="0">
            <a:spAutoFit/>
          </a:bodyPr>
          <a:lstStyle/>
          <a:p>
            <a:pPr algn="ctr"/>
            <a:r>
              <a:rPr lang="en-US" altLang="ko-KR" dirty="0" smtClean="0"/>
              <a:t>Mask </a:t>
            </a:r>
            <a:r>
              <a:rPr lang="en-US" altLang="ko-KR" dirty="0" smtClean="0"/>
              <a:t>Tooling Data </a:t>
            </a:r>
            <a:r>
              <a:rPr lang="en-US" altLang="ko-KR" dirty="0" smtClean="0"/>
              <a:t>Report</a:t>
            </a:r>
            <a:endParaRPr lang="ko-KR" altLang="en-US" dirty="0"/>
          </a:p>
        </p:txBody>
      </p:sp>
      <p:sp>
        <p:nvSpPr>
          <p:cNvPr id="31" name="TextBox 30"/>
          <p:cNvSpPr txBox="1"/>
          <p:nvPr/>
        </p:nvSpPr>
        <p:spPr>
          <a:xfrm>
            <a:off x="4581752" y="2349103"/>
            <a:ext cx="1680932" cy="230832"/>
          </a:xfrm>
          <a:prstGeom prst="rect">
            <a:avLst/>
          </a:prstGeom>
          <a:noFill/>
        </p:spPr>
        <p:txBody>
          <a:bodyPr wrap="square" rtlCol="0">
            <a:spAutoFit/>
          </a:bodyPr>
          <a:lstStyle/>
          <a:p>
            <a:pPr algn="ctr"/>
            <a:r>
              <a:rPr lang="en-US" altLang="ko-KR" dirty="0" smtClean="0"/>
              <a:t>Mask </a:t>
            </a:r>
            <a:r>
              <a:rPr lang="en-US" altLang="ko-KR" dirty="0"/>
              <a:t>Tooling </a:t>
            </a:r>
            <a:r>
              <a:rPr lang="en-US" altLang="ko-KR" dirty="0" smtClean="0"/>
              <a:t>Data Download</a:t>
            </a:r>
            <a:endParaRPr lang="ko-KR" altLang="en-US" dirty="0"/>
          </a:p>
        </p:txBody>
      </p:sp>
      <p:sp>
        <p:nvSpPr>
          <p:cNvPr id="27" name="직사각형 26"/>
          <p:cNvSpPr/>
          <p:nvPr/>
        </p:nvSpPr>
        <p:spPr>
          <a:xfrm>
            <a:off x="704528" y="2132856"/>
            <a:ext cx="1440160"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Completed </a:t>
            </a:r>
            <a:r>
              <a:rPr lang="en-US" altLang="ko-KR" dirty="0" smtClean="0">
                <a:solidFill>
                  <a:schemeClr val="tx1"/>
                </a:solidFill>
              </a:rPr>
              <a:t>OM Inspection</a:t>
            </a:r>
            <a:endParaRPr lang="ko-KR" altLang="en-US">
              <a:solidFill>
                <a:schemeClr val="tx1"/>
              </a:solidFill>
            </a:endParaRPr>
          </a:p>
        </p:txBody>
      </p:sp>
      <p:sp>
        <p:nvSpPr>
          <p:cNvPr id="48" name="직사각형 47"/>
          <p:cNvSpPr/>
          <p:nvPr/>
        </p:nvSpPr>
        <p:spPr>
          <a:xfrm>
            <a:off x="6544133" y="2378167"/>
            <a:ext cx="589326"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Block </a:t>
            </a:r>
            <a:r>
              <a:rPr lang="en-US" altLang="ko-KR" dirty="0" smtClean="0">
                <a:solidFill>
                  <a:schemeClr val="tx1"/>
                </a:solidFill>
              </a:rPr>
              <a:t>1~C</a:t>
            </a:r>
            <a:endParaRPr lang="ko-KR" altLang="en-US">
              <a:solidFill>
                <a:schemeClr val="tx1"/>
              </a:solidFill>
            </a:endParaRPr>
          </a:p>
        </p:txBody>
      </p:sp>
      <p:cxnSp>
        <p:nvCxnSpPr>
          <p:cNvPr id="36" name="직선 화살표 연결선 35"/>
          <p:cNvCxnSpPr/>
          <p:nvPr/>
        </p:nvCxnSpPr>
        <p:spPr>
          <a:xfrm>
            <a:off x="2180692" y="3395657"/>
            <a:ext cx="216024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p:nvPr/>
        </p:nvCxnSpPr>
        <p:spPr>
          <a:xfrm>
            <a:off x="4342100" y="3157449"/>
            <a:ext cx="2160239"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43848" y="3072781"/>
            <a:ext cx="2033928" cy="369332"/>
          </a:xfrm>
          <a:prstGeom prst="rect">
            <a:avLst/>
          </a:prstGeom>
          <a:noFill/>
        </p:spPr>
        <p:txBody>
          <a:bodyPr wrap="square" rtlCol="0">
            <a:spAutoFit/>
          </a:bodyPr>
          <a:lstStyle/>
          <a:p>
            <a:pPr algn="ctr"/>
            <a:r>
              <a:rPr lang="en-US" altLang="ko-KR" dirty="0" smtClean="0"/>
              <a:t>Mask </a:t>
            </a:r>
            <a:r>
              <a:rPr lang="en-US" altLang="ko-KR" dirty="0"/>
              <a:t>Tooling </a:t>
            </a:r>
            <a:r>
              <a:rPr lang="en-US" altLang="ko-KR" dirty="0" smtClean="0"/>
              <a:t>Data </a:t>
            </a:r>
            <a:r>
              <a:rPr lang="en-US" altLang="ko-KR" dirty="0" smtClean="0"/>
              <a:t>Download Result Download </a:t>
            </a:r>
            <a:endParaRPr lang="ko-KR" altLang="en-US" dirty="0"/>
          </a:p>
        </p:txBody>
      </p:sp>
      <p:sp>
        <p:nvSpPr>
          <p:cNvPr id="43" name="TextBox 42"/>
          <p:cNvSpPr txBox="1"/>
          <p:nvPr/>
        </p:nvSpPr>
        <p:spPr>
          <a:xfrm>
            <a:off x="4405254" y="2924944"/>
            <a:ext cx="2033928" cy="230832"/>
          </a:xfrm>
          <a:prstGeom prst="rect">
            <a:avLst/>
          </a:prstGeom>
          <a:noFill/>
        </p:spPr>
        <p:txBody>
          <a:bodyPr wrap="square" rtlCol="0">
            <a:spAutoFit/>
          </a:bodyPr>
          <a:lstStyle/>
          <a:p>
            <a:pPr algn="ctr"/>
            <a:r>
              <a:rPr lang="en-US" altLang="ko-KR" dirty="0" smtClean="0"/>
              <a:t>Mask </a:t>
            </a:r>
            <a:r>
              <a:rPr lang="en-US" altLang="ko-KR" dirty="0"/>
              <a:t>Tooling </a:t>
            </a:r>
            <a:r>
              <a:rPr lang="en-US" altLang="ko-KR" dirty="0" smtClean="0"/>
              <a:t>Data </a:t>
            </a:r>
            <a:r>
              <a:rPr lang="en-US" altLang="ko-KR" dirty="0" smtClean="0"/>
              <a:t>Download Result</a:t>
            </a:r>
            <a:endParaRPr lang="ko-KR" altLang="en-US" dirty="0"/>
          </a:p>
        </p:txBody>
      </p:sp>
      <p:sp>
        <p:nvSpPr>
          <p:cNvPr id="54" name="직사각형 53"/>
          <p:cNvSpPr/>
          <p:nvPr/>
        </p:nvSpPr>
        <p:spPr>
          <a:xfrm>
            <a:off x="6544133" y="2954008"/>
            <a:ext cx="589326" cy="376744"/>
          </a:xfrm>
          <a:prstGeom prst="rect">
            <a:avLst/>
          </a:prstGeom>
          <a:solidFill>
            <a:srgbClr val="FFFF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tx1"/>
                </a:solidFill>
              </a:rPr>
              <a:t>Block </a:t>
            </a:r>
            <a:r>
              <a:rPr lang="en-US" altLang="ko-KR" dirty="0" smtClean="0">
                <a:solidFill>
                  <a:schemeClr val="tx1"/>
                </a:solidFill>
              </a:rPr>
              <a:t>1~C</a:t>
            </a:r>
            <a:endParaRPr lang="ko-KR" altLang="en-US">
              <a:solidFill>
                <a:schemeClr val="tx1"/>
              </a:solidFill>
            </a:endParaRPr>
          </a:p>
        </p:txBody>
      </p:sp>
      <p:sp>
        <p:nvSpPr>
          <p:cNvPr id="56" name="모서리가 둥근 직사각형 55"/>
          <p:cNvSpPr/>
          <p:nvPr/>
        </p:nvSpPr>
        <p:spPr>
          <a:xfrm rot="20141627">
            <a:off x="2315510" y="2934666"/>
            <a:ext cx="4176464" cy="1284973"/>
          </a:xfrm>
          <a:prstGeom prst="roundRect">
            <a:avLst/>
          </a:prstGeom>
          <a:solidFill>
            <a:srgbClr val="FFFF00"/>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000" dirty="0" smtClean="0">
                <a:solidFill>
                  <a:schemeClr val="tx1"/>
                </a:solidFill>
              </a:rPr>
              <a:t>TBD</a:t>
            </a:r>
            <a:endParaRPr lang="ko-KR" altLang="en-US" sz="5000">
              <a:solidFill>
                <a:schemeClr val="tx1"/>
              </a:solidFill>
            </a:endParaRPr>
          </a:p>
        </p:txBody>
      </p:sp>
    </p:spTree>
    <p:extLst>
      <p:ext uri="{BB962C8B-B14F-4D97-AF65-F5344CB8AC3E}">
        <p14:creationId xmlns:p14="http://schemas.microsoft.com/office/powerpoint/2010/main" val="1966010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138"/>
          <p:cNvSpPr>
            <a:spLocks noChangeArrowheads="1"/>
          </p:cNvSpPr>
          <p:nvPr/>
        </p:nvSpPr>
        <p:spPr bwMode="auto">
          <a:xfrm>
            <a:off x="560512" y="908720"/>
            <a:ext cx="8713788" cy="338554"/>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Material(Mask) Special Data</a:t>
            </a:r>
          </a:p>
        </p:txBody>
      </p:sp>
      <p:sp>
        <p:nvSpPr>
          <p:cNvPr id="313" name="직사각형 312"/>
          <p:cNvSpPr/>
          <p:nvPr/>
        </p:nvSpPr>
        <p:spPr>
          <a:xfrm>
            <a:off x="560512" y="1238595"/>
            <a:ext cx="8784976" cy="492670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59"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3.5 Equipment Specific Operation</a:t>
            </a:r>
            <a:endParaRPr lang="ko-KR" altLang="en-US" sz="2000" b="1" dirty="0">
              <a:latin typeface="微软雅黑" panose="020B0503020204020204" pitchFamily="34" charset="-122"/>
              <a:ea typeface="Gulim" panose="020B0600000101010101" pitchFamily="50" charset="-127"/>
            </a:endParaRPr>
          </a:p>
        </p:txBody>
      </p:sp>
      <p:graphicFrame>
        <p:nvGraphicFramePr>
          <p:cNvPr id="2" name="표 1"/>
          <p:cNvGraphicFramePr>
            <a:graphicFrameLocks noGrp="1"/>
          </p:cNvGraphicFramePr>
          <p:nvPr/>
        </p:nvGraphicFramePr>
        <p:xfrm>
          <a:off x="745718" y="1340768"/>
          <a:ext cx="8352928" cy="4545655"/>
        </p:xfrm>
        <a:graphic>
          <a:graphicData uri="http://schemas.openxmlformats.org/drawingml/2006/table">
            <a:tbl>
              <a:tblPr firstRow="1" bandRow="1">
                <a:tableStyleId>{5C22544A-7EE6-4342-B048-85BDC9FD1C3A}</a:tableStyleId>
              </a:tblPr>
              <a:tblGrid>
                <a:gridCol w="1254954"/>
                <a:gridCol w="1440160"/>
                <a:gridCol w="720080"/>
                <a:gridCol w="792088"/>
                <a:gridCol w="2088232"/>
                <a:gridCol w="720080"/>
                <a:gridCol w="648072"/>
                <a:gridCol w="689262"/>
              </a:tblGrid>
              <a:tr h="504056">
                <a:tc rowSpan="2">
                  <a:txBody>
                    <a:bodyPr/>
                    <a:lstStyle/>
                    <a:p>
                      <a:pPr algn="ctr" latinLnBrk="1"/>
                      <a:r>
                        <a:rPr lang="en-US" altLang="ko-KR" sz="1200" dirty="0"/>
                        <a:t>Item Name</a:t>
                      </a:r>
                      <a:endParaRPr lang="ko-KR" altLang="en-US" sz="1200" dirty="0"/>
                    </a:p>
                  </a:txBody>
                  <a:tcPr anchor="ctr"/>
                </a:tc>
                <a:tc rowSpan="2">
                  <a:txBody>
                    <a:bodyPr/>
                    <a:lstStyle/>
                    <a:p>
                      <a:pPr algn="ctr" latinLnBrk="1"/>
                      <a:r>
                        <a:rPr lang="en-US" altLang="ko-KR" sz="1200" dirty="0"/>
                        <a:t>Description</a:t>
                      </a:r>
                      <a:endParaRPr lang="ko-KR" altLang="en-US" sz="1200"/>
                    </a:p>
                  </a:txBody>
                  <a:tcPr anchor="ctr"/>
                </a:tc>
                <a:tc rowSpan="2">
                  <a:txBody>
                    <a:bodyPr/>
                    <a:lstStyle/>
                    <a:p>
                      <a:pPr algn="ctr" latinLnBrk="1"/>
                      <a:r>
                        <a:rPr lang="en-US" altLang="ko-KR" sz="1200" dirty="0"/>
                        <a:t>Format</a:t>
                      </a:r>
                      <a:endParaRPr lang="ko-KR" altLang="en-US" sz="1200"/>
                    </a:p>
                  </a:txBody>
                  <a:tcPr anchor="ctr"/>
                </a:tc>
                <a:tc rowSpan="2">
                  <a:txBody>
                    <a:bodyPr/>
                    <a:lstStyle/>
                    <a:p>
                      <a:pPr algn="ctr" latinLnBrk="1"/>
                      <a:r>
                        <a:rPr lang="en-US" altLang="ko-KR" sz="1200" dirty="0"/>
                        <a:t>Word</a:t>
                      </a:r>
                      <a:r>
                        <a:rPr lang="en-US" altLang="ko-KR" sz="1200" baseline="0" dirty="0"/>
                        <a:t> Points</a:t>
                      </a:r>
                      <a:endParaRPr lang="ko-KR" altLang="en-US" sz="1200" dirty="0"/>
                    </a:p>
                  </a:txBody>
                  <a:tcPr anchor="ctr"/>
                </a:tc>
                <a:tc rowSpan="2">
                  <a:txBody>
                    <a:bodyPr/>
                    <a:lstStyle/>
                    <a:p>
                      <a:pPr algn="ctr" latinLnBrk="1"/>
                      <a:r>
                        <a:rPr lang="en-US" altLang="ko-KR" sz="1200" dirty="0"/>
                        <a:t>Sub Items</a:t>
                      </a:r>
                      <a:endParaRPr lang="ko-KR" altLang="en-US" sz="1200"/>
                    </a:p>
                  </a:txBody>
                  <a:tcPr anchor="ctr"/>
                </a:tc>
                <a:tc gridSpan="3">
                  <a:txBody>
                    <a:bodyPr/>
                    <a:lstStyle/>
                    <a:p>
                      <a:pPr algn="ctr" latinLnBrk="1"/>
                      <a:r>
                        <a:rPr lang="en-US" altLang="ko-KR" sz="1200" dirty="0"/>
                        <a:t>Writable</a:t>
                      </a:r>
                      <a:endParaRPr lang="ko-KR" altLang="en-US" sz="1200"/>
                    </a:p>
                  </a:txBody>
                  <a:tcPr anchor="ctr"/>
                </a:tc>
                <a:tc hMerge="1">
                  <a:txBody>
                    <a:bodyPr/>
                    <a:lstStyle/>
                    <a:p>
                      <a:endParaRPr lang="ko-KR"/>
                    </a:p>
                  </a:txBody>
                  <a:tcPr/>
                </a:tc>
                <a:tc hMerge="1">
                  <a:txBody>
                    <a:bodyPr/>
                    <a:lstStyle/>
                    <a:p>
                      <a:endParaRPr lang="ko-KR"/>
                    </a:p>
                  </a:txBody>
                  <a:tcPr/>
                </a:tc>
              </a:tr>
              <a:tr h="504056">
                <a:tc vMerge="1">
                  <a:txBody>
                    <a:bodyPr/>
                    <a:lstStyle/>
                    <a:p>
                      <a:endParaRPr lang="ko-KR"/>
                    </a:p>
                  </a:txBody>
                  <a:tcPr/>
                </a:tc>
                <a:tc vMerge="1">
                  <a:txBody>
                    <a:bodyPr/>
                    <a:lstStyle/>
                    <a:p>
                      <a:endParaRPr lang="ko-KR"/>
                    </a:p>
                  </a:txBody>
                  <a:tcPr/>
                </a:tc>
                <a:tc vMerge="1">
                  <a:txBody>
                    <a:bodyPr/>
                    <a:lstStyle/>
                    <a:p>
                      <a:endParaRPr lang="ko-KR"/>
                    </a:p>
                  </a:txBody>
                  <a:tcPr/>
                </a:tc>
                <a:tc vMerge="1">
                  <a:txBody>
                    <a:bodyPr/>
                    <a:lstStyle/>
                    <a:p>
                      <a:endParaRPr lang="ko-KR"/>
                    </a:p>
                  </a:txBody>
                  <a:tcPr/>
                </a:tc>
                <a:tc vMerge="1">
                  <a:txBody>
                    <a:bodyPr/>
                    <a:lstStyle/>
                    <a:p>
                      <a:endParaRPr lang="ko-KR"/>
                    </a:p>
                  </a:txBody>
                  <a:tcPr/>
                </a:tc>
                <a:tc>
                  <a:txBody>
                    <a:bodyPr/>
                    <a:lstStyle/>
                    <a:p>
                      <a:pPr algn="ctr" latinLnBrk="1"/>
                      <a:r>
                        <a:rPr lang="en-US" altLang="ko-KR" sz="1200" dirty="0"/>
                        <a:t>CIM</a:t>
                      </a:r>
                      <a:endParaRPr lang="ko-KR" altLang="en-US" sz="1200" dirty="0"/>
                    </a:p>
                  </a:txBody>
                  <a:tcPr anchor="ctr"/>
                </a:tc>
                <a:tc>
                  <a:txBody>
                    <a:bodyPr/>
                    <a:lstStyle/>
                    <a:p>
                      <a:pPr algn="ctr" latinLnBrk="1"/>
                      <a:r>
                        <a:rPr lang="en-US" altLang="ko-KR" sz="1200" dirty="0"/>
                        <a:t>LD</a:t>
                      </a:r>
                      <a:endParaRPr lang="ko-KR" altLang="en-US" sz="1200" dirty="0"/>
                    </a:p>
                  </a:txBody>
                  <a:tcPr anchor="ctr"/>
                </a:tc>
                <a:tc>
                  <a:txBody>
                    <a:bodyPr/>
                    <a:lstStyle/>
                    <a:p>
                      <a:pPr algn="ctr" latinLnBrk="1"/>
                      <a:r>
                        <a:rPr lang="en-US" altLang="ko-KR" sz="1200" dirty="0"/>
                        <a:t>EQP</a:t>
                      </a:r>
                      <a:endParaRPr lang="ko-KR" altLang="en-US" sz="1200" dirty="0"/>
                    </a:p>
                  </a:txBody>
                  <a:tcPr anchor="ctr"/>
                </a:tc>
              </a:tr>
              <a:tr h="448050">
                <a:tc>
                  <a:txBody>
                    <a:bodyPr/>
                    <a:lstStyle/>
                    <a:p>
                      <a:pPr algn="ctr" latinLnBrk="1"/>
                      <a:r>
                        <a:rPr lang="en-US" altLang="ko-KR" sz="1200" dirty="0"/>
                        <a:t>Loading Chamber ID</a:t>
                      </a:r>
                      <a:endParaRPr lang="ko-KR" altLang="en-US" sz="120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200" dirty="0"/>
                        <a:t>Loading Chamber ID &amp; Stage</a:t>
                      </a:r>
                      <a:endParaRPr lang="ko-KR" altLang="en-US" sz="1200" dirty="0"/>
                    </a:p>
                  </a:txBody>
                  <a:tcPr anchor="ctr"/>
                </a:tc>
                <a:tc>
                  <a:txBody>
                    <a:bodyPr/>
                    <a:lstStyle/>
                    <a:p>
                      <a:pPr algn="ctr" latinLnBrk="1"/>
                      <a:r>
                        <a:rPr lang="en-US" altLang="ko-KR" sz="1200" dirty="0"/>
                        <a:t>ASC</a:t>
                      </a:r>
                      <a:endParaRPr lang="ko-KR" altLang="en-US" sz="1200" dirty="0"/>
                    </a:p>
                  </a:txBody>
                  <a:tcPr anchor="ctr"/>
                </a:tc>
                <a:tc>
                  <a:txBody>
                    <a:bodyPr/>
                    <a:lstStyle/>
                    <a:p>
                      <a:pPr algn="ctr" latinLnBrk="1"/>
                      <a:r>
                        <a:rPr lang="en-US" altLang="ko-KR" sz="1200" dirty="0"/>
                        <a:t>10</a:t>
                      </a:r>
                      <a:endParaRPr lang="ko-KR" altLang="en-US" sz="1200" dirty="0"/>
                    </a:p>
                  </a:txBody>
                  <a:tcPr anchor="ctr"/>
                </a:tc>
                <a:tc>
                  <a:txBody>
                    <a:bodyPr/>
                    <a:lstStyle/>
                    <a:p>
                      <a:pPr algn="ctr" latinLnBrk="1"/>
                      <a:r>
                        <a:rPr lang="en-US" altLang="ko-KR" sz="1200" dirty="0"/>
                        <a:t>Download</a:t>
                      </a:r>
                      <a:r>
                        <a:rPr lang="en-US" altLang="ko-KR" sz="1200" baseline="0" dirty="0"/>
                        <a:t> From MES </a:t>
                      </a:r>
                    </a:p>
                    <a:p>
                      <a:pPr algn="ctr" latinLnBrk="1"/>
                      <a:r>
                        <a:rPr lang="en-US" altLang="ko-KR" sz="1200" baseline="0" dirty="0"/>
                        <a:t>( Sub-Unit No)</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endParaRPr lang="ko-KR" altLang="en-US" sz="1200" dirty="0"/>
                    </a:p>
                  </a:txBody>
                  <a:tcPr anchor="ctr"/>
                </a:tc>
              </a:tr>
              <a:tr h="1288143">
                <a:tc>
                  <a:txBody>
                    <a:bodyPr/>
                    <a:lstStyle/>
                    <a:p>
                      <a:pPr algn="ctr" latinLnBrk="1"/>
                      <a:r>
                        <a:rPr lang="en-US" altLang="ko-KR" sz="1200" dirty="0"/>
                        <a:t>Using</a:t>
                      </a:r>
                      <a:r>
                        <a:rPr lang="en-US" altLang="ko-KR" sz="1200" baseline="0" dirty="0"/>
                        <a:t> Material Count</a:t>
                      </a:r>
                      <a:endParaRPr lang="ko-KR" altLang="en-US" sz="1200" dirty="0"/>
                    </a:p>
                  </a:txBody>
                  <a:tcPr anchor="ctr"/>
                </a:tc>
                <a:tc>
                  <a:txBody>
                    <a:bodyPr/>
                    <a:lstStyle/>
                    <a:p>
                      <a:pPr algn="ctr" latinLnBrk="1"/>
                      <a:r>
                        <a:rPr lang="en-US" altLang="ko-KR" sz="1200" dirty="0"/>
                        <a:t>It is Only Used in the line which need Processing</a:t>
                      </a:r>
                      <a:r>
                        <a:rPr lang="en-US" altLang="ko-KR" sz="1200" baseline="0" dirty="0"/>
                        <a:t> count Information by Material</a:t>
                      </a:r>
                      <a:endParaRPr lang="ko-KR" altLang="en-US" sz="1200" dirty="0"/>
                    </a:p>
                  </a:txBody>
                  <a:tcPr anchor="ctr"/>
                </a:tc>
                <a:tc>
                  <a:txBody>
                    <a:bodyPr/>
                    <a:lstStyle/>
                    <a:p>
                      <a:pPr algn="ctr" latinLnBrk="1"/>
                      <a:r>
                        <a:rPr lang="en-US" altLang="ko-KR" sz="1200" dirty="0"/>
                        <a:t>INT</a:t>
                      </a:r>
                      <a:endParaRPr lang="ko-KR" altLang="en-US" sz="1200" dirty="0"/>
                    </a:p>
                  </a:txBody>
                  <a:tcPr anchor="ctr"/>
                </a:tc>
                <a:tc>
                  <a:txBody>
                    <a:bodyPr/>
                    <a:lstStyle/>
                    <a:p>
                      <a:pPr algn="ctr" latinLnBrk="1"/>
                      <a:r>
                        <a:rPr lang="en-US" altLang="ko-KR" sz="1200" dirty="0"/>
                        <a:t>1</a:t>
                      </a:r>
                      <a:endParaRPr lang="ko-KR" altLang="en-US" sz="1200" dirty="0"/>
                    </a:p>
                  </a:txBody>
                  <a:tcPr anchor="ctr"/>
                </a:tc>
                <a:tc>
                  <a:txBody>
                    <a:bodyPr/>
                    <a:lstStyle/>
                    <a:p>
                      <a:pPr algn="ctr" latinLnBrk="1"/>
                      <a:r>
                        <a:rPr lang="en-US" altLang="ko-KR" sz="1200" dirty="0"/>
                        <a:t>In Put The</a:t>
                      </a:r>
                      <a:r>
                        <a:rPr lang="en-US" altLang="ko-KR" sz="1200" baseline="0" dirty="0"/>
                        <a:t> Mask Using Count by EQ(Timing : After Processed)</a:t>
                      </a:r>
                      <a:endParaRPr lang="ko-KR" altLang="en-US" sz="1200" dirty="0"/>
                    </a:p>
                  </a:txBody>
                  <a:tcPr anchor="ctr"/>
                </a:tc>
                <a:tc>
                  <a:txBody>
                    <a:bodyPr/>
                    <a:lstStyle/>
                    <a:p>
                      <a:pPr algn="ctr" latinLnBrk="1"/>
                      <a:endParaRPr lang="ko-KR" altLang="en-US" sz="1200" dirty="0"/>
                    </a:p>
                  </a:txBody>
                  <a:tcPr anchor="ctr"/>
                </a:tc>
                <a:tc>
                  <a:txBody>
                    <a:bodyPr/>
                    <a:lstStyle/>
                    <a:p>
                      <a:pPr algn="ctr" latinLnBrk="1"/>
                      <a:endParaRPr lang="ko-KR" altLang="en-US" sz="1200" dirty="0"/>
                    </a:p>
                  </a:txBody>
                  <a:tcPr anchor="ctr"/>
                </a:tc>
                <a:tc>
                  <a:txBody>
                    <a:bodyPr/>
                    <a:lstStyle/>
                    <a:p>
                      <a:pPr algn="ctr" latinLnBrk="1"/>
                      <a:r>
                        <a:rPr lang="en-US" altLang="ko-KR" sz="1200" dirty="0"/>
                        <a:t>W</a:t>
                      </a:r>
                      <a:endParaRPr lang="ko-KR" altLang="en-US" sz="1200" dirty="0"/>
                    </a:p>
                  </a:txBody>
                  <a:tcPr anchor="ctr"/>
                </a:tc>
              </a:tr>
              <a:tr h="448050">
                <a:tc>
                  <a:txBody>
                    <a:bodyPr/>
                    <a:lstStyle/>
                    <a:p>
                      <a:pPr algn="ctr" latinLnBrk="1"/>
                      <a:r>
                        <a:rPr lang="en-US" altLang="ko-KR" sz="1200" dirty="0"/>
                        <a:t>Mask OffSet X</a:t>
                      </a:r>
                      <a:endParaRPr lang="ko-KR" altLang="en-US" sz="12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200" dirty="0"/>
                        <a:t>Mask OffSet X</a:t>
                      </a:r>
                      <a:endParaRPr lang="ko-KR" altLang="en-US" sz="1200"/>
                    </a:p>
                  </a:txBody>
                  <a:tcPr anchor="ctr"/>
                </a:tc>
                <a:tc>
                  <a:txBody>
                    <a:bodyPr/>
                    <a:lstStyle/>
                    <a:p>
                      <a:pPr algn="ctr" latinLnBrk="1"/>
                      <a:r>
                        <a:rPr lang="en-US" altLang="ko-KR" sz="1200" dirty="0"/>
                        <a:t>SINT</a:t>
                      </a:r>
                      <a:endParaRPr lang="ko-KR" altLang="en-US" sz="1200"/>
                    </a:p>
                  </a:txBody>
                  <a:tcPr anchor="ctr"/>
                </a:tc>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a:t>Download From MES</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r>
                        <a:rPr lang="en-US" altLang="ko-KR" sz="1200" dirty="0"/>
                        <a:t>W</a:t>
                      </a:r>
                      <a:endParaRPr lang="ko-KR" altLang="en-US" sz="1200" dirty="0"/>
                    </a:p>
                  </a:txBody>
                  <a:tcPr anchor="ctr"/>
                </a:tc>
              </a:tr>
              <a:tr h="448050">
                <a:tc>
                  <a:txBody>
                    <a:bodyPr/>
                    <a:lstStyle/>
                    <a:p>
                      <a:pPr algn="ctr" latinLnBrk="1"/>
                      <a:r>
                        <a:rPr lang="en-US" altLang="ko-KR" sz="1200" dirty="0"/>
                        <a:t>Mask OffSet Y</a:t>
                      </a:r>
                      <a:endParaRPr lang="ko-KR" altLang="en-US" sz="12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200" dirty="0"/>
                        <a:t>Mask OffSet Y</a:t>
                      </a:r>
                      <a:endParaRPr lang="ko-KR" altLang="en-US" sz="1200"/>
                    </a:p>
                  </a:txBody>
                  <a:tcPr anchor="ctr"/>
                </a:tc>
                <a:tc>
                  <a:txBody>
                    <a:bodyPr/>
                    <a:lstStyle/>
                    <a:p>
                      <a:pPr algn="ctr" latinLnBrk="1"/>
                      <a:r>
                        <a:rPr lang="en-US" altLang="ko-KR" sz="1200" dirty="0"/>
                        <a:t>SINT</a:t>
                      </a:r>
                      <a:endParaRPr lang="ko-KR" altLang="en-US" sz="1200"/>
                    </a:p>
                  </a:txBody>
                  <a:tcPr anchor="ctr"/>
                </a:tc>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a:t>Download From MES</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r>
                        <a:rPr lang="en-US" altLang="ko-KR" sz="1200" dirty="0"/>
                        <a:t>W</a:t>
                      </a:r>
                      <a:endParaRPr lang="ko-KR" altLang="en-US" sz="1200" dirty="0"/>
                    </a:p>
                  </a:txBody>
                  <a:tcPr anchor="ctr"/>
                </a:tc>
              </a:tr>
              <a:tr h="448050">
                <a:tc>
                  <a:txBody>
                    <a:bodyPr/>
                    <a:lstStyle/>
                    <a:p>
                      <a:pPr algn="ctr" latinLnBrk="1"/>
                      <a:r>
                        <a:rPr lang="en-US" altLang="ko-KR" sz="1200" dirty="0"/>
                        <a:t>Mask OffSet T</a:t>
                      </a:r>
                      <a:endParaRPr lang="ko-KR" altLang="en-US" sz="12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200" dirty="0"/>
                        <a:t>Mask OffSet T</a:t>
                      </a:r>
                      <a:endParaRPr lang="ko-KR" altLang="en-US" sz="1200"/>
                    </a:p>
                  </a:txBody>
                  <a:tcPr anchor="ctr"/>
                </a:tc>
                <a:tc>
                  <a:txBody>
                    <a:bodyPr/>
                    <a:lstStyle/>
                    <a:p>
                      <a:pPr algn="ctr" latinLnBrk="1"/>
                      <a:r>
                        <a:rPr lang="en-US" altLang="ko-KR" sz="1200" dirty="0"/>
                        <a:t>SINT</a:t>
                      </a:r>
                      <a:endParaRPr lang="ko-KR" altLang="en-US" sz="1200"/>
                    </a:p>
                  </a:txBody>
                  <a:tcPr anchor="ctr"/>
                </a:tc>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a:t>Download From MES</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r>
                        <a:rPr lang="en-US" altLang="ko-KR" sz="1200" dirty="0"/>
                        <a:t>W</a:t>
                      </a:r>
                      <a:endParaRPr lang="ko-KR" altLang="en-US" sz="1200" dirty="0"/>
                    </a:p>
                  </a:txBody>
                  <a:tcPr anchor="ctr"/>
                </a:tc>
              </a:tr>
              <a:tr h="448050">
                <a:tc>
                  <a:txBody>
                    <a:bodyPr/>
                    <a:lstStyle/>
                    <a:p>
                      <a:pPr algn="ctr" latinLnBrk="1"/>
                      <a:r>
                        <a:rPr lang="en-US" altLang="ko-KR" sz="1200" dirty="0"/>
                        <a:t>Mask Thickness</a:t>
                      </a:r>
                      <a:endParaRPr lang="ko-KR" altLang="en-US" sz="12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200" dirty="0"/>
                        <a:t>Mask Thickness</a:t>
                      </a:r>
                      <a:endParaRPr lang="ko-KR" altLang="en-US" sz="1200"/>
                    </a:p>
                  </a:txBody>
                  <a:tcPr anchor="ctr"/>
                </a:tc>
                <a:tc>
                  <a:txBody>
                    <a:bodyPr/>
                    <a:lstStyle/>
                    <a:p>
                      <a:pPr algn="ctr" latinLnBrk="1"/>
                      <a:r>
                        <a:rPr lang="en-US" altLang="ko-KR" sz="1200" dirty="0"/>
                        <a:t>SINT</a:t>
                      </a:r>
                      <a:endParaRPr lang="ko-KR" altLang="en-US" sz="1200"/>
                    </a:p>
                  </a:txBody>
                  <a:tcPr anchor="ctr"/>
                </a:tc>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a:t>Download From MES</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r>
                        <a:rPr lang="en-US" altLang="ko-KR" sz="1200" dirty="0"/>
                        <a:t>W</a:t>
                      </a:r>
                      <a:endParaRPr lang="ko-KR" altLang="en-US" sz="1200" dirty="0"/>
                    </a:p>
                  </a:txBody>
                  <a:tcPr anchor="ctr"/>
                </a:tc>
                <a:tc>
                  <a:txBody>
                    <a:bodyPr/>
                    <a:lstStyle/>
                    <a:p>
                      <a:pPr algn="ctr" latinLnBrk="1"/>
                      <a:r>
                        <a:rPr lang="en-US" altLang="ko-KR" sz="1200" dirty="0"/>
                        <a:t>W</a:t>
                      </a:r>
                      <a:endParaRPr lang="ko-KR" altLang="en-US" sz="1200" dirty="0"/>
                    </a:p>
                  </a:txBody>
                  <a:tcPr anchor="ctr"/>
                </a:tc>
              </a:tr>
            </a:tbl>
          </a:graphicData>
        </a:graphic>
      </p:graphicFrame>
      <p:sp>
        <p:nvSpPr>
          <p:cNvPr id="7" name="모서리가 둥근 직사각형 6"/>
          <p:cNvSpPr/>
          <p:nvPr/>
        </p:nvSpPr>
        <p:spPr>
          <a:xfrm rot="20360288">
            <a:off x="1959874" y="2771095"/>
            <a:ext cx="5612746" cy="1988817"/>
          </a:xfrm>
          <a:prstGeom prst="roundRect">
            <a:avLst/>
          </a:prstGeom>
          <a:solidFill>
            <a:srgbClr val="FFFF7F"/>
          </a:solidFill>
          <a:ln>
            <a:no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000" dirty="0" smtClean="0">
                <a:solidFill>
                  <a:schemeClr val="tx1"/>
                </a:solidFill>
              </a:rPr>
              <a:t>TBD</a:t>
            </a:r>
            <a:endParaRPr lang="ko-KR" altLang="en-US" sz="5000">
              <a:solidFill>
                <a:schemeClr val="tx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992188" y="193675"/>
            <a:ext cx="176212" cy="596900"/>
          </a:xfrm>
          <a:prstGeom prst="rect">
            <a:avLst/>
          </a:prstGeom>
          <a:noFill/>
          <a:ln w="9525">
            <a:noFill/>
            <a:miter lim="800000"/>
          </a:ln>
        </p:spPr>
        <p:txBody>
          <a:bodyPr wrap="none" lIns="87172" tIns="43586" rIns="87172" bIns="43586" anchor="ctr">
            <a:spAutoFit/>
          </a:bodyPr>
          <a:lstStyle/>
          <a:p>
            <a:pPr defTabSz="871220" eaLnBrk="1" latinLnBrk="1" hangingPunct="1"/>
            <a:endParaRPr lang="zh-CN" altLang="en-US" sz="3300" b="1">
              <a:solidFill>
                <a:schemeClr val="bg1"/>
              </a:solidFill>
              <a:latin typeface="Arial" panose="020B0604020202020204" pitchFamily="34" charset="0"/>
            </a:endParaRPr>
          </a:p>
        </p:txBody>
      </p:sp>
      <p:sp>
        <p:nvSpPr>
          <p:cNvPr id="25603" name="Rectangle 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Gulim" panose="020B0600000101010101" pitchFamily="50" charset="-127"/>
              </a:rPr>
              <a:t>Sub Contents</a:t>
            </a:r>
            <a:endParaRPr lang="ko-KR" altLang="en-US" sz="2000" b="1" dirty="0">
              <a:latin typeface="微软雅黑" panose="020B0503020204020204" pitchFamily="34" charset="-122"/>
              <a:ea typeface="Gulim" panose="020B0600000101010101" pitchFamily="50" charset="-127"/>
            </a:endParaRPr>
          </a:p>
        </p:txBody>
      </p:sp>
      <p:sp>
        <p:nvSpPr>
          <p:cNvPr id="25604" name="矩形 8"/>
          <p:cNvSpPr>
            <a:spLocks noChangeArrowheads="1"/>
          </p:cNvSpPr>
          <p:nvPr/>
        </p:nvSpPr>
        <p:spPr bwMode="auto">
          <a:xfrm>
            <a:off x="920750" y="1125538"/>
            <a:ext cx="6480175" cy="1660525"/>
          </a:xfrm>
          <a:prstGeom prst="rect">
            <a:avLst/>
          </a:prstGeom>
          <a:noFill/>
          <a:ln w="9525">
            <a:noFill/>
            <a:miter lim="800000"/>
          </a:ln>
        </p:spPr>
        <p:txBody>
          <a:bodyPr>
            <a:spAutoFit/>
          </a:bodyPr>
          <a:lstStyle/>
          <a:p>
            <a:pPr latinLnBrk="1">
              <a:lnSpc>
                <a:spcPct val="15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4. Data Collection</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sym typeface="+mn-ea"/>
              </a:rPr>
              <a:t>      4.1 SV(Status Variable)</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sym typeface="+mn-ea"/>
              </a:rPr>
              <a:t>      4.2 DV(Process Data)</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sym typeface="+mn-ea"/>
              </a:rPr>
              <a:t>      4.3 CV(Checked Variable)</a:t>
            </a:r>
            <a:endPar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138"/>
          <p:cNvSpPr>
            <a:spLocks noChangeArrowheads="1"/>
          </p:cNvSpPr>
          <p:nvPr/>
        </p:nvSpPr>
        <p:spPr bwMode="auto">
          <a:xfrm>
            <a:off x="631825" y="981075"/>
            <a:ext cx="8713788" cy="336550"/>
          </a:xfrm>
          <a:prstGeom prst="rect">
            <a:avLst/>
          </a:prstGeom>
          <a:noFill/>
          <a:ln w="12700">
            <a:noFill/>
            <a:miter lim="800000"/>
            <a:headEnd type="none" w="sm" len="sm"/>
            <a:tailEnd type="none" w="sm" len="sm"/>
          </a:ln>
        </p:spPr>
        <p:txBody>
          <a:bodyPr>
            <a:spAutoFit/>
          </a:bodyPr>
          <a:lstStyle/>
          <a:p>
            <a:pPr marL="266700" indent="-266700" defTabSz="914400" eaLnBrk="1" latinLnBrk="1" hangingPunct="1">
              <a:buFont typeface="Wingdings" panose="05000000000000000000" pitchFamily="2" charset="2"/>
              <a:buNone/>
            </a:pPr>
            <a:r>
              <a:rPr lang="en-US" altLang="ko-KR" sz="1600" b="1" dirty="0">
                <a:solidFill>
                  <a:schemeClr val="tx1"/>
                </a:solidFill>
                <a:latin typeface="微软雅黑" panose="020B0503020204020204" pitchFamily="34" charset="-122"/>
                <a:ea typeface="微软雅黑" panose="020B0503020204020204" pitchFamily="34" charset="-122"/>
              </a:rPr>
              <a:t>Port Properties of each Port for operations</a:t>
            </a:r>
          </a:p>
        </p:txBody>
      </p:sp>
      <p:sp>
        <p:nvSpPr>
          <p:cNvPr id="1040" name="Rectangle 10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微软雅黑" panose="020B0503020204020204" pitchFamily="34" charset="-122"/>
              </a:rPr>
              <a:t>1.3 Port Configuration </a:t>
            </a:r>
            <a:endParaRPr lang="ko-KR" altLang="en-US" sz="2000" b="1" dirty="0">
              <a:latin typeface="微软雅黑" panose="020B0503020204020204" pitchFamily="34" charset="-122"/>
              <a:ea typeface="Gulim" panose="020B0600000101010101" pitchFamily="50" charset="-127"/>
            </a:endParaRPr>
          </a:p>
        </p:txBody>
      </p:sp>
      <p:graphicFrame>
        <p:nvGraphicFramePr>
          <p:cNvPr id="70" name="표 69"/>
          <p:cNvGraphicFramePr>
            <a:graphicFrameLocks noGrp="1"/>
          </p:cNvGraphicFramePr>
          <p:nvPr/>
        </p:nvGraphicFramePr>
        <p:xfrm>
          <a:off x="632519" y="1340768"/>
          <a:ext cx="8640954" cy="4752531"/>
        </p:xfrm>
        <a:graphic>
          <a:graphicData uri="http://schemas.openxmlformats.org/drawingml/2006/table">
            <a:tbl>
              <a:tblPr firstRow="1" bandRow="1">
                <a:tableStyleId>{5C22544A-7EE6-4342-B048-85BDC9FD1C3A}</a:tableStyleId>
              </a:tblPr>
              <a:tblGrid>
                <a:gridCol w="1172223"/>
                <a:gridCol w="703333"/>
                <a:gridCol w="703333"/>
                <a:gridCol w="703333"/>
                <a:gridCol w="703333"/>
                <a:gridCol w="703333"/>
                <a:gridCol w="703333"/>
                <a:gridCol w="703333"/>
                <a:gridCol w="703333"/>
                <a:gridCol w="1842067"/>
              </a:tblGrid>
              <a:tr h="435698">
                <a:tc>
                  <a:txBody>
                    <a:bodyPr/>
                    <a:lstStyle/>
                    <a:p>
                      <a:pPr algn="ctr" latinLnBrk="1"/>
                      <a:r>
                        <a:rPr lang="en-US" altLang="ko-KR" sz="900" dirty="0"/>
                        <a:t>Item</a:t>
                      </a:r>
                      <a:endParaRPr lang="ko-KR" altLang="en-US" sz="900" dirty="0"/>
                    </a:p>
                  </a:txBody>
                  <a:tcPr anchor="ctr"/>
                </a:tc>
                <a:tc>
                  <a:txBody>
                    <a:bodyPr/>
                    <a:lstStyle/>
                    <a:p>
                      <a:pPr algn="ctr" latinLnBrk="1"/>
                      <a:r>
                        <a:rPr lang="en-US" altLang="ko-KR" sz="900" dirty="0"/>
                        <a:t>PL01</a:t>
                      </a:r>
                      <a:endParaRPr lang="ko-KR" altLang="en-US" sz="900" dirty="0"/>
                    </a:p>
                  </a:txBody>
                  <a:tcPr anchor="ctr"/>
                </a:tc>
                <a:tc>
                  <a:txBody>
                    <a:bodyPr/>
                    <a:lstStyle/>
                    <a:p>
                      <a:pPr algn="ctr" latinLnBrk="1"/>
                      <a:r>
                        <a:rPr lang="en-US" altLang="ko-KR" sz="900" dirty="0"/>
                        <a:t>PL02</a:t>
                      </a:r>
                      <a:endParaRPr lang="ko-KR" altLang="en-US" sz="900" dirty="0"/>
                    </a:p>
                  </a:txBody>
                  <a:tcPr anchor="ctr"/>
                </a:tc>
                <a:tc>
                  <a:txBody>
                    <a:bodyPr/>
                    <a:lstStyle/>
                    <a:p>
                      <a:pPr algn="ctr" latinLnBrk="1"/>
                      <a:r>
                        <a:rPr lang="en-US" altLang="ko-KR" sz="900" dirty="0"/>
                        <a:t>PL03</a:t>
                      </a:r>
                      <a:endParaRPr lang="ko-KR" altLang="en-US" sz="900" dirty="0"/>
                    </a:p>
                  </a:txBody>
                  <a:tcPr anchor="ctr"/>
                </a:tc>
                <a:tc>
                  <a:txBody>
                    <a:bodyPr/>
                    <a:lstStyle/>
                    <a:p>
                      <a:pPr algn="ctr" latinLnBrk="1"/>
                      <a:r>
                        <a:rPr lang="en-US" altLang="ko-KR" sz="900" dirty="0"/>
                        <a:t>PL04</a:t>
                      </a:r>
                      <a:endParaRPr lang="ko-KR" altLang="en-US" sz="900" dirty="0"/>
                    </a:p>
                  </a:txBody>
                  <a:tcPr anchor="ctr"/>
                </a:tc>
                <a:tc>
                  <a:txBody>
                    <a:bodyPr/>
                    <a:lstStyle/>
                    <a:p>
                      <a:pPr algn="ctr" latinLnBrk="1"/>
                      <a:r>
                        <a:rPr lang="en-US" altLang="ko-KR" sz="900" dirty="0" smtClean="0"/>
                        <a:t>PL05</a:t>
                      </a:r>
                      <a:endParaRPr lang="ko-KR" altLang="en-US" sz="900" dirty="0"/>
                    </a:p>
                  </a:txBody>
                  <a:tcPr anchor="ctr"/>
                </a:tc>
                <a:tc>
                  <a:txBody>
                    <a:bodyPr/>
                    <a:lstStyle/>
                    <a:p>
                      <a:pPr algn="ctr" latinLnBrk="1"/>
                      <a:r>
                        <a:rPr lang="en-US" altLang="ko-KR" sz="900" dirty="0" smtClean="0"/>
                        <a:t>PL06</a:t>
                      </a:r>
                      <a:endParaRPr lang="ko-KR" altLang="en-US" sz="900" dirty="0"/>
                    </a:p>
                  </a:txBody>
                  <a:tcPr anchor="ctr"/>
                </a:tc>
                <a:tc>
                  <a:txBody>
                    <a:bodyPr/>
                    <a:lstStyle/>
                    <a:p>
                      <a:pPr algn="ctr" latinLnBrk="1"/>
                      <a:r>
                        <a:rPr lang="en-US" altLang="ko-KR" sz="900" dirty="0" smtClean="0"/>
                        <a:t>PL07</a:t>
                      </a:r>
                      <a:endParaRPr lang="ko-KR" altLang="en-US" sz="900" dirty="0"/>
                    </a:p>
                  </a:txBody>
                  <a:tcPr anchor="ctr"/>
                </a:tc>
                <a:tc>
                  <a:txBody>
                    <a:bodyPr/>
                    <a:lstStyle/>
                    <a:p>
                      <a:pPr algn="ctr" latinLnBrk="1"/>
                      <a:r>
                        <a:rPr lang="en-US" altLang="ko-KR" sz="900" dirty="0" smtClean="0"/>
                        <a:t>PL08</a:t>
                      </a:r>
                      <a:endParaRPr lang="ko-KR" altLang="en-US" sz="900" dirty="0"/>
                    </a:p>
                  </a:txBody>
                  <a:tcPr anchor="ctr"/>
                </a:tc>
                <a:tc>
                  <a:txBody>
                    <a:bodyPr/>
                    <a:lstStyle/>
                    <a:p>
                      <a:pPr algn="ctr" latinLnBrk="1"/>
                      <a:r>
                        <a:rPr lang="en-US" altLang="ko-KR" sz="900" dirty="0"/>
                        <a:t>Description</a:t>
                      </a:r>
                      <a:endParaRPr lang="ko-KR" altLang="en-US" sz="900" dirty="0"/>
                    </a:p>
                  </a:txBody>
                  <a:tcPr anchor="ctr"/>
                </a:tc>
              </a:tr>
              <a:tr h="411728">
                <a:tc>
                  <a:txBody>
                    <a:bodyPr/>
                    <a:lstStyle/>
                    <a:p>
                      <a:pPr algn="ctr" latinLnBrk="1"/>
                      <a:r>
                        <a:rPr lang="en-US" altLang="ko-KR" sz="900" dirty="0"/>
                        <a:t>Reader Type</a:t>
                      </a:r>
                      <a:endParaRPr lang="ko-KR" altLang="en-US" sz="900" dirty="0"/>
                    </a:p>
                  </a:txBody>
                  <a:tcPr anchor="ctr"/>
                </a:tc>
                <a:tc>
                  <a:txBody>
                    <a:bodyPr/>
                    <a:lstStyle/>
                    <a:p>
                      <a:pPr algn="ctr" latinLnBrk="1"/>
                      <a:r>
                        <a:rPr lang="en-US" altLang="ko-KR" sz="900" dirty="0"/>
                        <a:t>RFR</a:t>
                      </a:r>
                      <a:endParaRPr lang="ko-KR" altLang="en-US" sz="900" dirty="0"/>
                    </a:p>
                  </a:txBody>
                  <a:tcPr anchor="ctr"/>
                </a:tc>
                <a:tc>
                  <a:txBody>
                    <a:bodyPr/>
                    <a:lstStyle/>
                    <a:p>
                      <a:pPr algn="ctr" latinLnBrk="1"/>
                      <a:r>
                        <a:rPr lang="en-US" altLang="ko-KR" sz="900" dirty="0"/>
                        <a:t>RFR</a:t>
                      </a:r>
                      <a:endParaRPr lang="ko-KR" altLang="en-US" sz="900" dirty="0"/>
                    </a:p>
                  </a:txBody>
                  <a:tcPr anchor="ctr"/>
                </a:tc>
                <a:tc>
                  <a:txBody>
                    <a:bodyPr/>
                    <a:lstStyle/>
                    <a:p>
                      <a:pPr algn="ctr" latinLnBrk="1"/>
                      <a:r>
                        <a:rPr lang="en-US" altLang="ko-KR" sz="900" dirty="0"/>
                        <a:t>RFR</a:t>
                      </a:r>
                      <a:endParaRPr lang="ko-KR" altLang="en-US" sz="900" dirty="0"/>
                    </a:p>
                  </a:txBody>
                  <a:tcPr anchor="ctr"/>
                </a:tc>
                <a:tc>
                  <a:txBody>
                    <a:bodyPr/>
                    <a:lstStyle/>
                    <a:p>
                      <a:pPr algn="ctr" latinLnBrk="1"/>
                      <a:r>
                        <a:rPr lang="en-US" altLang="ko-KR" sz="900" dirty="0"/>
                        <a:t>RFR</a:t>
                      </a:r>
                      <a:endParaRPr lang="ko-KR" altLang="en-US" sz="900" dirty="0"/>
                    </a:p>
                  </a:txBody>
                  <a:tcPr anchor="ctr"/>
                </a:tc>
                <a:tc>
                  <a:txBody>
                    <a:bodyPr/>
                    <a:lstStyle/>
                    <a:p>
                      <a:pPr algn="ctr" latinLnBrk="1"/>
                      <a:r>
                        <a:rPr lang="en-US" altLang="ko-KR" sz="900" dirty="0"/>
                        <a:t>RFR</a:t>
                      </a:r>
                      <a:endParaRPr lang="ko-KR" altLang="en-US" sz="900" dirty="0"/>
                    </a:p>
                  </a:txBody>
                  <a:tcPr anchor="ctr"/>
                </a:tc>
                <a:tc>
                  <a:txBody>
                    <a:bodyPr/>
                    <a:lstStyle/>
                    <a:p>
                      <a:pPr algn="ctr" latinLnBrk="1"/>
                      <a:r>
                        <a:rPr lang="en-US" altLang="ko-KR" sz="900" dirty="0"/>
                        <a:t>RFR</a:t>
                      </a:r>
                      <a:endParaRPr lang="ko-KR" altLang="en-US" sz="900" dirty="0"/>
                    </a:p>
                  </a:txBody>
                  <a:tcPr anchor="ctr"/>
                </a:tc>
                <a:tc>
                  <a:txBody>
                    <a:bodyPr/>
                    <a:lstStyle/>
                    <a:p>
                      <a:pPr algn="ctr" latinLnBrk="1"/>
                      <a:r>
                        <a:rPr lang="en-US" altLang="ko-KR" sz="900" dirty="0"/>
                        <a:t>RFR</a:t>
                      </a:r>
                      <a:endParaRPr lang="ko-KR" altLang="en-US" sz="900" dirty="0"/>
                    </a:p>
                  </a:txBody>
                  <a:tcPr anchor="ctr"/>
                </a:tc>
                <a:tc>
                  <a:txBody>
                    <a:bodyPr/>
                    <a:lstStyle/>
                    <a:p>
                      <a:pPr algn="ctr" latinLnBrk="1"/>
                      <a:r>
                        <a:rPr lang="en-US" altLang="ko-KR" sz="900" dirty="0"/>
                        <a:t>RFR</a:t>
                      </a:r>
                      <a:endParaRPr lang="ko-KR" altLang="en-US" sz="900" dirty="0"/>
                    </a:p>
                  </a:txBody>
                  <a:tcPr anchor="ctr"/>
                </a:tc>
                <a:tc>
                  <a:txBody>
                    <a:bodyPr/>
                    <a:lstStyle/>
                    <a:p>
                      <a:pPr algn="ctr" latinLnBrk="1"/>
                      <a:r>
                        <a:rPr lang="en-US" altLang="ko-KR" sz="900" dirty="0"/>
                        <a:t>BCR/RFR(RF-Reader)</a:t>
                      </a:r>
                      <a:endParaRPr lang="ko-KR" altLang="en-US" sz="900" dirty="0"/>
                    </a:p>
                  </a:txBody>
                  <a:tcPr anchor="ctr"/>
                </a:tc>
              </a:tr>
              <a:tr h="411728">
                <a:tc>
                  <a:txBody>
                    <a:bodyPr/>
                    <a:lstStyle/>
                    <a:p>
                      <a:pPr algn="ctr" latinLnBrk="1"/>
                      <a:r>
                        <a:rPr lang="en-US" altLang="ko-KR" sz="900" dirty="0"/>
                        <a:t>Mapping Unit</a:t>
                      </a:r>
                      <a:endParaRPr lang="ko-KR" altLang="en-US" sz="900" dirty="0"/>
                    </a:p>
                  </a:txBody>
                  <a:tcPr anchor="ctr"/>
                </a:tc>
                <a:tc>
                  <a:txBody>
                    <a:bodyPr/>
                    <a:lstStyle/>
                    <a:p>
                      <a:pPr algn="ctr" latinLnBrk="1"/>
                      <a:r>
                        <a:rPr lang="en-US" altLang="ko-KR" sz="900" dirty="0"/>
                        <a:t>Exist</a:t>
                      </a:r>
                      <a:endParaRPr lang="ko-KR" altLang="en-US" sz="900" dirty="0"/>
                    </a:p>
                  </a:txBody>
                  <a:tcPr anchor="ctr"/>
                </a:tc>
                <a:tc>
                  <a:txBody>
                    <a:bodyPr/>
                    <a:lstStyle/>
                    <a:p>
                      <a:pPr algn="ctr" latinLnBrk="1"/>
                      <a:r>
                        <a:rPr lang="en-US" altLang="ko-KR" sz="900" dirty="0"/>
                        <a:t>Exist</a:t>
                      </a:r>
                      <a:endParaRPr lang="ko-KR" altLang="en-US" sz="900" dirty="0"/>
                    </a:p>
                  </a:txBody>
                  <a:tcPr anchor="ctr"/>
                </a:tc>
                <a:tc>
                  <a:txBody>
                    <a:bodyPr/>
                    <a:lstStyle/>
                    <a:p>
                      <a:pPr algn="ctr" latinLnBrk="1"/>
                      <a:r>
                        <a:rPr lang="en-US" altLang="ko-KR" sz="900" dirty="0"/>
                        <a:t>Exist</a:t>
                      </a:r>
                      <a:endParaRPr lang="ko-KR" altLang="en-US" sz="900" dirty="0"/>
                    </a:p>
                  </a:txBody>
                  <a:tcPr anchor="ctr"/>
                </a:tc>
                <a:tc>
                  <a:txBody>
                    <a:bodyPr/>
                    <a:lstStyle/>
                    <a:p>
                      <a:pPr algn="ctr" latinLnBrk="1"/>
                      <a:r>
                        <a:rPr lang="en-US" altLang="ko-KR" sz="900" dirty="0"/>
                        <a:t>Exist</a:t>
                      </a:r>
                      <a:endParaRPr lang="ko-KR" altLang="en-US" sz="900" dirty="0"/>
                    </a:p>
                  </a:txBody>
                  <a:tcPr anchor="ctr"/>
                </a:tc>
                <a:tc>
                  <a:txBody>
                    <a:bodyPr/>
                    <a:lstStyle/>
                    <a:p>
                      <a:pPr algn="ctr" latinLnBrk="1"/>
                      <a:r>
                        <a:rPr lang="en-US" altLang="ko-KR" sz="900" dirty="0"/>
                        <a:t>Exist</a:t>
                      </a:r>
                      <a:endParaRPr lang="ko-KR" altLang="en-US" sz="900" dirty="0"/>
                    </a:p>
                  </a:txBody>
                  <a:tcPr anchor="ctr"/>
                </a:tc>
                <a:tc>
                  <a:txBody>
                    <a:bodyPr/>
                    <a:lstStyle/>
                    <a:p>
                      <a:pPr algn="ctr" latinLnBrk="1"/>
                      <a:r>
                        <a:rPr lang="en-US" altLang="ko-KR" sz="900" dirty="0"/>
                        <a:t>Exist</a:t>
                      </a:r>
                      <a:endParaRPr lang="ko-KR" altLang="en-US" sz="900" dirty="0"/>
                    </a:p>
                  </a:txBody>
                  <a:tcPr anchor="ctr"/>
                </a:tc>
                <a:tc>
                  <a:txBody>
                    <a:bodyPr/>
                    <a:lstStyle/>
                    <a:p>
                      <a:pPr algn="ctr" latinLnBrk="1"/>
                      <a:r>
                        <a:rPr lang="en-US" altLang="ko-KR" sz="900" dirty="0"/>
                        <a:t>Exist</a:t>
                      </a:r>
                      <a:endParaRPr lang="ko-KR" altLang="en-US" sz="900" dirty="0"/>
                    </a:p>
                  </a:txBody>
                  <a:tcPr anchor="ctr"/>
                </a:tc>
                <a:tc>
                  <a:txBody>
                    <a:bodyPr/>
                    <a:lstStyle/>
                    <a:p>
                      <a:pPr algn="ctr" latinLnBrk="1"/>
                      <a:r>
                        <a:rPr lang="en-US" altLang="ko-KR" sz="900" dirty="0"/>
                        <a:t>Exist</a:t>
                      </a:r>
                      <a:endParaRPr lang="ko-KR" altLang="en-US" sz="900" dirty="0"/>
                    </a:p>
                  </a:txBody>
                  <a:tcPr anchor="ctr"/>
                </a:tc>
                <a:tc>
                  <a:txBody>
                    <a:bodyPr/>
                    <a:lstStyle/>
                    <a:p>
                      <a:pPr algn="ctr" latinLnBrk="1"/>
                      <a:r>
                        <a:rPr lang="en-US" altLang="ko-KR" sz="900" dirty="0"/>
                        <a:t>Exist, Non Exist</a:t>
                      </a:r>
                      <a:endParaRPr lang="ko-KR" altLang="en-US" sz="900" dirty="0"/>
                    </a:p>
                  </a:txBody>
                  <a:tcPr anchor="ctr"/>
                </a:tc>
              </a:tr>
              <a:tr h="411728">
                <a:tc>
                  <a:txBody>
                    <a:bodyPr/>
                    <a:lstStyle/>
                    <a:p>
                      <a:pPr algn="ctr" latinLnBrk="1"/>
                      <a:r>
                        <a:rPr lang="en-US" altLang="ko-KR" sz="900" dirty="0"/>
                        <a:t>Port Type</a:t>
                      </a:r>
                      <a:endParaRPr lang="ko-KR" altLang="en-US" sz="900" dirty="0"/>
                    </a:p>
                  </a:txBody>
                  <a:tcPr anchor="ctr"/>
                </a:tc>
                <a:tc>
                  <a:txBody>
                    <a:bodyPr/>
                    <a:lstStyle/>
                    <a:p>
                      <a:pPr algn="ctr" latinLnBrk="1"/>
                      <a:r>
                        <a:rPr lang="en-US" altLang="ko-KR" sz="900" dirty="0" smtClean="0"/>
                        <a:t>PL,PU</a:t>
                      </a:r>
                      <a:endParaRPr lang="ko-KR" altLang="en-US" sz="9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dirty="0" smtClean="0"/>
                        <a:t>PL,PU</a:t>
                      </a:r>
                      <a:endParaRPr lang="ko-KR" altLang="en-US" sz="900" smtClean="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dirty="0" smtClean="0"/>
                        <a:t>PL,PU</a:t>
                      </a:r>
                      <a:endParaRPr lang="ko-KR" altLang="en-US" sz="900" smtClean="0"/>
                    </a:p>
                  </a:txBody>
                  <a:tcPr anchor="ctr"/>
                </a:tc>
                <a:tc>
                  <a:txBody>
                    <a:bodyPr/>
                    <a:lstStyle/>
                    <a:p>
                      <a:pPr algn="ctr" latinLnBrk="1"/>
                      <a:r>
                        <a:rPr lang="en-US" altLang="ko-KR" sz="900" dirty="0" smtClean="0"/>
                        <a:t>PL,PU</a:t>
                      </a:r>
                      <a:endParaRPr lang="ko-KR" altLang="en-US" sz="9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dirty="0" smtClean="0"/>
                        <a:t>PL,PU</a:t>
                      </a:r>
                      <a:endParaRPr lang="ko-KR" altLang="en-US" sz="900" smtClean="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dirty="0" smtClean="0"/>
                        <a:t>PL,PU</a:t>
                      </a:r>
                      <a:endParaRPr lang="ko-KR" altLang="en-US" sz="900" smtClean="0"/>
                    </a:p>
                  </a:txBody>
                  <a:tcPr anchor="ctr"/>
                </a:tc>
                <a:tc>
                  <a:txBody>
                    <a:bodyPr/>
                    <a:lstStyle/>
                    <a:p>
                      <a:pPr algn="ctr" latinLnBrk="1"/>
                      <a:r>
                        <a:rPr lang="en-US" altLang="ko-KR" sz="900" dirty="0" smtClean="0"/>
                        <a:t>PL,PU</a:t>
                      </a:r>
                      <a:endParaRPr lang="ko-KR" altLang="en-US" sz="9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dirty="0" smtClean="0"/>
                        <a:t>PL,PU</a:t>
                      </a:r>
                      <a:endParaRPr lang="ko-KR" altLang="en-US" sz="900" smtClean="0"/>
                    </a:p>
                  </a:txBody>
                  <a:tcPr anchor="ctr"/>
                </a:tc>
                <a:tc>
                  <a:txBody>
                    <a:bodyPr/>
                    <a:lstStyle/>
                    <a:p>
                      <a:pPr algn="ctr" latinLnBrk="1"/>
                      <a:r>
                        <a:rPr lang="en-US" altLang="ko-KR" sz="900" dirty="0"/>
                        <a:t>PL, PU, PB</a:t>
                      </a:r>
                      <a:endParaRPr lang="ko-KR" altLang="en-US" sz="900" dirty="0"/>
                    </a:p>
                  </a:txBody>
                  <a:tcPr anchor="ctr"/>
                </a:tc>
              </a:tr>
              <a:tr h="411728">
                <a:tc>
                  <a:txBody>
                    <a:bodyPr/>
                    <a:lstStyle/>
                    <a:p>
                      <a:pPr algn="ctr" latinLnBrk="1"/>
                      <a:r>
                        <a:rPr lang="en-US" altLang="ko-KR" sz="900" dirty="0"/>
                        <a:t>Port Mode</a:t>
                      </a:r>
                      <a:endParaRPr lang="ko-KR" altLang="en-US" sz="900" dirty="0"/>
                    </a:p>
                  </a:txBody>
                  <a:tcPr anchor="ctr"/>
                </a:tc>
                <a:tc>
                  <a:txBody>
                    <a:bodyPr/>
                    <a:lstStyle/>
                    <a:p>
                      <a:pPr algn="ctr" latinLnBrk="1"/>
                      <a:r>
                        <a:rPr lang="en-US" altLang="ko-KR" sz="900" dirty="0" smtClean="0"/>
                        <a:t>OK, Dummy</a:t>
                      </a:r>
                      <a:endParaRPr lang="ko-KR" altLang="en-US" sz="9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dirty="0" smtClean="0"/>
                        <a:t>OK, Dummy</a:t>
                      </a:r>
                      <a:endParaRPr lang="ko-KR" altLang="en-US" sz="900" smtClean="0"/>
                    </a:p>
                  </a:txBody>
                  <a:tcPr anchor="ctr"/>
                </a:tc>
                <a:tc>
                  <a:txBody>
                    <a:bodyPr/>
                    <a:lstStyle/>
                    <a:p>
                      <a:pPr algn="ctr" latinLnBrk="1"/>
                      <a:r>
                        <a:rPr lang="en-US" altLang="ko-KR" sz="900" dirty="0" smtClean="0"/>
                        <a:t>OK, Dummy</a:t>
                      </a:r>
                      <a:endParaRPr lang="ko-KR" altLang="en-US" sz="9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dirty="0" smtClean="0"/>
                        <a:t>OK, Dummy</a:t>
                      </a:r>
                      <a:endParaRPr lang="ko-KR" altLang="en-US" sz="900" smtClean="0"/>
                    </a:p>
                  </a:txBody>
                  <a:tcPr anchor="ctr"/>
                </a:tc>
                <a:tc>
                  <a:txBody>
                    <a:bodyPr/>
                    <a:lstStyle/>
                    <a:p>
                      <a:pPr algn="ctr" latinLnBrk="1"/>
                      <a:r>
                        <a:rPr lang="en-US" altLang="ko-KR" sz="900" dirty="0" smtClean="0"/>
                        <a:t>OK, Dummy</a:t>
                      </a:r>
                      <a:endParaRPr lang="ko-KR" altLang="en-US" sz="9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dirty="0" smtClean="0"/>
                        <a:t>OK, Dummy</a:t>
                      </a:r>
                      <a:endParaRPr lang="ko-KR" altLang="en-US" sz="900" smtClean="0"/>
                    </a:p>
                  </a:txBody>
                  <a:tcPr anchor="ctr"/>
                </a:tc>
                <a:tc>
                  <a:txBody>
                    <a:bodyPr/>
                    <a:lstStyle/>
                    <a:p>
                      <a:pPr algn="ctr" latinLnBrk="1"/>
                      <a:r>
                        <a:rPr lang="en-US" altLang="ko-KR" sz="900" dirty="0" smtClean="0"/>
                        <a:t>OK, Dummy</a:t>
                      </a:r>
                      <a:endParaRPr lang="ko-KR" altLang="en-US" sz="9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dirty="0" smtClean="0"/>
                        <a:t>OK, Dummy</a:t>
                      </a:r>
                      <a:endParaRPr lang="ko-KR" altLang="en-US" sz="900" smtClean="0"/>
                    </a:p>
                  </a:txBody>
                  <a:tcPr anchor="ctr"/>
                </a:tc>
                <a:tc>
                  <a:txBody>
                    <a:bodyPr/>
                    <a:lstStyle/>
                    <a:p>
                      <a:pPr algn="ctr" latinLnBrk="1"/>
                      <a:r>
                        <a:rPr lang="en-US" altLang="ko-KR" sz="900" dirty="0"/>
                        <a:t>OK, NG, Mix, Dummy</a:t>
                      </a:r>
                      <a:endParaRPr lang="ko-KR" altLang="en-US" sz="900" dirty="0"/>
                    </a:p>
                  </a:txBody>
                  <a:tcPr anchor="ctr"/>
                </a:tc>
              </a:tr>
              <a:tr h="411728">
                <a:tc>
                  <a:txBody>
                    <a:bodyPr/>
                    <a:lstStyle/>
                    <a:p>
                      <a:pPr algn="ctr" latinLnBrk="1"/>
                      <a:r>
                        <a:rPr lang="en-US" altLang="ko-KR" sz="900" dirty="0"/>
                        <a:t>Cassette Type</a:t>
                      </a:r>
                      <a:endParaRPr lang="ko-KR" altLang="en-US" sz="900" dirty="0"/>
                    </a:p>
                  </a:txBody>
                  <a:tcPr anchor="ctr"/>
                </a:tc>
                <a:tc>
                  <a:txBody>
                    <a:bodyPr/>
                    <a:lstStyle/>
                    <a:p>
                      <a:pPr algn="ctr" latinLnBrk="1"/>
                      <a:r>
                        <a:rPr lang="en-US" altLang="ko-KR" sz="900" dirty="0"/>
                        <a:t>Normal</a:t>
                      </a:r>
                    </a:p>
                  </a:txBody>
                  <a:tcPr anchor="ctr"/>
                </a:tc>
                <a:tc>
                  <a:txBody>
                    <a:bodyPr/>
                    <a:lstStyle/>
                    <a:p>
                      <a:pPr algn="ctr" latinLnBrk="1"/>
                      <a:r>
                        <a:rPr lang="en-US" altLang="ko-KR" sz="900" dirty="0"/>
                        <a:t>Normal</a:t>
                      </a:r>
                      <a:endParaRPr lang="ko-KR" altLang="en-US" sz="900" dirty="0"/>
                    </a:p>
                  </a:txBody>
                  <a:tcPr anchor="ctr"/>
                </a:tc>
                <a:tc>
                  <a:txBody>
                    <a:bodyPr/>
                    <a:lstStyle/>
                    <a:p>
                      <a:pPr algn="ctr" latinLnBrk="1"/>
                      <a:r>
                        <a:rPr lang="en-US" altLang="ko-KR" sz="900" dirty="0"/>
                        <a:t>Normal</a:t>
                      </a:r>
                      <a:endParaRPr lang="ko-KR" altLang="en-US" sz="900" dirty="0"/>
                    </a:p>
                  </a:txBody>
                  <a:tcPr anchor="ctr"/>
                </a:tc>
                <a:tc>
                  <a:txBody>
                    <a:bodyPr/>
                    <a:lstStyle/>
                    <a:p>
                      <a:pPr algn="ctr" latinLnBrk="1"/>
                      <a:r>
                        <a:rPr lang="en-US" altLang="ko-KR" sz="900" dirty="0"/>
                        <a:t>Normal</a:t>
                      </a:r>
                      <a:endParaRPr lang="ko-KR" altLang="en-US" sz="900" dirty="0"/>
                    </a:p>
                  </a:txBody>
                  <a:tcPr anchor="ctr"/>
                </a:tc>
                <a:tc>
                  <a:txBody>
                    <a:bodyPr/>
                    <a:lstStyle/>
                    <a:p>
                      <a:pPr algn="ctr" latinLnBrk="1"/>
                      <a:r>
                        <a:rPr lang="en-US" altLang="ko-KR" sz="900" dirty="0"/>
                        <a:t>Normal</a:t>
                      </a:r>
                    </a:p>
                  </a:txBody>
                  <a:tcPr anchor="ctr"/>
                </a:tc>
                <a:tc>
                  <a:txBody>
                    <a:bodyPr/>
                    <a:lstStyle/>
                    <a:p>
                      <a:pPr algn="ctr" latinLnBrk="1"/>
                      <a:r>
                        <a:rPr lang="en-US" altLang="ko-KR" sz="900" dirty="0"/>
                        <a:t>Normal</a:t>
                      </a:r>
                      <a:endParaRPr lang="ko-KR" altLang="en-US" sz="900" dirty="0"/>
                    </a:p>
                  </a:txBody>
                  <a:tcPr anchor="ctr"/>
                </a:tc>
                <a:tc>
                  <a:txBody>
                    <a:bodyPr/>
                    <a:lstStyle/>
                    <a:p>
                      <a:pPr algn="ctr" latinLnBrk="1"/>
                      <a:r>
                        <a:rPr lang="en-US" altLang="ko-KR" sz="900" dirty="0"/>
                        <a:t>Normal</a:t>
                      </a:r>
                      <a:endParaRPr lang="ko-KR" altLang="en-US" sz="900" dirty="0"/>
                    </a:p>
                  </a:txBody>
                  <a:tcPr anchor="ctr"/>
                </a:tc>
                <a:tc>
                  <a:txBody>
                    <a:bodyPr/>
                    <a:lstStyle/>
                    <a:p>
                      <a:pPr algn="ctr" latinLnBrk="1"/>
                      <a:r>
                        <a:rPr lang="en-US" altLang="ko-KR" sz="900" dirty="0"/>
                        <a:t>Normal</a:t>
                      </a:r>
                      <a:endParaRPr lang="ko-KR" altLang="en-US" sz="900" dirty="0"/>
                    </a:p>
                  </a:txBody>
                  <a:tcPr anchor="ctr"/>
                </a:tc>
                <a:tc>
                  <a:txBody>
                    <a:bodyPr/>
                    <a:lstStyle/>
                    <a:p>
                      <a:pPr algn="ctr" latinLnBrk="1"/>
                      <a:r>
                        <a:rPr lang="en-US" altLang="ko-KR" sz="900" dirty="0"/>
                        <a:t>Normal,</a:t>
                      </a:r>
                      <a:r>
                        <a:rPr lang="en-US" altLang="ko-KR" sz="900" baseline="0" dirty="0"/>
                        <a:t> A-Type, B-Type, Mask, Crate</a:t>
                      </a:r>
                      <a:endParaRPr lang="ko-KR" altLang="en-US" sz="900" dirty="0"/>
                    </a:p>
                  </a:txBody>
                  <a:tcPr anchor="ctr"/>
                </a:tc>
              </a:tr>
              <a:tr h="411728">
                <a:tc>
                  <a:txBody>
                    <a:bodyPr/>
                    <a:lstStyle/>
                    <a:p>
                      <a:pPr algn="ctr" latinLnBrk="1"/>
                      <a:r>
                        <a:rPr lang="en-US" altLang="ko-KR" sz="900" dirty="0"/>
                        <a:t>Carrier Type</a:t>
                      </a:r>
                      <a:endParaRPr lang="ko-KR" altLang="en-US" sz="900" dirty="0"/>
                    </a:p>
                  </a:txBody>
                  <a:tcPr anchor="ctr"/>
                </a:tc>
                <a:tc>
                  <a:txBody>
                    <a:bodyPr/>
                    <a:lstStyle/>
                    <a:p>
                      <a:pPr algn="ctr" latinLnBrk="1"/>
                      <a:r>
                        <a:rPr lang="en-US" altLang="ko-KR" sz="900" dirty="0"/>
                        <a:t>STK</a:t>
                      </a:r>
                      <a:endParaRPr lang="ko-KR" altLang="en-US" sz="900" dirty="0"/>
                    </a:p>
                  </a:txBody>
                  <a:tcPr anchor="ctr"/>
                </a:tc>
                <a:tc>
                  <a:txBody>
                    <a:bodyPr/>
                    <a:lstStyle/>
                    <a:p>
                      <a:pPr algn="ctr" latinLnBrk="1"/>
                      <a:r>
                        <a:rPr lang="en-US" altLang="ko-KR" sz="900" dirty="0"/>
                        <a:t>STK</a:t>
                      </a:r>
                      <a:endParaRPr lang="ko-KR" altLang="en-US" sz="900" dirty="0"/>
                    </a:p>
                  </a:txBody>
                  <a:tcPr anchor="ctr"/>
                </a:tc>
                <a:tc>
                  <a:txBody>
                    <a:bodyPr/>
                    <a:lstStyle/>
                    <a:p>
                      <a:pPr algn="ctr" latinLnBrk="1"/>
                      <a:r>
                        <a:rPr lang="en-US" altLang="ko-KR" sz="900" dirty="0"/>
                        <a:t>STK</a:t>
                      </a:r>
                      <a:endParaRPr lang="ko-KR" altLang="en-US" sz="900" dirty="0"/>
                    </a:p>
                  </a:txBody>
                  <a:tcPr anchor="ctr"/>
                </a:tc>
                <a:tc>
                  <a:txBody>
                    <a:bodyPr/>
                    <a:lstStyle/>
                    <a:p>
                      <a:pPr algn="ctr" latinLnBrk="1"/>
                      <a:r>
                        <a:rPr lang="en-US" altLang="ko-KR" sz="900" dirty="0"/>
                        <a:t>STK</a:t>
                      </a:r>
                      <a:endParaRPr lang="ko-KR" altLang="en-US" sz="900" dirty="0"/>
                    </a:p>
                  </a:txBody>
                  <a:tcPr anchor="ctr"/>
                </a:tc>
                <a:tc>
                  <a:txBody>
                    <a:bodyPr/>
                    <a:lstStyle/>
                    <a:p>
                      <a:pPr algn="ctr" latinLnBrk="1"/>
                      <a:r>
                        <a:rPr lang="en-US" altLang="ko-KR" sz="900" dirty="0"/>
                        <a:t>STK</a:t>
                      </a:r>
                      <a:endParaRPr lang="ko-KR" altLang="en-US" sz="900" dirty="0"/>
                    </a:p>
                  </a:txBody>
                  <a:tcPr anchor="ctr"/>
                </a:tc>
                <a:tc>
                  <a:txBody>
                    <a:bodyPr/>
                    <a:lstStyle/>
                    <a:p>
                      <a:pPr algn="ctr" latinLnBrk="1"/>
                      <a:r>
                        <a:rPr lang="en-US" altLang="ko-KR" sz="900" dirty="0"/>
                        <a:t>STK</a:t>
                      </a:r>
                      <a:endParaRPr lang="ko-KR" altLang="en-US" sz="900" dirty="0"/>
                    </a:p>
                  </a:txBody>
                  <a:tcPr anchor="ctr"/>
                </a:tc>
                <a:tc>
                  <a:txBody>
                    <a:bodyPr/>
                    <a:lstStyle/>
                    <a:p>
                      <a:pPr algn="ctr" latinLnBrk="1"/>
                      <a:r>
                        <a:rPr lang="en-US" altLang="ko-KR" sz="900" dirty="0"/>
                        <a:t>STK</a:t>
                      </a:r>
                      <a:endParaRPr lang="ko-KR" altLang="en-US" sz="900" dirty="0"/>
                    </a:p>
                  </a:txBody>
                  <a:tcPr anchor="ctr"/>
                </a:tc>
                <a:tc>
                  <a:txBody>
                    <a:bodyPr/>
                    <a:lstStyle/>
                    <a:p>
                      <a:pPr algn="ctr" latinLnBrk="1"/>
                      <a:r>
                        <a:rPr lang="en-US" altLang="ko-KR" sz="900" dirty="0"/>
                        <a:t>STK</a:t>
                      </a:r>
                      <a:endParaRPr lang="ko-KR" altLang="en-US" sz="900" dirty="0"/>
                    </a:p>
                  </a:txBody>
                  <a:tcPr anchor="ctr"/>
                </a:tc>
                <a:tc>
                  <a:txBody>
                    <a:bodyPr/>
                    <a:lstStyle/>
                    <a:p>
                      <a:pPr algn="ctr" latinLnBrk="1"/>
                      <a:r>
                        <a:rPr lang="en-US" altLang="ko-KR" sz="900" dirty="0"/>
                        <a:t>STK, MGV</a:t>
                      </a:r>
                      <a:endParaRPr lang="ko-KR" altLang="en-US" sz="900" dirty="0"/>
                    </a:p>
                  </a:txBody>
                  <a:tcPr anchor="ctr"/>
                </a:tc>
              </a:tr>
              <a:tr h="833073">
                <a:tc>
                  <a:txBody>
                    <a:bodyPr/>
                    <a:lstStyle/>
                    <a:p>
                      <a:pPr algn="ctr" latinLnBrk="1"/>
                      <a:r>
                        <a:rPr lang="en-US" altLang="ko-KR" sz="900" dirty="0"/>
                        <a:t>Loading Container Condition</a:t>
                      </a:r>
                      <a:endParaRPr lang="ko-KR" altLang="en-US" sz="900" dirty="0"/>
                    </a:p>
                  </a:txBody>
                  <a:tcPr anchor="ctr"/>
                </a:tc>
                <a:tc>
                  <a:txBody>
                    <a:bodyPr/>
                    <a:lstStyle/>
                    <a:p>
                      <a:pPr algn="ctr" latinLnBrk="1"/>
                      <a:r>
                        <a:rPr lang="en-US" altLang="ko-KR" sz="900" dirty="0" smtClean="0"/>
                        <a:t>Actual/Empty</a:t>
                      </a:r>
                    </a:p>
                  </a:txBody>
                  <a:tcPr anchor="ctr"/>
                </a:tc>
                <a:tc>
                  <a:txBody>
                    <a:bodyPr/>
                    <a:lstStyle/>
                    <a:p>
                      <a:pPr algn="ctr" latinLnBrk="1"/>
                      <a:r>
                        <a:rPr lang="en-US" altLang="ko-KR" sz="900" dirty="0" smtClean="0"/>
                        <a:t>Actual/Empty</a:t>
                      </a:r>
                    </a:p>
                  </a:txBody>
                  <a:tcPr anchor="ctr"/>
                </a:tc>
                <a:tc>
                  <a:txBody>
                    <a:bodyPr/>
                    <a:lstStyle/>
                    <a:p>
                      <a:pPr algn="ctr" latinLnBrk="1"/>
                      <a:r>
                        <a:rPr lang="en-US" altLang="ko-KR" sz="900" dirty="0" smtClean="0"/>
                        <a:t>Actual/Empty</a:t>
                      </a:r>
                    </a:p>
                  </a:txBody>
                  <a:tcPr anchor="ctr"/>
                </a:tc>
                <a:tc>
                  <a:txBody>
                    <a:bodyPr/>
                    <a:lstStyle/>
                    <a:p>
                      <a:pPr algn="ctr" latinLnBrk="1"/>
                      <a:r>
                        <a:rPr lang="en-US" altLang="ko-KR" sz="900" dirty="0" smtClean="0"/>
                        <a:t>Actual/Empty</a:t>
                      </a:r>
                    </a:p>
                  </a:txBody>
                  <a:tcPr anchor="ctr"/>
                </a:tc>
                <a:tc>
                  <a:txBody>
                    <a:bodyPr/>
                    <a:lstStyle/>
                    <a:p>
                      <a:pPr algn="ctr" latinLnBrk="1"/>
                      <a:r>
                        <a:rPr lang="en-US" altLang="ko-KR" sz="900" dirty="0" smtClean="0"/>
                        <a:t>Actual/Empty</a:t>
                      </a:r>
                    </a:p>
                  </a:txBody>
                  <a:tcPr anchor="ctr"/>
                </a:tc>
                <a:tc>
                  <a:txBody>
                    <a:bodyPr/>
                    <a:lstStyle/>
                    <a:p>
                      <a:pPr algn="ctr" latinLnBrk="1"/>
                      <a:r>
                        <a:rPr lang="en-US" altLang="ko-KR" sz="900" dirty="0" smtClean="0"/>
                        <a:t>Actual/Empty</a:t>
                      </a:r>
                    </a:p>
                  </a:txBody>
                  <a:tcPr anchor="ctr"/>
                </a:tc>
                <a:tc>
                  <a:txBody>
                    <a:bodyPr/>
                    <a:lstStyle/>
                    <a:p>
                      <a:pPr algn="ctr" latinLnBrk="1"/>
                      <a:r>
                        <a:rPr lang="en-US" altLang="ko-KR" sz="900" dirty="0" smtClean="0"/>
                        <a:t>Actual/Empty</a:t>
                      </a:r>
                    </a:p>
                  </a:txBody>
                  <a:tcPr anchor="ctr"/>
                </a:tc>
                <a:tc>
                  <a:txBody>
                    <a:bodyPr/>
                    <a:lstStyle/>
                    <a:p>
                      <a:pPr algn="ctr" latinLnBrk="1"/>
                      <a:r>
                        <a:rPr lang="en-US" altLang="ko-KR" sz="900" dirty="0" smtClean="0"/>
                        <a:t>Actual/Empty</a:t>
                      </a:r>
                    </a:p>
                  </a:txBody>
                  <a:tcPr anchor="ctr"/>
                </a:tc>
                <a:tc>
                  <a:txBody>
                    <a:bodyPr/>
                    <a:lstStyle/>
                    <a:p>
                      <a:pPr algn="ctr" latinLnBrk="1"/>
                      <a:r>
                        <a:rPr lang="en-US" altLang="ko-KR" sz="900" dirty="0"/>
                        <a:t>Empty : Container must be empty</a:t>
                      </a:r>
                    </a:p>
                    <a:p>
                      <a:pPr algn="ctr" latinLnBrk="1"/>
                      <a:r>
                        <a:rPr lang="en-US" altLang="ko-KR" sz="900" dirty="0"/>
                        <a:t>Actual</a:t>
                      </a:r>
                      <a:r>
                        <a:rPr lang="en-US" altLang="ko-KR" sz="900" baseline="0" dirty="0"/>
                        <a:t> : </a:t>
                      </a:r>
                      <a:r>
                        <a:rPr lang="en-US" altLang="ko-KR" sz="900" dirty="0"/>
                        <a:t>Container must be Actual</a:t>
                      </a:r>
                      <a:r>
                        <a:rPr lang="en-US" altLang="ko-KR" sz="900" baseline="0" dirty="0"/>
                        <a:t> </a:t>
                      </a:r>
                    </a:p>
                    <a:p>
                      <a:pPr algn="ctr" latinLnBrk="1"/>
                      <a:r>
                        <a:rPr lang="en-US" altLang="ko-KR" sz="900" baseline="0" dirty="0"/>
                        <a:t>Partial : </a:t>
                      </a:r>
                      <a:r>
                        <a:rPr lang="en-US" altLang="ko-KR" sz="900" dirty="0"/>
                        <a:t>Container must be </a:t>
                      </a:r>
                      <a:r>
                        <a:rPr lang="en-US" altLang="ko-KR" sz="900" baseline="0" dirty="0"/>
                        <a:t>Partial </a:t>
                      </a:r>
                      <a:endParaRPr lang="ko-KR" altLang="en-US" sz="900" dirty="0"/>
                    </a:p>
                  </a:txBody>
                  <a:tcPr anchor="ctr"/>
                </a:tc>
              </a:tr>
              <a:tr h="411728">
                <a:tc>
                  <a:txBody>
                    <a:bodyPr/>
                    <a:lstStyle/>
                    <a:p>
                      <a:pPr algn="ctr" latinLnBrk="1"/>
                      <a:r>
                        <a:rPr lang="en-US" altLang="ko-KR" sz="900" dirty="0"/>
                        <a:t>Maximum</a:t>
                      </a:r>
                      <a:r>
                        <a:rPr lang="en-US" altLang="ko-KR" sz="900" baseline="0" dirty="0"/>
                        <a:t> Slot Number</a:t>
                      </a:r>
                      <a:endParaRPr lang="en-US" altLang="ko-KR" sz="900" dirty="0"/>
                    </a:p>
                  </a:txBody>
                  <a:tcPr anchor="ctr"/>
                </a:tc>
                <a:tc>
                  <a:txBody>
                    <a:bodyPr/>
                    <a:lstStyle/>
                    <a:p>
                      <a:pPr algn="ctr" latinLnBrk="1"/>
                      <a:r>
                        <a:rPr lang="en-US" altLang="ko-KR" sz="900" dirty="0"/>
                        <a:t>28</a:t>
                      </a:r>
                      <a:endParaRPr lang="ko-KR" altLang="en-US" sz="900" dirty="0"/>
                    </a:p>
                  </a:txBody>
                  <a:tcPr anchor="ctr"/>
                </a:tc>
                <a:tc>
                  <a:txBody>
                    <a:bodyPr/>
                    <a:lstStyle/>
                    <a:p>
                      <a:pPr algn="ctr" latinLnBrk="1"/>
                      <a:r>
                        <a:rPr lang="en-US" altLang="ko-KR" sz="900" dirty="0"/>
                        <a:t>28</a:t>
                      </a:r>
                      <a:endParaRPr lang="ko-KR" altLang="en-US" sz="900" dirty="0"/>
                    </a:p>
                  </a:txBody>
                  <a:tcPr anchor="ctr"/>
                </a:tc>
                <a:tc>
                  <a:txBody>
                    <a:bodyPr/>
                    <a:lstStyle/>
                    <a:p>
                      <a:pPr algn="ctr" latinLnBrk="1"/>
                      <a:r>
                        <a:rPr lang="en-US" altLang="ko-KR" sz="900" dirty="0"/>
                        <a:t>28</a:t>
                      </a:r>
                      <a:endParaRPr lang="ko-KR" altLang="en-US" sz="900" dirty="0"/>
                    </a:p>
                  </a:txBody>
                  <a:tcPr anchor="ctr"/>
                </a:tc>
                <a:tc>
                  <a:txBody>
                    <a:bodyPr/>
                    <a:lstStyle/>
                    <a:p>
                      <a:pPr algn="ctr" latinLnBrk="1"/>
                      <a:r>
                        <a:rPr lang="en-US" altLang="ko-KR" sz="900" dirty="0"/>
                        <a:t>28</a:t>
                      </a:r>
                      <a:endParaRPr lang="ko-KR" altLang="en-US" sz="900" dirty="0"/>
                    </a:p>
                  </a:txBody>
                  <a:tcPr anchor="ctr"/>
                </a:tc>
                <a:tc>
                  <a:txBody>
                    <a:bodyPr/>
                    <a:lstStyle/>
                    <a:p>
                      <a:pPr algn="ctr" latinLnBrk="1"/>
                      <a:r>
                        <a:rPr lang="en-US" altLang="ko-KR" sz="900" dirty="0"/>
                        <a:t>28</a:t>
                      </a:r>
                      <a:endParaRPr lang="ko-KR" altLang="en-US" sz="900" dirty="0"/>
                    </a:p>
                  </a:txBody>
                  <a:tcPr anchor="ctr"/>
                </a:tc>
                <a:tc>
                  <a:txBody>
                    <a:bodyPr/>
                    <a:lstStyle/>
                    <a:p>
                      <a:pPr algn="ctr" latinLnBrk="1"/>
                      <a:r>
                        <a:rPr lang="en-US" altLang="ko-KR" sz="900" dirty="0"/>
                        <a:t>28</a:t>
                      </a:r>
                      <a:endParaRPr lang="ko-KR" altLang="en-US" sz="900" dirty="0"/>
                    </a:p>
                  </a:txBody>
                  <a:tcPr anchor="ctr"/>
                </a:tc>
                <a:tc>
                  <a:txBody>
                    <a:bodyPr/>
                    <a:lstStyle/>
                    <a:p>
                      <a:pPr algn="ctr" latinLnBrk="1"/>
                      <a:r>
                        <a:rPr lang="en-US" altLang="ko-KR" sz="900" dirty="0"/>
                        <a:t>28</a:t>
                      </a:r>
                      <a:endParaRPr lang="ko-KR" altLang="en-US" sz="900" dirty="0"/>
                    </a:p>
                  </a:txBody>
                  <a:tcPr anchor="ctr"/>
                </a:tc>
                <a:tc>
                  <a:txBody>
                    <a:bodyPr/>
                    <a:lstStyle/>
                    <a:p>
                      <a:pPr algn="ctr" latinLnBrk="1"/>
                      <a:r>
                        <a:rPr lang="en-US" altLang="ko-KR" sz="900" dirty="0"/>
                        <a:t>28</a:t>
                      </a:r>
                      <a:endParaRPr lang="ko-KR" altLang="en-US" sz="900" dirty="0"/>
                    </a:p>
                  </a:txBody>
                  <a:tcPr anchor="ctr"/>
                </a:tc>
                <a:tc>
                  <a:txBody>
                    <a:bodyPr/>
                    <a:lstStyle/>
                    <a:p>
                      <a:pPr algn="ctr" latinLnBrk="1"/>
                      <a:endParaRPr lang="ko-KR" altLang="en-US" sz="900" dirty="0"/>
                    </a:p>
                  </a:txBody>
                  <a:tcPr anchor="ctr"/>
                </a:tc>
              </a:tr>
              <a:tr h="601664">
                <a:tc>
                  <a:txBody>
                    <a:bodyPr/>
                    <a:lstStyle/>
                    <a:p>
                      <a:pPr algn="ctr" latinLnBrk="1"/>
                      <a:r>
                        <a:rPr lang="en-US" altLang="ko-KR" sz="900" dirty="0"/>
                        <a:t>Using Glass Kind</a:t>
                      </a:r>
                      <a:endParaRPr lang="ko-KR" altLang="en-US" sz="900" dirty="0"/>
                    </a:p>
                  </a:txBody>
                  <a:tcPr anchor="ctr"/>
                </a:tc>
                <a:tc>
                  <a:txBody>
                    <a:bodyPr/>
                    <a:lstStyle/>
                    <a:p>
                      <a:pPr algn="ctr" latinLnBrk="1"/>
                      <a:r>
                        <a:rPr lang="en-US" altLang="ko-KR" sz="900" dirty="0" smtClean="0"/>
                        <a:t>A-type</a:t>
                      </a:r>
                      <a:r>
                        <a:rPr lang="en-US" altLang="ko-KR" sz="900" baseline="0" dirty="0" smtClean="0"/>
                        <a:t> or B-Type</a:t>
                      </a:r>
                      <a:endParaRPr lang="ko-KR" altLang="en-US" sz="900" dirty="0"/>
                    </a:p>
                  </a:txBody>
                  <a:tcPr anchor="ctr"/>
                </a:tc>
                <a:tc>
                  <a:txBody>
                    <a:bodyPr/>
                    <a:lstStyle/>
                    <a:p>
                      <a:pPr algn="ctr" latinLnBrk="1"/>
                      <a:r>
                        <a:rPr lang="en-US" altLang="ko-KR" sz="900" dirty="0" smtClean="0"/>
                        <a:t>A-type</a:t>
                      </a:r>
                      <a:r>
                        <a:rPr lang="en-US" altLang="ko-KR" sz="900" baseline="0" dirty="0" smtClean="0"/>
                        <a:t> or B-Type</a:t>
                      </a:r>
                      <a:endParaRPr lang="ko-KR" altLang="en-US" sz="900" dirty="0"/>
                    </a:p>
                  </a:txBody>
                  <a:tcPr anchor="ctr"/>
                </a:tc>
                <a:tc>
                  <a:txBody>
                    <a:bodyPr/>
                    <a:lstStyle/>
                    <a:p>
                      <a:pPr algn="ctr" latinLnBrk="1"/>
                      <a:r>
                        <a:rPr lang="en-US" altLang="ko-KR" sz="900" dirty="0" smtClean="0"/>
                        <a:t>A-type</a:t>
                      </a:r>
                      <a:r>
                        <a:rPr lang="en-US" altLang="ko-KR" sz="900" baseline="0" dirty="0" smtClean="0"/>
                        <a:t> or B-Type</a:t>
                      </a:r>
                      <a:endParaRPr lang="ko-KR" altLang="en-US" sz="900" dirty="0"/>
                    </a:p>
                  </a:txBody>
                  <a:tcPr anchor="ctr"/>
                </a:tc>
                <a:tc>
                  <a:txBody>
                    <a:bodyPr/>
                    <a:lstStyle/>
                    <a:p>
                      <a:pPr algn="ctr" latinLnBrk="1"/>
                      <a:r>
                        <a:rPr lang="en-US" altLang="ko-KR" sz="900" smtClean="0"/>
                        <a:t>A-type</a:t>
                      </a:r>
                      <a:r>
                        <a:rPr lang="en-US" altLang="ko-KR" sz="900" baseline="0" smtClean="0"/>
                        <a:t> or B-Type</a:t>
                      </a:r>
                      <a:endParaRPr lang="ko-KR" altLang="en-US" sz="900" dirty="0"/>
                    </a:p>
                  </a:txBody>
                  <a:tcPr anchor="ctr"/>
                </a:tc>
                <a:tc>
                  <a:txBody>
                    <a:bodyPr/>
                    <a:lstStyle/>
                    <a:p>
                      <a:pPr algn="ctr" latinLnBrk="1"/>
                      <a:r>
                        <a:rPr lang="en-US" altLang="ko-KR" sz="900" dirty="0" smtClean="0"/>
                        <a:t>A-type</a:t>
                      </a:r>
                      <a:r>
                        <a:rPr lang="en-US" altLang="ko-KR" sz="900" baseline="0" dirty="0" smtClean="0"/>
                        <a:t> or B-Type</a:t>
                      </a:r>
                      <a:endParaRPr lang="ko-KR" altLang="en-US" sz="900" dirty="0"/>
                    </a:p>
                  </a:txBody>
                  <a:tcPr anchor="ctr"/>
                </a:tc>
                <a:tc>
                  <a:txBody>
                    <a:bodyPr/>
                    <a:lstStyle/>
                    <a:p>
                      <a:pPr algn="ctr" latinLnBrk="1"/>
                      <a:r>
                        <a:rPr lang="en-US" altLang="ko-KR" sz="900" smtClean="0"/>
                        <a:t>A-type</a:t>
                      </a:r>
                      <a:r>
                        <a:rPr lang="en-US" altLang="ko-KR" sz="900" baseline="0" smtClean="0"/>
                        <a:t> or B-Type</a:t>
                      </a:r>
                      <a:endParaRPr lang="ko-KR" altLang="en-US" sz="900" dirty="0"/>
                    </a:p>
                  </a:txBody>
                  <a:tcPr anchor="ctr"/>
                </a:tc>
                <a:tc>
                  <a:txBody>
                    <a:bodyPr/>
                    <a:lstStyle/>
                    <a:p>
                      <a:pPr algn="ctr" latinLnBrk="1"/>
                      <a:r>
                        <a:rPr lang="en-US" altLang="ko-KR" sz="900" dirty="0" smtClean="0"/>
                        <a:t>A-type</a:t>
                      </a:r>
                      <a:r>
                        <a:rPr lang="en-US" altLang="ko-KR" sz="900" baseline="0" dirty="0" smtClean="0"/>
                        <a:t> or B-Type</a:t>
                      </a:r>
                      <a:endParaRPr lang="ko-KR" altLang="en-US" sz="900" dirty="0"/>
                    </a:p>
                  </a:txBody>
                  <a:tcPr anchor="ctr"/>
                </a:tc>
                <a:tc>
                  <a:txBody>
                    <a:bodyPr/>
                    <a:lstStyle/>
                    <a:p>
                      <a:pPr algn="ctr" latinLnBrk="1"/>
                      <a:r>
                        <a:rPr lang="en-US" altLang="ko-KR" sz="900" dirty="0" smtClean="0"/>
                        <a:t>A-type</a:t>
                      </a:r>
                      <a:r>
                        <a:rPr lang="en-US" altLang="ko-KR" sz="900" baseline="0" dirty="0" smtClean="0"/>
                        <a:t> or B-Type</a:t>
                      </a:r>
                      <a:endParaRPr lang="ko-KR" altLang="en-US" sz="900" dirty="0"/>
                    </a:p>
                  </a:txBody>
                  <a:tcPr anchor="ctr"/>
                </a:tc>
                <a:tc>
                  <a:txBody>
                    <a:bodyPr/>
                    <a:lstStyle/>
                    <a:p>
                      <a:pPr algn="ctr" latinLnBrk="1"/>
                      <a:r>
                        <a:rPr lang="en-US" altLang="ko-KR" sz="900" dirty="0"/>
                        <a:t>Glass</a:t>
                      </a:r>
                      <a:r>
                        <a:rPr lang="en-US" altLang="ko-KR" sz="900" baseline="0" dirty="0"/>
                        <a:t> / A-Type / B-Type</a:t>
                      </a:r>
                      <a:endParaRPr lang="ko-KR" altLang="en-US" sz="900" dirty="0"/>
                    </a:p>
                  </a:txBody>
                  <a:tcPr anchor="ct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Rectangle 138"/>
          <p:cNvSpPr>
            <a:spLocks noChangeArrowheads="1"/>
          </p:cNvSpPr>
          <p:nvPr/>
        </p:nvSpPr>
        <p:spPr bwMode="auto">
          <a:xfrm>
            <a:off x="631700" y="3861048"/>
            <a:ext cx="8569772" cy="738664"/>
          </a:xfrm>
          <a:prstGeom prst="rect">
            <a:avLst/>
          </a:prstGeom>
          <a:noFill/>
          <a:ln w="12700">
            <a:noFill/>
            <a:miter lim="800000"/>
            <a:headEnd type="none" w="sm" len="sm"/>
            <a:tailEnd type="none" w="sm" len="sm"/>
          </a:ln>
        </p:spPr>
        <p:txBody>
          <a:bodyPr wrap="square">
            <a:spAutoFit/>
          </a:bodyPr>
          <a:lstStyle/>
          <a:p>
            <a:pPr marL="266700" indent="-266700" defTabSz="914400" eaLnBrk="1" latinLnBrk="1" hangingPunct="1">
              <a:buFont typeface="Wingdings" panose="05000000000000000000" pitchFamily="2" charset="2"/>
              <a:buChar char="l"/>
            </a:pPr>
            <a:r>
              <a:rPr lang="en-US" altLang="ko-KR" sz="1400" dirty="0" smtClean="0">
                <a:solidFill>
                  <a:schemeClr val="tx1"/>
                </a:solidFill>
                <a:latin typeface="+mn-lt"/>
                <a:ea typeface="微软雅黑" panose="020B0503020204020204" pitchFamily="34" charset="-122"/>
              </a:rPr>
              <a:t>The status Variable data is machine Real Time Status Data (Machine Trace Data). </a:t>
            </a:r>
          </a:p>
          <a:p>
            <a:pPr marL="266700" indent="-266700" defTabSz="914400" eaLnBrk="1" latinLnBrk="1" hangingPunct="1">
              <a:buFont typeface="Wingdings" panose="05000000000000000000" pitchFamily="2" charset="2"/>
              <a:buChar char="l"/>
            </a:pPr>
            <a:r>
              <a:rPr lang="en-US" altLang="ko-KR" sz="1400" dirty="0" smtClean="0">
                <a:solidFill>
                  <a:schemeClr val="tx1"/>
                </a:solidFill>
                <a:latin typeface="+mn-lt"/>
                <a:ea typeface="微软雅黑" panose="020B0503020204020204" pitchFamily="34" charset="-122"/>
              </a:rPr>
              <a:t>Machine writes SV Data into the word area by specified time cycle (10ms-500ms).</a:t>
            </a:r>
          </a:p>
          <a:p>
            <a:pPr marL="266700" indent="-266700" defTabSz="914400" eaLnBrk="1" latinLnBrk="1" hangingPunct="1">
              <a:buFont typeface="Wingdings" panose="05000000000000000000" pitchFamily="2" charset="2"/>
              <a:buChar char="l"/>
            </a:pPr>
            <a:r>
              <a:rPr lang="en-US" altLang="ko-KR" sz="1400" dirty="0" smtClean="0">
                <a:solidFill>
                  <a:schemeClr val="tx1"/>
                </a:solidFill>
                <a:latin typeface="+mn-lt"/>
                <a:ea typeface="微软雅黑" panose="020B0503020204020204" pitchFamily="34" charset="-122"/>
              </a:rPr>
              <a:t>The detail SV data please reference to PLC map or SV data collection Excel.</a:t>
            </a:r>
          </a:p>
        </p:txBody>
      </p:sp>
      <p:sp>
        <p:nvSpPr>
          <p:cNvPr id="6" name="직사각형 5"/>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7" name="직사각형 6"/>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9" name="Rectangle 106"/>
          <p:cNvSpPr txBox="1"/>
          <p:nvPr/>
        </p:nvSpPr>
        <p:spPr bwMode="auto">
          <a:xfrm>
            <a:off x="461963" y="311150"/>
            <a:ext cx="5349875" cy="596900"/>
          </a:xfrm>
          <a:prstGeom prst="rect">
            <a:avLst/>
          </a:prstGeom>
          <a:noFill/>
          <a:ln w="9525">
            <a:noFill/>
            <a:miter lim="800000"/>
          </a:ln>
        </p:spPr>
        <p:txBody>
          <a:bodyPr vert="horz" wrap="square" lIns="91440" tIns="45720" rIns="91440" bIns="45720" numCol="1" anchor="ctr" anchorCtr="0" compatLnSpc="1">
            <a:noAutofit/>
          </a:bodyPr>
          <a:lstStyle>
            <a:lvl1pPr algn="l" rtl="0" eaLnBrk="0" fontAlgn="base" hangingPunct="0">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2pPr>
            <a:lvl3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3pPr>
            <a:lvl4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4pPr>
            <a:lvl5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5pPr>
            <a:lvl6pPr marL="4572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6pPr>
            <a:lvl7pPr marL="9144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7pPr>
            <a:lvl8pPr marL="13716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8pPr>
            <a:lvl9pPr marL="18288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9pPr>
          </a:lstStyle>
          <a:p>
            <a:pPr defTabSz="914400" eaLnBrk="1" hangingPunct="1"/>
            <a:r>
              <a:rPr kumimoji="0" lang="en-US" altLang="ko-KR" sz="2000" b="1" dirty="0" smtClean="0"/>
              <a:t>4.1 SV(Status Variable)</a:t>
            </a:r>
            <a:endParaRPr kumimoji="0" lang="ko-KR" altLang="en-US" sz="2000" b="1" dirty="0" smtClean="0">
              <a:ea typeface="Gulim" panose="020B0600000101010101" pitchFamily="50" charset="-127"/>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8"/>
          <p:cNvSpPr>
            <a:spLocks noChangeArrowheads="1"/>
          </p:cNvSpPr>
          <p:nvPr/>
        </p:nvSpPr>
        <p:spPr bwMode="auto">
          <a:xfrm>
            <a:off x="631700" y="3861049"/>
            <a:ext cx="8713788" cy="1600438"/>
          </a:xfrm>
          <a:prstGeom prst="rect">
            <a:avLst/>
          </a:prstGeom>
          <a:noFill/>
          <a:ln w="12700">
            <a:noFill/>
            <a:miter lim="800000"/>
            <a:headEnd type="none" w="sm" len="sm"/>
            <a:tailEnd type="none" w="sm" len="sm"/>
          </a:ln>
        </p:spPr>
        <p:txBody>
          <a:bodyPr wrap="square">
            <a:spAutoFit/>
          </a:bodyPr>
          <a:lstStyle/>
          <a:p>
            <a:pPr marL="266700" indent="-266700" defTabSz="914400" eaLnBrk="1" latinLnBrk="1" hangingPunct="1">
              <a:buFont typeface="Wingdings" panose="05000000000000000000" pitchFamily="2" charset="2"/>
              <a:buNone/>
            </a:pPr>
            <a:r>
              <a:rPr lang="ko-KR" altLang="en-US" sz="1400" dirty="0" smtClean="0">
                <a:solidFill>
                  <a:schemeClr val="tx1"/>
                </a:solidFill>
                <a:latin typeface="+mn-lt"/>
                <a:ea typeface="微软雅黑" panose="020B0503020204020204" pitchFamily="34" charset="-122"/>
              </a:rPr>
              <a:t>● </a:t>
            </a:r>
            <a:r>
              <a:rPr lang="en-US" altLang="ko-KR" sz="1400" dirty="0" smtClean="0">
                <a:solidFill>
                  <a:schemeClr val="tx1"/>
                </a:solidFill>
                <a:latin typeface="+mn-lt"/>
                <a:ea typeface="微软雅黑" panose="020B0503020204020204" pitchFamily="34" charset="-122"/>
              </a:rPr>
              <a:t>Process Data has Processed Parameter values or inspection Result.</a:t>
            </a:r>
          </a:p>
          <a:p>
            <a:pPr marL="266700" indent="-266700" defTabSz="914400" eaLnBrk="1" latinLnBrk="1" hangingPunct="1">
              <a:buFont typeface="Wingdings" panose="05000000000000000000" pitchFamily="2" charset="2"/>
              <a:buNone/>
            </a:pPr>
            <a:r>
              <a:rPr lang="en-US" altLang="ko-KR" sz="1400" dirty="0" smtClean="0">
                <a:solidFill>
                  <a:schemeClr val="tx1"/>
                </a:solidFill>
                <a:latin typeface="+mn-lt"/>
                <a:ea typeface="微软雅黑" panose="020B0503020204020204" pitchFamily="34" charset="-122"/>
              </a:rPr>
              <a:t>   - Processing Time : it is actual processing time for a job in the equipment</a:t>
            </a:r>
          </a:p>
          <a:p>
            <a:pPr marL="266700" indent="-266700" defTabSz="914400" eaLnBrk="1" latinLnBrk="1" hangingPunct="1">
              <a:buFont typeface="Wingdings" panose="05000000000000000000" pitchFamily="2" charset="2"/>
              <a:buNone/>
            </a:pPr>
            <a:endParaRPr lang="en-US" altLang="ko-KR" sz="1400" dirty="0" smtClean="0">
              <a:solidFill>
                <a:schemeClr val="tx1"/>
              </a:solidFill>
              <a:latin typeface="+mn-lt"/>
              <a:ea typeface="微软雅黑" panose="020B0503020204020204" pitchFamily="34" charset="-122"/>
            </a:endParaRPr>
          </a:p>
          <a:p>
            <a:pPr marL="266700" indent="-266700" defTabSz="914400" eaLnBrk="1" latinLnBrk="1" hangingPunct="1">
              <a:buFont typeface="Wingdings" panose="05000000000000000000" pitchFamily="2" charset="2"/>
              <a:buNone/>
            </a:pPr>
            <a:r>
              <a:rPr lang="ko-KR" altLang="en-US" sz="1400" dirty="0" smtClean="0">
                <a:solidFill>
                  <a:schemeClr val="tx1"/>
                </a:solidFill>
                <a:latin typeface="+mn-lt"/>
                <a:ea typeface="微软雅黑" panose="020B0503020204020204" pitchFamily="34" charset="-122"/>
              </a:rPr>
              <a:t>● </a:t>
            </a:r>
            <a:r>
              <a:rPr lang="en-US" altLang="ko-KR" sz="1400" dirty="0" smtClean="0">
                <a:solidFill>
                  <a:schemeClr val="tx1"/>
                </a:solidFill>
                <a:latin typeface="+mn-lt"/>
                <a:ea typeface="微软雅黑" panose="020B0503020204020204" pitchFamily="34" charset="-122"/>
              </a:rPr>
              <a:t>Kind of Process Data and Event Report Timing</a:t>
            </a:r>
          </a:p>
          <a:p>
            <a:pPr marL="266700" indent="-266700" defTabSz="914400" eaLnBrk="1" latinLnBrk="1" hangingPunct="1">
              <a:buFont typeface="Wingdings" panose="05000000000000000000" pitchFamily="2" charset="2"/>
              <a:buNone/>
            </a:pPr>
            <a:r>
              <a:rPr lang="en-US" altLang="ko-KR" sz="1400" dirty="0" smtClean="0">
                <a:solidFill>
                  <a:schemeClr val="tx1"/>
                </a:solidFill>
                <a:latin typeface="+mn-lt"/>
                <a:ea typeface="微软雅黑" panose="020B0503020204020204" pitchFamily="34" charset="-122"/>
              </a:rPr>
              <a:t>   - By Glass (Default) : The Process Data of each Glass should be reported before job sent to downstream equipment.</a:t>
            </a:r>
          </a:p>
          <a:p>
            <a:pPr marL="266700" indent="-266700" defTabSz="914400" eaLnBrk="1" latinLnBrk="1" hangingPunct="1"/>
            <a:r>
              <a:rPr lang="en-US" altLang="ko-KR" sz="1400" b="1" dirty="0" smtClean="0">
                <a:solidFill>
                  <a:schemeClr val="tx1"/>
                </a:solidFill>
                <a:latin typeface="+mn-lt"/>
                <a:ea typeface="微软雅黑" panose="020B0503020204020204" pitchFamily="34" charset="-122"/>
              </a:rPr>
              <a:t>   </a:t>
            </a:r>
            <a:r>
              <a:rPr lang="en-US" altLang="ko-KR" sz="1400" dirty="0" smtClean="0">
                <a:solidFill>
                  <a:schemeClr val="tx1"/>
                </a:solidFill>
                <a:latin typeface="+mn-lt"/>
                <a:ea typeface="微软雅黑" panose="020B0503020204020204" pitchFamily="34" charset="-122"/>
              </a:rPr>
              <a:t>- By Lot (Default) : Machine should provide send DV Data either as  By LOT using DV Type Option.</a:t>
            </a:r>
          </a:p>
          <a:p>
            <a:pPr marL="266700" indent="-266700" defTabSz="914400" eaLnBrk="1" latinLnBrk="1" hangingPunct="1"/>
            <a:endParaRPr lang="en-US" altLang="ko-KR" sz="1400" dirty="0">
              <a:solidFill>
                <a:schemeClr val="tx1"/>
              </a:solidFill>
              <a:latin typeface="+mn-lt"/>
              <a:ea typeface="微软雅黑" panose="020B0503020204020204" pitchFamily="34" charset="-122"/>
            </a:endParaRPr>
          </a:p>
        </p:txBody>
      </p:sp>
      <p:sp>
        <p:nvSpPr>
          <p:cNvPr id="7" name="Rectangle 106"/>
          <p:cNvSpPr>
            <a:spLocks noGrp="1"/>
          </p:cNvSpPr>
          <p:nvPr>
            <p:ph type="title"/>
          </p:nvPr>
        </p:nvSpPr>
        <p:spPr/>
        <p:txBody>
          <a:bodyPr/>
          <a:lstStyle/>
          <a:p>
            <a:pPr eaLnBrk="1" hangingPunct="1"/>
            <a:r>
              <a:rPr lang="en-US" altLang="ko-KR" sz="2000" b="1" smtClean="0">
                <a:latin typeface="微软雅黑" panose="020B0503020204020204" pitchFamily="34" charset="-122"/>
                <a:ea typeface="微软雅黑" panose="020B0503020204020204" pitchFamily="34" charset="-122"/>
              </a:rPr>
              <a:t>4.2 DV(Process Data)</a:t>
            </a:r>
            <a:endParaRPr lang="ko-KR" altLang="en-US" sz="2000" b="1" dirty="0" smtClean="0">
              <a:latin typeface="微软雅黑" panose="020B0503020204020204" pitchFamily="34" charset="-122"/>
              <a:ea typeface="Gulim" panose="020B0600000101010101" pitchFamily="50" charset="-127"/>
            </a:endParaRPr>
          </a:p>
        </p:txBody>
      </p:sp>
      <p:sp>
        <p:nvSpPr>
          <p:cNvPr id="10" name="직사각형 9"/>
          <p:cNvSpPr/>
          <p:nvPr/>
        </p:nvSpPr>
        <p:spPr>
          <a:xfrm>
            <a:off x="560512" y="1238595"/>
            <a:ext cx="8784976" cy="2335877"/>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
        <p:nvSpPr>
          <p:cNvPr id="11" name="직사각형 10"/>
          <p:cNvSpPr/>
          <p:nvPr/>
        </p:nvSpPr>
        <p:spPr>
          <a:xfrm>
            <a:off x="560512" y="3573016"/>
            <a:ext cx="8784976" cy="2592288"/>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38"/>
          <p:cNvSpPr>
            <a:spLocks noChangeArrowheads="1"/>
          </p:cNvSpPr>
          <p:nvPr/>
        </p:nvSpPr>
        <p:spPr bwMode="auto">
          <a:xfrm>
            <a:off x="632520" y="1340768"/>
            <a:ext cx="8568952" cy="1169551"/>
          </a:xfrm>
          <a:prstGeom prst="rect">
            <a:avLst/>
          </a:prstGeom>
          <a:noFill/>
          <a:ln w="12700">
            <a:noFill/>
            <a:miter lim="800000"/>
            <a:headEnd type="none" w="sm" len="sm"/>
            <a:tailEnd type="none" w="sm" len="sm"/>
          </a:ln>
        </p:spPr>
        <p:txBody>
          <a:bodyPr wrap="square">
            <a:spAutoFit/>
          </a:bodyPr>
          <a:lstStyle/>
          <a:p>
            <a:pPr marL="266700" indent="-266700" defTabSz="914400" eaLnBrk="1" latinLnBrk="1" hangingPunct="1">
              <a:buFont typeface="Wingdings" panose="05000000000000000000" pitchFamily="2" charset="2"/>
              <a:buChar char="l"/>
            </a:pPr>
            <a:r>
              <a:rPr lang="en-US" altLang="ko-KR" sz="1400" dirty="0" smtClean="0">
                <a:solidFill>
                  <a:schemeClr val="tx1"/>
                </a:solidFill>
                <a:latin typeface="+mn-lt"/>
                <a:ea typeface="微软雅黑" panose="020B0503020204020204" pitchFamily="34" charset="-122"/>
              </a:rPr>
              <a:t>The CV Data is the machine key parameter need BOE engineer to check every day, so need machine report to CIMPC so that BOE engineer can check this parameter in the office.</a:t>
            </a:r>
          </a:p>
          <a:p>
            <a:pPr marL="266700" indent="-266700" defTabSz="914400" eaLnBrk="1" latinLnBrk="1" hangingPunct="1">
              <a:buFont typeface="Wingdings" panose="05000000000000000000" pitchFamily="2" charset="2"/>
              <a:buChar char="l"/>
            </a:pPr>
            <a:r>
              <a:rPr lang="en-US" altLang="ko-KR" sz="1400" dirty="0" smtClean="0">
                <a:solidFill>
                  <a:schemeClr val="tx1"/>
                </a:solidFill>
                <a:latin typeface="+mn-lt"/>
                <a:ea typeface="微软雅黑" panose="020B0503020204020204" pitchFamily="34" charset="-122"/>
              </a:rPr>
              <a:t>The contents of ‘CV Data’ is decided later after discussion. </a:t>
            </a:r>
          </a:p>
          <a:p>
            <a:pPr marL="266700" indent="-266700" defTabSz="914400" eaLnBrk="1" latinLnBrk="1" hangingPunct="1">
              <a:buFont typeface="Wingdings" panose="05000000000000000000" pitchFamily="2" charset="2"/>
              <a:buChar char="l"/>
            </a:pPr>
            <a:r>
              <a:rPr lang="en-US" altLang="ko-KR" sz="1400" dirty="0" smtClean="0">
                <a:solidFill>
                  <a:schemeClr val="tx1"/>
                </a:solidFill>
                <a:latin typeface="+mn-lt"/>
                <a:ea typeface="微软雅黑" panose="020B0503020204020204" pitchFamily="34" charset="-122"/>
              </a:rPr>
              <a:t>The Maximum size of CV Data Report area and Timing can be changed after discussing.</a:t>
            </a:r>
          </a:p>
          <a:p>
            <a:pPr marL="266700" indent="-266700" defTabSz="914400" eaLnBrk="1" latinLnBrk="1" hangingPunct="1">
              <a:buFont typeface="Wingdings" panose="05000000000000000000" pitchFamily="2" charset="2"/>
              <a:buChar char="l"/>
            </a:pPr>
            <a:r>
              <a:rPr lang="en-US" altLang="ko-KR" sz="1400" dirty="0" smtClean="0">
                <a:solidFill>
                  <a:schemeClr val="tx1"/>
                </a:solidFill>
                <a:latin typeface="+mn-lt"/>
                <a:ea typeface="微软雅黑" panose="020B0503020204020204" pitchFamily="34" charset="-122"/>
              </a:rPr>
              <a:t>The detail CV data please reference to PLC map or CV data collection Excel.</a:t>
            </a:r>
          </a:p>
        </p:txBody>
      </p:sp>
      <p:sp>
        <p:nvSpPr>
          <p:cNvPr id="143" name="Rectangle 106"/>
          <p:cNvSpPr txBox="1"/>
          <p:nvPr/>
        </p:nvSpPr>
        <p:spPr bwMode="auto">
          <a:xfrm>
            <a:off x="461963" y="311150"/>
            <a:ext cx="5349875" cy="596900"/>
          </a:xfrm>
          <a:prstGeom prst="rect">
            <a:avLst/>
          </a:prstGeom>
          <a:noFill/>
          <a:ln w="9525">
            <a:noFill/>
            <a:miter lim="800000"/>
          </a:ln>
        </p:spPr>
        <p:txBody>
          <a:bodyPr vert="horz" wrap="square" lIns="91440" tIns="45720" rIns="91440" bIns="45720" numCol="1" anchor="ctr" anchorCtr="0" compatLnSpc="1">
            <a:noAutofit/>
          </a:bodyPr>
          <a:lstStyle>
            <a:lvl1pPr algn="l" rtl="0" eaLnBrk="0" fontAlgn="base" hangingPunct="0">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2pPr>
            <a:lvl3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3pPr>
            <a:lvl4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4pPr>
            <a:lvl5pPr algn="ctr" rtl="0" eaLnBrk="0" fontAlgn="base" hangingPunct="0">
              <a:spcBef>
                <a:spcPct val="0"/>
              </a:spcBef>
              <a:spcAft>
                <a:spcPct val="0"/>
              </a:spcAft>
              <a:defRPr sz="4400">
                <a:solidFill>
                  <a:schemeClr val="tx1"/>
                </a:solidFill>
                <a:latin typeface="Calibri" panose="020F0502020204030204" pitchFamily="34" charset="0"/>
                <a:ea typeface="Malgun Gothic" panose="020B0503020000020004" pitchFamily="50" charset="-127"/>
              </a:defRPr>
            </a:lvl5pPr>
            <a:lvl6pPr marL="4572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6pPr>
            <a:lvl7pPr marL="9144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7pPr>
            <a:lvl8pPr marL="13716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8pPr>
            <a:lvl9pPr marL="1828800" algn="ctr" rtl="0" fontAlgn="base">
              <a:spcBef>
                <a:spcPct val="0"/>
              </a:spcBef>
              <a:spcAft>
                <a:spcPct val="0"/>
              </a:spcAft>
              <a:defRPr sz="4400">
                <a:solidFill>
                  <a:schemeClr val="tx1"/>
                </a:solidFill>
                <a:latin typeface="Calibri" panose="020F0502020204030204" pitchFamily="34" charset="0"/>
                <a:ea typeface="Malgun Gothic" panose="020B0503020000020004" pitchFamily="50" charset="-127"/>
              </a:defRPr>
            </a:lvl9pPr>
          </a:lstStyle>
          <a:p>
            <a:pPr defTabSz="914400" eaLnBrk="1" hangingPunct="1"/>
            <a:r>
              <a:rPr kumimoji="0" lang="en-US" altLang="ko-KR" sz="2000" b="1" smtClean="0"/>
              <a:t>4.3 CV(Checked Variable)</a:t>
            </a:r>
            <a:endParaRPr kumimoji="0" lang="ko-KR" altLang="en-US" sz="2000" b="1" dirty="0" smtClean="0">
              <a:ea typeface="Gulim" panose="020B0600000101010101" pitchFamily="50" charset="-127"/>
            </a:endParaRPr>
          </a:p>
        </p:txBody>
      </p:sp>
      <p:grpSp>
        <p:nvGrpSpPr>
          <p:cNvPr id="6" name="그룹 5"/>
          <p:cNvGrpSpPr/>
          <p:nvPr/>
        </p:nvGrpSpPr>
        <p:grpSpPr>
          <a:xfrm>
            <a:off x="1352600" y="2852936"/>
            <a:ext cx="2808312" cy="3240359"/>
            <a:chOff x="1352600" y="2852936"/>
            <a:chExt cx="2808312" cy="3240359"/>
          </a:xfrm>
        </p:grpSpPr>
        <p:sp>
          <p:nvSpPr>
            <p:cNvPr id="147" name="직사각형 146"/>
            <p:cNvSpPr/>
            <p:nvPr/>
          </p:nvSpPr>
          <p:spPr>
            <a:xfrm>
              <a:off x="1352600" y="3182216"/>
              <a:ext cx="2808312" cy="29110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000" dirty="0" smtClean="0">
                <a:solidFill>
                  <a:schemeClr val="tx1"/>
                </a:solidFill>
                <a:latin typeface="微软雅黑" panose="020B0503020204020204" pitchFamily="34" charset="-122"/>
              </a:endParaRPr>
            </a:p>
          </p:txBody>
        </p:sp>
        <p:sp>
          <p:nvSpPr>
            <p:cNvPr id="148" name="직사각형 147"/>
            <p:cNvSpPr/>
            <p:nvPr/>
          </p:nvSpPr>
          <p:spPr>
            <a:xfrm>
              <a:off x="1496616" y="3254225"/>
              <a:ext cx="756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en-US" altLang="ko-KR" sz="1000" dirty="0" smtClean="0">
                  <a:solidFill>
                    <a:schemeClr val="tx1"/>
                  </a:solidFill>
                  <a:latin typeface="微软雅黑" panose="020B0503020204020204" pitchFamily="34" charset="-122"/>
                </a:rPr>
                <a:t>CIM-PC</a:t>
              </a:r>
              <a:endParaRPr lang="ko-KR" altLang="en-US" sz="1000" dirty="0" smtClean="0">
                <a:solidFill>
                  <a:schemeClr val="tx1"/>
                </a:solidFill>
                <a:latin typeface="微软雅黑" panose="020B0503020204020204" pitchFamily="34" charset="-122"/>
              </a:endParaRPr>
            </a:p>
          </p:txBody>
        </p:sp>
        <p:sp>
          <p:nvSpPr>
            <p:cNvPr id="149" name="직사각형 148"/>
            <p:cNvSpPr/>
            <p:nvPr/>
          </p:nvSpPr>
          <p:spPr>
            <a:xfrm>
              <a:off x="3296816" y="3254225"/>
              <a:ext cx="756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en-US" altLang="ko-KR" sz="1000" dirty="0" smtClean="0">
                  <a:solidFill>
                    <a:schemeClr val="tx1"/>
                  </a:solidFill>
                  <a:latin typeface="微软雅黑" panose="020B0503020204020204" pitchFamily="34" charset="-122"/>
                </a:rPr>
                <a:t>Machine</a:t>
              </a:r>
              <a:endParaRPr lang="ko-KR" altLang="en-US" sz="1000" dirty="0" smtClean="0">
                <a:solidFill>
                  <a:schemeClr val="tx1"/>
                </a:solidFill>
                <a:latin typeface="微软雅黑" panose="020B0503020204020204" pitchFamily="34" charset="-122"/>
              </a:endParaRPr>
            </a:p>
          </p:txBody>
        </p:sp>
        <p:sp>
          <p:nvSpPr>
            <p:cNvPr id="150" name="직사각형 149"/>
            <p:cNvSpPr/>
            <p:nvPr/>
          </p:nvSpPr>
          <p:spPr>
            <a:xfrm>
              <a:off x="1496616" y="3542256"/>
              <a:ext cx="756000" cy="247903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000" dirty="0" smtClean="0">
                <a:solidFill>
                  <a:schemeClr val="tx1"/>
                </a:solidFill>
                <a:latin typeface="微软雅黑" panose="020B0503020204020204" pitchFamily="34" charset="-122"/>
              </a:endParaRPr>
            </a:p>
          </p:txBody>
        </p:sp>
        <p:sp>
          <p:nvSpPr>
            <p:cNvPr id="151" name="직사각형 150"/>
            <p:cNvSpPr/>
            <p:nvPr/>
          </p:nvSpPr>
          <p:spPr>
            <a:xfrm>
              <a:off x="3296816" y="3542257"/>
              <a:ext cx="756000" cy="247903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700" dirty="0" smtClean="0">
                  <a:solidFill>
                    <a:schemeClr val="tx1"/>
                  </a:solidFill>
                  <a:latin typeface="微软雅黑" panose="020B0503020204020204" pitchFamily="34" charset="-122"/>
                </a:rPr>
                <a:t>Repeat Count Set</a:t>
              </a:r>
            </a:p>
            <a:p>
              <a:pPr algn="ctr"/>
              <a:r>
                <a:rPr lang="en-US" altLang="ko-KR" sz="700" dirty="0" smtClean="0">
                  <a:solidFill>
                    <a:schemeClr val="tx1"/>
                  </a:solidFill>
                  <a:latin typeface="微软雅黑" panose="020B0503020204020204" pitchFamily="34" charset="-122"/>
                </a:rPr>
                <a:t>Count=N</a:t>
              </a: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r>
                <a:rPr lang="en-US" altLang="ko-KR" sz="700" dirty="0" smtClean="0">
                  <a:solidFill>
                    <a:schemeClr val="tx1"/>
                  </a:solidFill>
                  <a:latin typeface="微软雅黑" panose="020B0503020204020204" pitchFamily="34" charset="-122"/>
                </a:rPr>
                <a:t>CV Report Stop</a:t>
              </a: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ko-KR" altLang="en-US" sz="700" dirty="0" smtClean="0">
                <a:solidFill>
                  <a:schemeClr val="tx1"/>
                </a:solidFill>
                <a:latin typeface="微软雅黑" panose="020B0503020204020204" pitchFamily="34" charset="-122"/>
              </a:endParaRPr>
            </a:p>
          </p:txBody>
        </p:sp>
        <p:sp>
          <p:nvSpPr>
            <p:cNvPr id="152" name="TextBox 151"/>
            <p:cNvSpPr txBox="1"/>
            <p:nvPr/>
          </p:nvSpPr>
          <p:spPr>
            <a:xfrm>
              <a:off x="2216696" y="3481263"/>
              <a:ext cx="1152128" cy="307777"/>
            </a:xfrm>
            <a:prstGeom prst="rect">
              <a:avLst/>
            </a:prstGeom>
            <a:noFill/>
          </p:spPr>
          <p:txBody>
            <a:bodyPr wrap="square" rtlCol="0">
              <a:spAutoFit/>
            </a:bodyPr>
            <a:lstStyle/>
            <a:p>
              <a:r>
                <a:rPr lang="en-US" altLang="ko-KR" sz="700" dirty="0" smtClean="0">
                  <a:solidFill>
                    <a:schemeClr val="tx1"/>
                  </a:solidFill>
                </a:rPr>
                <a:t>CV Report Time Change Command (c</a:t>
              </a:r>
              <a:r>
                <a:rPr lang="en-US" altLang="ko-KR" sz="700" b="1" dirty="0" smtClean="0">
                  <a:solidFill>
                    <a:srgbClr val="FF0000"/>
                  </a:solidFill>
                </a:rPr>
                <a:t>ount=N</a:t>
              </a:r>
              <a:r>
                <a:rPr lang="en-US" altLang="ko-KR" sz="700" dirty="0" smtClean="0">
                  <a:solidFill>
                    <a:schemeClr val="tx1"/>
                  </a:solidFill>
                </a:rPr>
                <a:t>)</a:t>
              </a:r>
            </a:p>
          </p:txBody>
        </p:sp>
        <p:cxnSp>
          <p:nvCxnSpPr>
            <p:cNvPr id="153" name="직선 화살표 연결선 152"/>
            <p:cNvCxnSpPr/>
            <p:nvPr/>
          </p:nvCxnSpPr>
          <p:spPr>
            <a:xfrm flipH="1">
              <a:off x="2254796" y="3769295"/>
              <a:ext cx="1008112"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54" name="그룹 153"/>
            <p:cNvGrpSpPr/>
            <p:nvPr/>
          </p:nvGrpSpPr>
          <p:grpSpPr>
            <a:xfrm>
              <a:off x="2216696" y="3769295"/>
              <a:ext cx="1152128" cy="307777"/>
              <a:chOff x="7257256" y="4581128"/>
              <a:chExt cx="1152128" cy="307777"/>
            </a:xfrm>
          </p:grpSpPr>
          <p:cxnSp>
            <p:nvCxnSpPr>
              <p:cNvPr id="160" name="직선 화살표 연결선 159"/>
              <p:cNvCxnSpPr/>
              <p:nvPr/>
            </p:nvCxnSpPr>
            <p:spPr>
              <a:xfrm flipH="1">
                <a:off x="7295356" y="4869160"/>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7257256" y="4581128"/>
                <a:ext cx="1152128" cy="307777"/>
              </a:xfrm>
              <a:prstGeom prst="rect">
                <a:avLst/>
              </a:prstGeom>
              <a:noFill/>
            </p:spPr>
            <p:txBody>
              <a:bodyPr wrap="square" rtlCol="0">
                <a:spAutoFit/>
              </a:bodyPr>
              <a:lstStyle/>
              <a:p>
                <a:pPr algn="ctr"/>
                <a:r>
                  <a:rPr lang="en-US" altLang="ko-KR" sz="700" dirty="0" smtClean="0">
                    <a:solidFill>
                      <a:schemeClr val="tx1"/>
                    </a:solidFill>
                  </a:rPr>
                  <a:t>CV Report Time Change Command Reply</a:t>
                </a:r>
                <a:endParaRPr lang="ko-KR" altLang="en-US" sz="700" dirty="0">
                  <a:solidFill>
                    <a:schemeClr val="tx1"/>
                  </a:solidFill>
                </a:endParaRPr>
              </a:p>
            </p:txBody>
          </p:sp>
        </p:grpSp>
        <p:grpSp>
          <p:nvGrpSpPr>
            <p:cNvPr id="155" name="그룹 154"/>
            <p:cNvGrpSpPr/>
            <p:nvPr/>
          </p:nvGrpSpPr>
          <p:grpSpPr>
            <a:xfrm>
              <a:off x="2216696" y="4334345"/>
              <a:ext cx="1152128" cy="200055"/>
              <a:chOff x="7257256" y="4672881"/>
              <a:chExt cx="1152128" cy="200055"/>
            </a:xfrm>
          </p:grpSpPr>
          <p:cxnSp>
            <p:nvCxnSpPr>
              <p:cNvPr id="158" name="직선 화살표 연결선 157"/>
              <p:cNvCxnSpPr/>
              <p:nvPr/>
            </p:nvCxnSpPr>
            <p:spPr>
              <a:xfrm flipH="1">
                <a:off x="7295356" y="4869160"/>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7257256" y="4672881"/>
                <a:ext cx="1152128" cy="200055"/>
              </a:xfrm>
              <a:prstGeom prst="rect">
                <a:avLst/>
              </a:prstGeom>
              <a:noFill/>
            </p:spPr>
            <p:txBody>
              <a:bodyPr wrap="square" rtlCol="0">
                <a:spAutoFit/>
              </a:bodyPr>
              <a:lstStyle/>
              <a:p>
                <a:pPr algn="ctr"/>
                <a:r>
                  <a:rPr lang="en-US" altLang="ko-KR" sz="700" dirty="0" smtClean="0">
                    <a:solidFill>
                      <a:schemeClr val="tx1"/>
                    </a:solidFill>
                  </a:rPr>
                  <a:t>CV Data Report#1</a:t>
                </a:r>
                <a:endParaRPr lang="ko-KR" altLang="en-US" sz="700" dirty="0">
                  <a:solidFill>
                    <a:schemeClr val="tx1"/>
                  </a:solidFill>
                </a:endParaRPr>
              </a:p>
            </p:txBody>
          </p:sp>
        </p:grpSp>
        <p:sp>
          <p:nvSpPr>
            <p:cNvPr id="157" name="포인트가 7개인 별 156"/>
            <p:cNvSpPr/>
            <p:nvPr/>
          </p:nvSpPr>
          <p:spPr>
            <a:xfrm>
              <a:off x="2216696" y="5425233"/>
              <a:ext cx="1512168" cy="216024"/>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000" dirty="0" smtClean="0">
                  <a:solidFill>
                    <a:schemeClr val="tx1"/>
                  </a:solidFill>
                </a:rPr>
                <a:t>Stop Report</a:t>
              </a:r>
              <a:endParaRPr lang="ko-KR" altLang="en-US" sz="1000" dirty="0" smtClean="0">
                <a:solidFill>
                  <a:schemeClr val="tx1"/>
                </a:solidFill>
              </a:endParaRPr>
            </a:p>
          </p:txBody>
        </p:sp>
        <p:sp>
          <p:nvSpPr>
            <p:cNvPr id="5" name="TextBox 4"/>
            <p:cNvSpPr txBox="1"/>
            <p:nvPr/>
          </p:nvSpPr>
          <p:spPr>
            <a:xfrm>
              <a:off x="1352600" y="2852936"/>
              <a:ext cx="2324675" cy="230832"/>
            </a:xfrm>
            <a:prstGeom prst="rect">
              <a:avLst/>
            </a:prstGeom>
            <a:noFill/>
          </p:spPr>
          <p:txBody>
            <a:bodyPr wrap="none" rtlCol="0">
              <a:spAutoFit/>
            </a:bodyPr>
            <a:lstStyle/>
            <a:p>
              <a:r>
                <a:rPr lang="en-US" altLang="ko-KR" dirty="0" smtClean="0"/>
                <a:t>[Normal Scenario – Stop by </a:t>
              </a:r>
              <a:r>
                <a:rPr lang="en-US" altLang="ko-KR" dirty="0" err="1" smtClean="0"/>
                <a:t>RepeatCount</a:t>
              </a:r>
              <a:r>
                <a:rPr lang="en-US" altLang="ko-KR" dirty="0" smtClean="0"/>
                <a:t>]</a:t>
              </a:r>
              <a:endParaRPr lang="ko-KR" altLang="en-US"/>
            </a:p>
          </p:txBody>
        </p:sp>
        <p:grpSp>
          <p:nvGrpSpPr>
            <p:cNvPr id="240" name="그룹 239"/>
            <p:cNvGrpSpPr/>
            <p:nvPr/>
          </p:nvGrpSpPr>
          <p:grpSpPr>
            <a:xfrm>
              <a:off x="2216696" y="4548914"/>
              <a:ext cx="1152128" cy="200055"/>
              <a:chOff x="7257256" y="4672881"/>
              <a:chExt cx="1152128" cy="200055"/>
            </a:xfrm>
          </p:grpSpPr>
          <p:cxnSp>
            <p:nvCxnSpPr>
              <p:cNvPr id="241" name="직선 화살표 연결선 240"/>
              <p:cNvCxnSpPr/>
              <p:nvPr/>
            </p:nvCxnSpPr>
            <p:spPr>
              <a:xfrm flipH="1">
                <a:off x="7295356" y="4869160"/>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7257256" y="4672881"/>
                <a:ext cx="1152128" cy="200055"/>
              </a:xfrm>
              <a:prstGeom prst="rect">
                <a:avLst/>
              </a:prstGeom>
              <a:noFill/>
            </p:spPr>
            <p:txBody>
              <a:bodyPr wrap="square" rtlCol="0">
                <a:spAutoFit/>
              </a:bodyPr>
              <a:lstStyle/>
              <a:p>
                <a:pPr algn="ctr"/>
                <a:r>
                  <a:rPr lang="en-US" altLang="ko-KR" sz="700" dirty="0" smtClean="0">
                    <a:solidFill>
                      <a:schemeClr val="tx1"/>
                    </a:solidFill>
                  </a:rPr>
                  <a:t>CV Data Report#2</a:t>
                </a:r>
                <a:endParaRPr lang="ko-KR" altLang="en-US" sz="700" dirty="0">
                  <a:solidFill>
                    <a:schemeClr val="tx1"/>
                  </a:solidFill>
                </a:endParaRPr>
              </a:p>
            </p:txBody>
          </p:sp>
        </p:grpSp>
        <p:sp>
          <p:nvSpPr>
            <p:cNvPr id="243" name="TextBox 242"/>
            <p:cNvSpPr txBox="1"/>
            <p:nvPr/>
          </p:nvSpPr>
          <p:spPr>
            <a:xfrm rot="5400000">
              <a:off x="2544250" y="4776234"/>
              <a:ext cx="392776" cy="200055"/>
            </a:xfrm>
            <a:prstGeom prst="rect">
              <a:avLst/>
            </a:prstGeom>
            <a:noFill/>
          </p:spPr>
          <p:txBody>
            <a:bodyPr wrap="square" rtlCol="0">
              <a:spAutoFit/>
            </a:bodyPr>
            <a:lstStyle/>
            <a:p>
              <a:pPr algn="ctr"/>
              <a:r>
                <a:rPr lang="en-US" altLang="ko-KR" sz="700" dirty="0" smtClean="0">
                  <a:solidFill>
                    <a:schemeClr val="tx1"/>
                  </a:solidFill>
                </a:rPr>
                <a:t>...</a:t>
              </a:r>
              <a:endParaRPr lang="ko-KR" altLang="en-US" sz="700" dirty="0">
                <a:solidFill>
                  <a:schemeClr val="tx1"/>
                </a:solidFill>
              </a:endParaRPr>
            </a:p>
          </p:txBody>
        </p:sp>
        <p:grpSp>
          <p:nvGrpSpPr>
            <p:cNvPr id="244" name="그룹 243"/>
            <p:cNvGrpSpPr/>
            <p:nvPr/>
          </p:nvGrpSpPr>
          <p:grpSpPr>
            <a:xfrm>
              <a:off x="2216696" y="4949721"/>
              <a:ext cx="1152128" cy="200055"/>
              <a:chOff x="7257256" y="4672881"/>
              <a:chExt cx="1152128" cy="200055"/>
            </a:xfrm>
          </p:grpSpPr>
          <p:cxnSp>
            <p:nvCxnSpPr>
              <p:cNvPr id="245" name="직선 화살표 연결선 244"/>
              <p:cNvCxnSpPr/>
              <p:nvPr/>
            </p:nvCxnSpPr>
            <p:spPr>
              <a:xfrm flipH="1">
                <a:off x="7295356" y="4869160"/>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7257256" y="4672881"/>
                <a:ext cx="1152128" cy="200055"/>
              </a:xfrm>
              <a:prstGeom prst="rect">
                <a:avLst/>
              </a:prstGeom>
              <a:noFill/>
            </p:spPr>
            <p:txBody>
              <a:bodyPr wrap="square" rtlCol="0">
                <a:spAutoFit/>
              </a:bodyPr>
              <a:lstStyle/>
              <a:p>
                <a:pPr algn="ctr"/>
                <a:r>
                  <a:rPr lang="en-US" altLang="ko-KR" sz="700" dirty="0" smtClean="0">
                    <a:solidFill>
                      <a:schemeClr val="tx1"/>
                    </a:solidFill>
                  </a:rPr>
                  <a:t>CV Data </a:t>
                </a:r>
                <a:r>
                  <a:rPr lang="en-US" altLang="ko-KR" sz="700" dirty="0" err="1" smtClean="0">
                    <a:solidFill>
                      <a:schemeClr val="tx1"/>
                    </a:solidFill>
                  </a:rPr>
                  <a:t>Report#N</a:t>
                </a:r>
                <a:endParaRPr lang="ko-KR" altLang="en-US" sz="700" dirty="0">
                  <a:solidFill>
                    <a:schemeClr val="tx1"/>
                  </a:solidFill>
                </a:endParaRPr>
              </a:p>
            </p:txBody>
          </p:sp>
        </p:grpSp>
      </p:grpSp>
      <p:grpSp>
        <p:nvGrpSpPr>
          <p:cNvPr id="7" name="그룹 6"/>
          <p:cNvGrpSpPr/>
          <p:nvPr/>
        </p:nvGrpSpPr>
        <p:grpSpPr>
          <a:xfrm>
            <a:off x="5577611" y="2851648"/>
            <a:ext cx="3398736" cy="3240359"/>
            <a:chOff x="5577611" y="2851648"/>
            <a:chExt cx="3398736" cy="3240359"/>
          </a:xfrm>
        </p:grpSpPr>
        <p:sp>
          <p:nvSpPr>
            <p:cNvPr id="247" name="직사각형 246"/>
            <p:cNvSpPr/>
            <p:nvPr/>
          </p:nvSpPr>
          <p:spPr>
            <a:xfrm>
              <a:off x="5577611" y="3180928"/>
              <a:ext cx="2808312" cy="29110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000" dirty="0" smtClean="0">
                <a:solidFill>
                  <a:schemeClr val="tx1"/>
                </a:solidFill>
                <a:latin typeface="微软雅黑" panose="020B0503020204020204" pitchFamily="34" charset="-122"/>
              </a:endParaRPr>
            </a:p>
          </p:txBody>
        </p:sp>
        <p:sp>
          <p:nvSpPr>
            <p:cNvPr id="248" name="직사각형 247"/>
            <p:cNvSpPr/>
            <p:nvPr/>
          </p:nvSpPr>
          <p:spPr>
            <a:xfrm>
              <a:off x="5721627" y="3252937"/>
              <a:ext cx="756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en-US" altLang="ko-KR" sz="1000" dirty="0" smtClean="0">
                  <a:solidFill>
                    <a:schemeClr val="tx1"/>
                  </a:solidFill>
                  <a:latin typeface="微软雅黑" panose="020B0503020204020204" pitchFamily="34" charset="-122"/>
                </a:rPr>
                <a:t>CIM-PC</a:t>
              </a:r>
              <a:endParaRPr lang="ko-KR" altLang="en-US" sz="1000" dirty="0" smtClean="0">
                <a:solidFill>
                  <a:schemeClr val="tx1"/>
                </a:solidFill>
                <a:latin typeface="微软雅黑" panose="020B0503020204020204" pitchFamily="34" charset="-122"/>
              </a:endParaRPr>
            </a:p>
          </p:txBody>
        </p:sp>
        <p:sp>
          <p:nvSpPr>
            <p:cNvPr id="249" name="직사각형 248"/>
            <p:cNvSpPr/>
            <p:nvPr/>
          </p:nvSpPr>
          <p:spPr>
            <a:xfrm>
              <a:off x="7521827" y="3252937"/>
              <a:ext cx="756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en-US" altLang="ko-KR" sz="1000" dirty="0" smtClean="0">
                  <a:solidFill>
                    <a:schemeClr val="tx1"/>
                  </a:solidFill>
                  <a:latin typeface="微软雅黑" panose="020B0503020204020204" pitchFamily="34" charset="-122"/>
                </a:rPr>
                <a:t>Machine</a:t>
              </a:r>
              <a:endParaRPr lang="ko-KR" altLang="en-US" sz="1000" dirty="0" smtClean="0">
                <a:solidFill>
                  <a:schemeClr val="tx1"/>
                </a:solidFill>
                <a:latin typeface="微软雅黑" panose="020B0503020204020204" pitchFamily="34" charset="-122"/>
              </a:endParaRPr>
            </a:p>
          </p:txBody>
        </p:sp>
        <p:sp>
          <p:nvSpPr>
            <p:cNvPr id="250" name="직사각형 249"/>
            <p:cNvSpPr/>
            <p:nvPr/>
          </p:nvSpPr>
          <p:spPr>
            <a:xfrm>
              <a:off x="5721627" y="3540968"/>
              <a:ext cx="756000" cy="247903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000" dirty="0" smtClean="0">
                <a:solidFill>
                  <a:schemeClr val="tx1"/>
                </a:solidFill>
                <a:latin typeface="微软雅黑" panose="020B0503020204020204" pitchFamily="34" charset="-122"/>
              </a:endParaRPr>
            </a:p>
          </p:txBody>
        </p:sp>
        <p:sp>
          <p:nvSpPr>
            <p:cNvPr id="251" name="직사각형 250"/>
            <p:cNvSpPr/>
            <p:nvPr/>
          </p:nvSpPr>
          <p:spPr>
            <a:xfrm>
              <a:off x="7521827" y="3540969"/>
              <a:ext cx="756000" cy="247903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700" dirty="0" smtClean="0">
                  <a:solidFill>
                    <a:schemeClr val="tx1"/>
                  </a:solidFill>
                  <a:latin typeface="微软雅黑" panose="020B0503020204020204" pitchFamily="34" charset="-122"/>
                </a:rPr>
                <a:t>Repeat Count Set</a:t>
              </a:r>
            </a:p>
            <a:p>
              <a:pPr algn="ctr"/>
              <a:r>
                <a:rPr lang="en-US" altLang="ko-KR" sz="700" dirty="0" smtClean="0">
                  <a:solidFill>
                    <a:schemeClr val="tx1"/>
                  </a:solidFill>
                  <a:latin typeface="微软雅黑" panose="020B0503020204020204" pitchFamily="34" charset="-122"/>
                </a:rPr>
                <a:t>Count=N</a:t>
              </a: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r>
                <a:rPr lang="en-US" altLang="ko-KR" sz="700" dirty="0" smtClean="0">
                  <a:solidFill>
                    <a:schemeClr val="tx1"/>
                  </a:solidFill>
                  <a:latin typeface="微软雅黑" panose="020B0503020204020204" pitchFamily="34" charset="-122"/>
                </a:rPr>
                <a:t>        </a:t>
              </a: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en-US" altLang="ko-KR" sz="700" dirty="0" smtClean="0">
                <a:solidFill>
                  <a:schemeClr val="tx1"/>
                </a:solidFill>
                <a:latin typeface="微软雅黑" panose="020B0503020204020204" pitchFamily="34" charset="-122"/>
              </a:endParaRPr>
            </a:p>
            <a:p>
              <a:pPr algn="ctr"/>
              <a:endParaRPr lang="ko-KR" altLang="en-US" sz="700" dirty="0" smtClean="0">
                <a:solidFill>
                  <a:schemeClr val="tx1"/>
                </a:solidFill>
                <a:latin typeface="微软雅黑" panose="020B0503020204020204" pitchFamily="34" charset="-122"/>
              </a:endParaRPr>
            </a:p>
          </p:txBody>
        </p:sp>
        <p:sp>
          <p:nvSpPr>
            <p:cNvPr id="252" name="TextBox 251"/>
            <p:cNvSpPr txBox="1"/>
            <p:nvPr/>
          </p:nvSpPr>
          <p:spPr>
            <a:xfrm>
              <a:off x="6441707" y="3479975"/>
              <a:ext cx="1152128" cy="307777"/>
            </a:xfrm>
            <a:prstGeom prst="rect">
              <a:avLst/>
            </a:prstGeom>
            <a:noFill/>
          </p:spPr>
          <p:txBody>
            <a:bodyPr wrap="square" rtlCol="0">
              <a:spAutoFit/>
            </a:bodyPr>
            <a:lstStyle/>
            <a:p>
              <a:r>
                <a:rPr lang="en-US" altLang="ko-KR" sz="700" dirty="0" smtClean="0">
                  <a:solidFill>
                    <a:schemeClr val="tx1"/>
                  </a:solidFill>
                </a:rPr>
                <a:t>CV Report Time Change Command (count=N)</a:t>
              </a:r>
            </a:p>
          </p:txBody>
        </p:sp>
        <p:cxnSp>
          <p:nvCxnSpPr>
            <p:cNvPr id="253" name="직선 화살표 연결선 252"/>
            <p:cNvCxnSpPr/>
            <p:nvPr/>
          </p:nvCxnSpPr>
          <p:spPr>
            <a:xfrm flipH="1">
              <a:off x="6479807" y="3768007"/>
              <a:ext cx="1008112"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54" name="그룹 253"/>
            <p:cNvGrpSpPr/>
            <p:nvPr/>
          </p:nvGrpSpPr>
          <p:grpSpPr>
            <a:xfrm>
              <a:off x="6441707" y="3768007"/>
              <a:ext cx="1152128" cy="307777"/>
              <a:chOff x="7257256" y="4581128"/>
              <a:chExt cx="1152128" cy="307777"/>
            </a:xfrm>
          </p:grpSpPr>
          <p:cxnSp>
            <p:nvCxnSpPr>
              <p:cNvPr id="255" name="직선 화살표 연결선 254"/>
              <p:cNvCxnSpPr/>
              <p:nvPr/>
            </p:nvCxnSpPr>
            <p:spPr>
              <a:xfrm flipH="1">
                <a:off x="7295356" y="4869160"/>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7257256" y="4581128"/>
                <a:ext cx="1152128" cy="307777"/>
              </a:xfrm>
              <a:prstGeom prst="rect">
                <a:avLst/>
              </a:prstGeom>
              <a:noFill/>
            </p:spPr>
            <p:txBody>
              <a:bodyPr wrap="square" rtlCol="0">
                <a:spAutoFit/>
              </a:bodyPr>
              <a:lstStyle/>
              <a:p>
                <a:pPr algn="ctr"/>
                <a:r>
                  <a:rPr lang="en-US" altLang="ko-KR" sz="700" dirty="0" smtClean="0">
                    <a:solidFill>
                      <a:schemeClr val="tx1"/>
                    </a:solidFill>
                  </a:rPr>
                  <a:t>CV Report Time Change Command Reply</a:t>
                </a:r>
                <a:endParaRPr lang="ko-KR" altLang="en-US" sz="700" dirty="0">
                  <a:solidFill>
                    <a:schemeClr val="tx1"/>
                  </a:solidFill>
                </a:endParaRPr>
              </a:p>
            </p:txBody>
          </p:sp>
        </p:grpSp>
        <p:grpSp>
          <p:nvGrpSpPr>
            <p:cNvPr id="257" name="그룹 256"/>
            <p:cNvGrpSpPr/>
            <p:nvPr/>
          </p:nvGrpSpPr>
          <p:grpSpPr>
            <a:xfrm>
              <a:off x="6441707" y="4149080"/>
              <a:ext cx="1152128" cy="200055"/>
              <a:chOff x="7257256" y="4672881"/>
              <a:chExt cx="1152128" cy="200055"/>
            </a:xfrm>
          </p:grpSpPr>
          <p:cxnSp>
            <p:nvCxnSpPr>
              <p:cNvPr id="258" name="직선 화살표 연결선 257"/>
              <p:cNvCxnSpPr/>
              <p:nvPr/>
            </p:nvCxnSpPr>
            <p:spPr>
              <a:xfrm flipH="1">
                <a:off x="7295356" y="4869160"/>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7257256" y="4672881"/>
                <a:ext cx="1152128" cy="200055"/>
              </a:xfrm>
              <a:prstGeom prst="rect">
                <a:avLst/>
              </a:prstGeom>
              <a:noFill/>
            </p:spPr>
            <p:txBody>
              <a:bodyPr wrap="square" rtlCol="0">
                <a:spAutoFit/>
              </a:bodyPr>
              <a:lstStyle/>
              <a:p>
                <a:pPr algn="ctr"/>
                <a:r>
                  <a:rPr lang="en-US" altLang="ko-KR" sz="700" dirty="0" smtClean="0">
                    <a:solidFill>
                      <a:schemeClr val="tx1"/>
                    </a:solidFill>
                  </a:rPr>
                  <a:t>CV Data Report#1</a:t>
                </a:r>
                <a:endParaRPr lang="ko-KR" altLang="en-US" sz="700" dirty="0">
                  <a:solidFill>
                    <a:schemeClr val="tx1"/>
                  </a:solidFill>
                </a:endParaRPr>
              </a:p>
            </p:txBody>
          </p:sp>
        </p:grpSp>
        <p:sp>
          <p:nvSpPr>
            <p:cNvPr id="260" name="포인트가 7개인 별 259"/>
            <p:cNvSpPr/>
            <p:nvPr/>
          </p:nvSpPr>
          <p:spPr>
            <a:xfrm>
              <a:off x="7464179" y="5462012"/>
              <a:ext cx="1512168" cy="216024"/>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sz="1000" dirty="0" smtClean="0">
                  <a:solidFill>
                    <a:schemeClr val="tx1"/>
                  </a:solidFill>
                </a:rPr>
                <a:t>Stop Report</a:t>
              </a:r>
              <a:endParaRPr lang="ko-KR" altLang="en-US" sz="1000" dirty="0" smtClean="0">
                <a:solidFill>
                  <a:schemeClr val="tx1"/>
                </a:solidFill>
              </a:endParaRPr>
            </a:p>
          </p:txBody>
        </p:sp>
        <p:sp>
          <p:nvSpPr>
            <p:cNvPr id="261" name="TextBox 260"/>
            <p:cNvSpPr txBox="1"/>
            <p:nvPr/>
          </p:nvSpPr>
          <p:spPr>
            <a:xfrm>
              <a:off x="5577611" y="2851648"/>
              <a:ext cx="2135521" cy="230832"/>
            </a:xfrm>
            <a:prstGeom prst="rect">
              <a:avLst/>
            </a:prstGeom>
            <a:noFill/>
          </p:spPr>
          <p:txBody>
            <a:bodyPr wrap="none" rtlCol="0">
              <a:spAutoFit/>
            </a:bodyPr>
            <a:lstStyle/>
            <a:p>
              <a:r>
                <a:rPr lang="en-US" altLang="ko-KR" dirty="0" smtClean="0"/>
                <a:t>[</a:t>
              </a:r>
              <a:r>
                <a:rPr lang="en-US" altLang="ko-KR" dirty="0" err="1" smtClean="0"/>
                <a:t>AbNormal</a:t>
              </a:r>
              <a:r>
                <a:rPr lang="en-US" altLang="ko-KR" dirty="0" smtClean="0"/>
                <a:t> Scenario – Stop by CIMPC]</a:t>
              </a:r>
              <a:endParaRPr lang="ko-KR" altLang="en-US"/>
            </a:p>
          </p:txBody>
        </p:sp>
        <p:grpSp>
          <p:nvGrpSpPr>
            <p:cNvPr id="262" name="그룹 261"/>
            <p:cNvGrpSpPr/>
            <p:nvPr/>
          </p:nvGrpSpPr>
          <p:grpSpPr>
            <a:xfrm>
              <a:off x="6441707" y="4363649"/>
              <a:ext cx="1152128" cy="200055"/>
              <a:chOff x="7257256" y="4672881"/>
              <a:chExt cx="1152128" cy="200055"/>
            </a:xfrm>
          </p:grpSpPr>
          <p:cxnSp>
            <p:nvCxnSpPr>
              <p:cNvPr id="263" name="직선 화살표 연결선 262"/>
              <p:cNvCxnSpPr/>
              <p:nvPr/>
            </p:nvCxnSpPr>
            <p:spPr>
              <a:xfrm flipH="1">
                <a:off x="7295356" y="4869160"/>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TextBox 263"/>
              <p:cNvSpPr txBox="1"/>
              <p:nvPr/>
            </p:nvSpPr>
            <p:spPr>
              <a:xfrm>
                <a:off x="7257256" y="4672881"/>
                <a:ext cx="1152128" cy="200055"/>
              </a:xfrm>
              <a:prstGeom prst="rect">
                <a:avLst/>
              </a:prstGeom>
              <a:noFill/>
            </p:spPr>
            <p:txBody>
              <a:bodyPr wrap="square" rtlCol="0">
                <a:spAutoFit/>
              </a:bodyPr>
              <a:lstStyle/>
              <a:p>
                <a:pPr algn="ctr"/>
                <a:r>
                  <a:rPr lang="en-US" altLang="ko-KR" sz="700" dirty="0" smtClean="0">
                    <a:solidFill>
                      <a:schemeClr val="tx1"/>
                    </a:solidFill>
                  </a:rPr>
                  <a:t>CV Data Report#2</a:t>
                </a:r>
                <a:endParaRPr lang="ko-KR" altLang="en-US" sz="700" dirty="0">
                  <a:solidFill>
                    <a:schemeClr val="tx1"/>
                  </a:solidFill>
                </a:endParaRPr>
              </a:p>
            </p:txBody>
          </p:sp>
        </p:grpSp>
        <p:sp>
          <p:nvSpPr>
            <p:cNvPr id="265" name="TextBox 264"/>
            <p:cNvSpPr txBox="1"/>
            <p:nvPr/>
          </p:nvSpPr>
          <p:spPr>
            <a:xfrm rot="5400000">
              <a:off x="6769261" y="4677489"/>
              <a:ext cx="392776" cy="200055"/>
            </a:xfrm>
            <a:prstGeom prst="rect">
              <a:avLst/>
            </a:prstGeom>
            <a:noFill/>
          </p:spPr>
          <p:txBody>
            <a:bodyPr wrap="square" rtlCol="0">
              <a:spAutoFit/>
            </a:bodyPr>
            <a:lstStyle/>
            <a:p>
              <a:pPr algn="ctr"/>
              <a:r>
                <a:rPr lang="en-US" altLang="ko-KR" sz="700" dirty="0" smtClean="0">
                  <a:solidFill>
                    <a:schemeClr val="tx1"/>
                  </a:solidFill>
                </a:rPr>
                <a:t>...</a:t>
              </a:r>
              <a:endParaRPr lang="ko-KR" altLang="en-US" sz="700" dirty="0">
                <a:solidFill>
                  <a:schemeClr val="tx1"/>
                </a:solidFill>
              </a:endParaRPr>
            </a:p>
          </p:txBody>
        </p:sp>
        <p:sp>
          <p:nvSpPr>
            <p:cNvPr id="269" name="TextBox 268"/>
            <p:cNvSpPr txBox="1"/>
            <p:nvPr/>
          </p:nvSpPr>
          <p:spPr>
            <a:xfrm>
              <a:off x="6433726" y="4934575"/>
              <a:ext cx="1152128" cy="307777"/>
            </a:xfrm>
            <a:prstGeom prst="rect">
              <a:avLst/>
            </a:prstGeom>
            <a:noFill/>
          </p:spPr>
          <p:txBody>
            <a:bodyPr wrap="square" rtlCol="0">
              <a:spAutoFit/>
            </a:bodyPr>
            <a:lstStyle/>
            <a:p>
              <a:r>
                <a:rPr lang="en-US" altLang="ko-KR" sz="700" dirty="0" smtClean="0">
                  <a:solidFill>
                    <a:schemeClr val="tx1"/>
                  </a:solidFill>
                </a:rPr>
                <a:t>CV Report Time Change Command (</a:t>
              </a:r>
              <a:r>
                <a:rPr lang="en-US" altLang="ko-KR" sz="700" b="1" dirty="0" smtClean="0">
                  <a:solidFill>
                    <a:srgbClr val="FF0000"/>
                  </a:solidFill>
                </a:rPr>
                <a:t>count=0</a:t>
              </a:r>
              <a:r>
                <a:rPr lang="en-US" altLang="ko-KR" sz="700" dirty="0" smtClean="0">
                  <a:solidFill>
                    <a:schemeClr val="tx1"/>
                  </a:solidFill>
                </a:rPr>
                <a:t>)</a:t>
              </a:r>
            </a:p>
          </p:txBody>
        </p:sp>
        <p:cxnSp>
          <p:nvCxnSpPr>
            <p:cNvPr id="270" name="직선 화살표 연결선 269"/>
            <p:cNvCxnSpPr/>
            <p:nvPr/>
          </p:nvCxnSpPr>
          <p:spPr>
            <a:xfrm flipH="1">
              <a:off x="6471826" y="5222607"/>
              <a:ext cx="1008112"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71" name="그룹 270"/>
            <p:cNvGrpSpPr/>
            <p:nvPr/>
          </p:nvGrpSpPr>
          <p:grpSpPr>
            <a:xfrm>
              <a:off x="6433726" y="5209455"/>
              <a:ext cx="1152128" cy="307777"/>
              <a:chOff x="7257256" y="4581128"/>
              <a:chExt cx="1152128" cy="307777"/>
            </a:xfrm>
          </p:grpSpPr>
          <p:cxnSp>
            <p:nvCxnSpPr>
              <p:cNvPr id="272" name="직선 화살표 연결선 271"/>
              <p:cNvCxnSpPr/>
              <p:nvPr/>
            </p:nvCxnSpPr>
            <p:spPr>
              <a:xfrm flipH="1">
                <a:off x="7295356" y="4869160"/>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3" name="TextBox 272"/>
              <p:cNvSpPr txBox="1"/>
              <p:nvPr/>
            </p:nvSpPr>
            <p:spPr>
              <a:xfrm>
                <a:off x="7257256" y="4581128"/>
                <a:ext cx="1152128" cy="307777"/>
              </a:xfrm>
              <a:prstGeom prst="rect">
                <a:avLst/>
              </a:prstGeom>
              <a:noFill/>
            </p:spPr>
            <p:txBody>
              <a:bodyPr wrap="square" rtlCol="0">
                <a:spAutoFit/>
              </a:bodyPr>
              <a:lstStyle/>
              <a:p>
                <a:pPr algn="ctr"/>
                <a:r>
                  <a:rPr lang="en-US" altLang="ko-KR" sz="700" dirty="0" smtClean="0">
                    <a:solidFill>
                      <a:schemeClr val="tx1"/>
                    </a:solidFill>
                  </a:rPr>
                  <a:t>CV Report Time Change Command Reply</a:t>
                </a:r>
                <a:endParaRPr lang="ko-KR" altLang="en-US" sz="700" dirty="0">
                  <a:solidFill>
                    <a:schemeClr val="tx1"/>
                  </a:solidFill>
                </a:endParaRPr>
              </a:p>
            </p:txBody>
          </p:sp>
        </p:grpSp>
      </p:grpSp>
      <p:sp>
        <p:nvSpPr>
          <p:cNvPr id="53" name="직사각형 52"/>
          <p:cNvSpPr/>
          <p:nvPr/>
        </p:nvSpPr>
        <p:spPr>
          <a:xfrm>
            <a:off x="560512" y="1238595"/>
            <a:ext cx="8784976" cy="4926709"/>
          </a:xfrm>
          <a:prstGeom prst="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600" dirty="0">
              <a:solidFill>
                <a:schemeClr val="tx1"/>
              </a:solidFill>
              <a:latin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992188" y="193675"/>
            <a:ext cx="176212" cy="596900"/>
          </a:xfrm>
          <a:prstGeom prst="rect">
            <a:avLst/>
          </a:prstGeom>
          <a:noFill/>
          <a:ln w="9525">
            <a:noFill/>
            <a:miter lim="800000"/>
          </a:ln>
        </p:spPr>
        <p:txBody>
          <a:bodyPr wrap="none" lIns="87172" tIns="43586" rIns="87172" bIns="43586" anchor="ctr">
            <a:spAutoFit/>
          </a:bodyPr>
          <a:lstStyle/>
          <a:p>
            <a:pPr defTabSz="871220" eaLnBrk="1" latinLnBrk="1" hangingPunct="1"/>
            <a:endParaRPr lang="zh-CN" altLang="en-US" sz="3300" b="1">
              <a:solidFill>
                <a:schemeClr val="bg1"/>
              </a:solidFill>
              <a:latin typeface="Arial" panose="020B0604020202020204" pitchFamily="34" charset="0"/>
            </a:endParaRPr>
          </a:p>
        </p:txBody>
      </p:sp>
      <p:sp>
        <p:nvSpPr>
          <p:cNvPr id="25603" name="Rectangle 6"/>
          <p:cNvSpPr>
            <a:spLocks noGrp="1"/>
          </p:cNvSpPr>
          <p:nvPr>
            <p:ph type="title"/>
          </p:nvPr>
        </p:nvSpPr>
        <p:spPr>
          <a:xfrm>
            <a:off x="461963" y="311150"/>
            <a:ext cx="5349875" cy="596900"/>
          </a:xfrm>
        </p:spPr>
        <p:txBody>
          <a:bodyPr/>
          <a:lstStyle/>
          <a:p>
            <a:pPr eaLnBrk="1" hangingPunct="1"/>
            <a:r>
              <a:rPr lang="en-US" altLang="ko-KR" sz="2000" b="1" dirty="0">
                <a:latin typeface="微软雅黑" panose="020B0503020204020204" pitchFamily="34" charset="-122"/>
                <a:ea typeface="Gulim" panose="020B0600000101010101" pitchFamily="50" charset="-127"/>
              </a:rPr>
              <a:t>Sub Contents</a:t>
            </a:r>
            <a:endParaRPr lang="ko-KR" altLang="en-US" sz="2000" b="1" dirty="0">
              <a:latin typeface="微软雅黑" panose="020B0503020204020204" pitchFamily="34" charset="-122"/>
              <a:ea typeface="Gulim" panose="020B0600000101010101" pitchFamily="50" charset="-127"/>
            </a:endParaRPr>
          </a:p>
        </p:txBody>
      </p:sp>
      <p:sp>
        <p:nvSpPr>
          <p:cNvPr id="25604" name="矩形 8"/>
          <p:cNvSpPr>
            <a:spLocks noChangeArrowheads="1"/>
          </p:cNvSpPr>
          <p:nvPr/>
        </p:nvSpPr>
        <p:spPr bwMode="auto">
          <a:xfrm>
            <a:off x="920750" y="1125538"/>
            <a:ext cx="6480175" cy="923330"/>
          </a:xfrm>
          <a:prstGeom prst="rect">
            <a:avLst/>
          </a:prstGeom>
          <a:noFill/>
          <a:ln w="9525">
            <a:noFill/>
            <a:miter lim="800000"/>
          </a:ln>
        </p:spPr>
        <p:txBody>
          <a:bodyPr>
            <a:spAutoFit/>
          </a:bodyPr>
          <a:lstStyle/>
          <a:p>
            <a:pPr latinLnBrk="1">
              <a:lnSpc>
                <a:spcPct val="150000"/>
              </a:lnSpc>
              <a:buClr>
                <a:srgbClr val="336699"/>
              </a:buClr>
            </a:pPr>
            <a:r>
              <a:rPr lang="en-US" altLang="ko-KR" sz="2000" b="1"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Part 5. Open Issue</a:t>
            </a:r>
            <a:endPar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a:p>
            <a:pPr latinLnBrk="1">
              <a:lnSpc>
                <a:spcPct val="150000"/>
              </a:lnSpc>
              <a:buClr>
                <a:srgbClr val="336699"/>
              </a:buClr>
            </a:pPr>
            <a:r>
              <a:rPr lang="en-US" altLang="zh-CN"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rPr>
              <a:t>      5.1 Open Issue List</a:t>
            </a:r>
            <a:endParaRPr lang="en-US" altLang="ko-KR" sz="1600" dirty="0">
              <a:solidFill>
                <a:schemeClr val="tx1"/>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5.1 Open Issue List</a:t>
            </a:r>
            <a:endParaRPr lang="ko-KR" altLang="en-US" sz="2000" b="1" dirty="0">
              <a:latin typeface="微软雅黑" panose="020B0503020204020204" pitchFamily="34" charset="-122"/>
              <a:ea typeface="Gulim" panose="020B0600000101010101" pitchFamily="50"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06"/>
          <p:cNvSpPr>
            <a:spLocks noGrp="1"/>
          </p:cNvSpPr>
          <p:nvPr>
            <p:ph type="title"/>
          </p:nvPr>
        </p:nvSpPr>
        <p:spPr/>
        <p:txBody>
          <a:bodyPr/>
          <a:lstStyle/>
          <a:p>
            <a:pPr eaLnBrk="1" hangingPunct="1"/>
            <a:r>
              <a:rPr lang="en-US" altLang="ko-KR" sz="2000" b="1" dirty="0">
                <a:latin typeface="微软雅黑" panose="020B0503020204020204" pitchFamily="34" charset="-122"/>
                <a:ea typeface="微软雅黑" panose="020B0503020204020204" pitchFamily="34" charset="-122"/>
              </a:rPr>
              <a:t>1.4 Equipment Layout</a:t>
            </a:r>
            <a:endParaRPr lang="ko-KR" altLang="en-US" sz="2000" b="1" dirty="0">
              <a:latin typeface="微软雅黑" panose="020B0503020204020204" pitchFamily="34" charset="-122"/>
              <a:ea typeface="Gulim" panose="020B0600000101010101" pitchFamily="50" charset="-127"/>
            </a:endParaRPr>
          </a:p>
        </p:txBody>
      </p:sp>
      <p:graphicFrame>
        <p:nvGraphicFramePr>
          <p:cNvPr id="5" name="표 4"/>
          <p:cNvGraphicFramePr>
            <a:graphicFrameLocks noGrp="1"/>
          </p:cNvGraphicFramePr>
          <p:nvPr/>
        </p:nvGraphicFramePr>
        <p:xfrm>
          <a:off x="632520" y="980726"/>
          <a:ext cx="8712966" cy="648074"/>
        </p:xfrm>
        <a:graphic>
          <a:graphicData uri="http://schemas.openxmlformats.org/drawingml/2006/table">
            <a:tbl>
              <a:tblPr firstRow="1" bandRow="1">
                <a:tableStyleId>{5C22544A-7EE6-4342-B048-85BDC9FD1C3A}</a:tableStyleId>
              </a:tblPr>
              <a:tblGrid>
                <a:gridCol w="1656184"/>
                <a:gridCol w="1248138"/>
                <a:gridCol w="1452161"/>
                <a:gridCol w="4356483"/>
              </a:tblGrid>
              <a:tr h="324037">
                <a:tc>
                  <a:txBody>
                    <a:bodyPr/>
                    <a:lstStyle/>
                    <a:p>
                      <a:pPr algn="ctr" latinLnBrk="1"/>
                      <a:r>
                        <a:rPr lang="en-US" altLang="ko-KR" sz="1000" dirty="0"/>
                        <a:t>EQP Name</a:t>
                      </a:r>
                      <a:endParaRPr lang="ko-KR" altLang="en-US" sz="1000" dirty="0"/>
                    </a:p>
                  </a:txBody>
                  <a:tcPr anchor="ctr"/>
                </a:tc>
                <a:tc>
                  <a:txBody>
                    <a:bodyPr/>
                    <a:lstStyle/>
                    <a:p>
                      <a:pPr marL="0" algn="ctr" defTabSz="914400" rtl="0" eaLnBrk="1" latinLnBrk="1" hangingPunct="1"/>
                      <a:r>
                        <a:rPr lang="en-US" altLang="ko-KR" sz="1000" kern="1200" dirty="0">
                          <a:solidFill>
                            <a:schemeClr val="dk1"/>
                          </a:solidFill>
                          <a:latin typeface="+mn-lt"/>
                          <a:ea typeface="+mn-ea"/>
                          <a:cs typeface="+mn-cs"/>
                        </a:rPr>
                        <a:t>EV</a:t>
                      </a:r>
                      <a:endParaRPr lang="ko-KR" altLang="en-US" sz="1000" kern="1200" dirty="0">
                        <a:solidFill>
                          <a:schemeClr val="dk1"/>
                        </a:solidFill>
                        <a:latin typeface="+mn-lt"/>
                        <a:ea typeface="+mn-ea"/>
                        <a:cs typeface="+mn-cs"/>
                      </a:endParaRPr>
                    </a:p>
                  </a:txBody>
                  <a:tcPr anchor="ctr">
                    <a:solidFill>
                      <a:schemeClr val="bg1">
                        <a:lumMod val="85000"/>
                      </a:schemeClr>
                    </a:solidFill>
                  </a:tcPr>
                </a:tc>
                <a:tc>
                  <a:txBody>
                    <a:bodyPr/>
                    <a:lstStyle/>
                    <a:p>
                      <a:pPr algn="ctr" latinLnBrk="1"/>
                      <a:r>
                        <a:rPr lang="en-US" altLang="ko-KR" sz="1000" dirty="0"/>
                        <a:t>EQP Type</a:t>
                      </a:r>
                      <a:endParaRPr lang="ko-KR" altLang="en-US" sz="1000" dirty="0"/>
                    </a:p>
                  </a:txBody>
                  <a:tcPr anchor="ctr"/>
                </a:tc>
                <a:tc>
                  <a:txBody>
                    <a:bodyPr/>
                    <a:lstStyle/>
                    <a:p>
                      <a:pPr marL="0" algn="ctr" defTabSz="914400" rtl="0" eaLnBrk="1" latinLnBrk="1" hangingPunct="1"/>
                      <a:r>
                        <a:rPr lang="en-US" altLang="ko-KR" sz="1000" kern="1200" dirty="0">
                          <a:solidFill>
                            <a:schemeClr val="dk1"/>
                          </a:solidFill>
                          <a:latin typeface="+mn-lt"/>
                          <a:ea typeface="+mn-ea"/>
                          <a:cs typeface="+mn-cs"/>
                        </a:rPr>
                        <a:t>Inline </a:t>
                      </a:r>
                      <a:r>
                        <a:rPr lang="en-US" altLang="ko-KR" sz="1000" kern="1200" dirty="0" smtClean="0">
                          <a:solidFill>
                            <a:schemeClr val="dk1"/>
                          </a:solidFill>
                          <a:latin typeface="+mn-lt"/>
                          <a:ea typeface="+mn-ea"/>
                          <a:cs typeface="+mn-cs"/>
                        </a:rPr>
                        <a:t>Type</a:t>
                      </a:r>
                      <a:endParaRPr lang="ko-KR" altLang="en-US" sz="1000" kern="1200" dirty="0">
                        <a:solidFill>
                          <a:schemeClr val="dk1"/>
                        </a:solidFill>
                        <a:latin typeface="+mn-lt"/>
                        <a:ea typeface="+mn-ea"/>
                        <a:cs typeface="+mn-cs"/>
                      </a:endParaRPr>
                    </a:p>
                  </a:txBody>
                  <a:tcPr anchor="ctr">
                    <a:solidFill>
                      <a:schemeClr val="bg1">
                        <a:lumMod val="85000"/>
                      </a:schemeClr>
                    </a:solidFill>
                  </a:tcPr>
                </a:tc>
              </a:tr>
              <a:tr h="324037">
                <a:tc>
                  <a:txBody>
                    <a:bodyPr/>
                    <a:lstStyle/>
                    <a:p>
                      <a:pPr marL="0" algn="ctr" defTabSz="914400" rtl="0" eaLnBrk="1" latinLnBrk="1" hangingPunct="1"/>
                      <a:r>
                        <a:rPr lang="en-US" altLang="ko-KR" sz="1000" b="1" kern="1200" dirty="0">
                          <a:solidFill>
                            <a:schemeClr val="lt1"/>
                          </a:solidFill>
                          <a:latin typeface="+mn-lt"/>
                          <a:ea typeface="+mn-ea"/>
                          <a:cs typeface="+mn-cs"/>
                        </a:rPr>
                        <a:t>Description for</a:t>
                      </a:r>
                      <a:r>
                        <a:rPr lang="en-US" altLang="ko-KR" sz="1000" b="1" kern="1200" baseline="0" dirty="0">
                          <a:solidFill>
                            <a:schemeClr val="lt1"/>
                          </a:solidFill>
                          <a:latin typeface="+mn-lt"/>
                          <a:ea typeface="+mn-ea"/>
                          <a:cs typeface="+mn-cs"/>
                        </a:rPr>
                        <a:t> EQP Type</a:t>
                      </a:r>
                      <a:endParaRPr lang="ko-KR" altLang="en-US" sz="1000" b="1" kern="1200" dirty="0">
                        <a:solidFill>
                          <a:schemeClr val="lt1"/>
                        </a:solidFill>
                        <a:latin typeface="+mn-lt"/>
                        <a:ea typeface="+mn-ea"/>
                        <a:cs typeface="+mn-cs"/>
                      </a:endParaRPr>
                    </a:p>
                  </a:txBody>
                  <a:tcPr anchor="ctr">
                    <a:solidFill>
                      <a:schemeClr val="accent1"/>
                    </a:solidFill>
                  </a:tcPr>
                </a:tc>
                <a:tc gridSpan="3">
                  <a:txBody>
                    <a:bodyPr/>
                    <a:lstStyle/>
                    <a:p>
                      <a:pPr algn="l" latinLnBrk="1"/>
                      <a:r>
                        <a:rPr lang="en-US" altLang="ko-KR" sz="1000" b="1" dirty="0" smtClean="0"/>
                        <a:t>Dependent</a:t>
                      </a:r>
                      <a:r>
                        <a:rPr lang="en-US" altLang="ko-KR" sz="1000" b="1" baseline="0" dirty="0" smtClean="0"/>
                        <a:t> Type</a:t>
                      </a:r>
                      <a:endParaRPr lang="ko-KR" altLang="en-US" sz="1000" b="1" dirty="0"/>
                    </a:p>
                  </a:txBody>
                  <a:tcPr anchor="ctr">
                    <a:solidFill>
                      <a:schemeClr val="bg1">
                        <a:lumMod val="85000"/>
                      </a:schemeClr>
                    </a:solidFill>
                  </a:tcPr>
                </a:tc>
                <a:tc hMerge="1">
                  <a:txBody>
                    <a:bodyPr/>
                    <a:lstStyle/>
                    <a:p>
                      <a:endParaRPr lang="ko-KR"/>
                    </a:p>
                  </a:txBody>
                  <a:tcPr anchor="ctr"/>
                </a:tc>
                <a:tc hMerge="1">
                  <a:txBody>
                    <a:bodyPr/>
                    <a:lstStyle/>
                    <a:p>
                      <a:endParaRPr lang="ko-KR"/>
                    </a:p>
                  </a:txBody>
                  <a:tcPr anchor="ctr"/>
                </a:tc>
              </a:tr>
            </a:tbl>
          </a:graphicData>
        </a:graphic>
      </p:graphicFrame>
      <p:graphicFrame>
        <p:nvGraphicFramePr>
          <p:cNvPr id="7" name="표 6"/>
          <p:cNvGraphicFramePr>
            <a:graphicFrameLocks noGrp="1"/>
          </p:cNvGraphicFramePr>
          <p:nvPr/>
        </p:nvGraphicFramePr>
        <p:xfrm>
          <a:off x="462738" y="4869160"/>
          <a:ext cx="8882753" cy="396240"/>
        </p:xfrm>
        <a:graphic>
          <a:graphicData uri="http://schemas.openxmlformats.org/drawingml/2006/table">
            <a:tbl>
              <a:tblPr firstRow="1" bandRow="1">
                <a:tableStyleId>{5C22544A-7EE6-4342-B048-85BDC9FD1C3A}</a:tableStyleId>
              </a:tblPr>
              <a:tblGrid>
                <a:gridCol w="807523"/>
                <a:gridCol w="807523"/>
                <a:gridCol w="807523"/>
                <a:gridCol w="807523"/>
                <a:gridCol w="807523"/>
                <a:gridCol w="807523"/>
                <a:gridCol w="807523"/>
                <a:gridCol w="807523"/>
                <a:gridCol w="807523"/>
                <a:gridCol w="807523"/>
                <a:gridCol w="807523"/>
              </a:tblGrid>
              <a:tr h="360040">
                <a:tc>
                  <a:txBody>
                    <a:bodyPr/>
                    <a:lstStyle/>
                    <a:p>
                      <a:pPr algn="ctr" latinLnBrk="1"/>
                      <a:r>
                        <a:rPr lang="en-US" altLang="ko-KR" sz="1000" dirty="0"/>
                        <a:t>Machine Name</a:t>
                      </a:r>
                      <a:endParaRPr lang="ko-KR" altLang="en-US" sz="1000" dirty="0"/>
                    </a:p>
                  </a:txBody>
                  <a:tcPr anchor="ctr"/>
                </a:tc>
                <a:tc>
                  <a:txBody>
                    <a:bodyPr/>
                    <a:lstStyle/>
                    <a:p>
                      <a:pPr algn="ctr" latinLnBrk="1"/>
                      <a:r>
                        <a:rPr lang="en-US" altLang="ko-KR" sz="1000" dirty="0">
                          <a:solidFill>
                            <a:schemeClr val="tx1"/>
                          </a:solidFill>
                        </a:rPr>
                        <a:t>Loader</a:t>
                      </a:r>
                      <a:endParaRPr lang="ko-KR" altLang="en-US" sz="1000" dirty="0">
                        <a:solidFill>
                          <a:schemeClr val="tx1"/>
                        </a:solidFill>
                      </a:endParaRPr>
                    </a:p>
                  </a:txBody>
                  <a:tcPr anchor="ctr">
                    <a:solidFill>
                      <a:srgbClr val="F2F2F2"/>
                    </a:solidFill>
                  </a:tcPr>
                </a:tc>
                <a:tc>
                  <a:txBody>
                    <a:bodyPr/>
                    <a:lstStyle/>
                    <a:p>
                      <a:pPr algn="ctr" latinLnBrk="1"/>
                      <a:r>
                        <a:rPr lang="en-US" altLang="ko-KR" sz="1000" dirty="0">
                          <a:solidFill>
                            <a:schemeClr val="tx1"/>
                          </a:solidFill>
                        </a:rPr>
                        <a:t>ICLN</a:t>
                      </a:r>
                      <a:endParaRPr lang="ko-KR" altLang="en-US" sz="1000" dirty="0">
                        <a:solidFill>
                          <a:schemeClr val="tx1"/>
                        </a:solidFill>
                      </a:endParaRPr>
                    </a:p>
                  </a:txBody>
                  <a:tcPr anchor="ctr">
                    <a:solidFill>
                      <a:schemeClr val="bg2">
                        <a:lumMod val="90000"/>
                      </a:schemeClr>
                    </a:solidFill>
                  </a:tcPr>
                </a:tc>
                <a:tc>
                  <a:txBody>
                    <a:bodyPr/>
                    <a:lstStyle/>
                    <a:p>
                      <a:pPr algn="ctr" latinLnBrk="1"/>
                      <a:r>
                        <a:rPr lang="en-US" altLang="ko-KR" sz="1000" dirty="0">
                          <a:solidFill>
                            <a:schemeClr val="tx1"/>
                          </a:solidFill>
                        </a:rPr>
                        <a:t>Oven</a:t>
                      </a:r>
                      <a:endParaRPr lang="ko-KR" altLang="en-US" sz="1000" dirty="0">
                        <a:solidFill>
                          <a:schemeClr val="tx1"/>
                        </a:solidFill>
                      </a:endParaRPr>
                    </a:p>
                  </a:txBody>
                  <a:tcPr anchor="ctr">
                    <a:solidFill>
                      <a:schemeClr val="tx2">
                        <a:lumMod val="20000"/>
                        <a:lumOff val="80000"/>
                      </a:schemeClr>
                    </a:solidFill>
                  </a:tcPr>
                </a:tc>
                <a:tc>
                  <a:txBody>
                    <a:bodyPr/>
                    <a:lstStyle/>
                    <a:p>
                      <a:pPr algn="ctr" latinLnBrk="1"/>
                      <a:r>
                        <a:rPr lang="en-US" altLang="ko-KR" sz="1000" dirty="0">
                          <a:solidFill>
                            <a:schemeClr val="tx1"/>
                          </a:solidFill>
                        </a:rPr>
                        <a:t>Block0</a:t>
                      </a:r>
                      <a:endParaRPr lang="ko-KR" altLang="en-US" sz="1000" dirty="0">
                        <a:solidFill>
                          <a:schemeClr val="tx1"/>
                        </a:solidFill>
                      </a:endParaRPr>
                    </a:p>
                  </a:txBody>
                  <a:tcPr anchor="ctr">
                    <a:solidFill>
                      <a:schemeClr val="accent1">
                        <a:lumMod val="20000"/>
                        <a:lumOff val="80000"/>
                      </a:schemeClr>
                    </a:solidFill>
                  </a:tcPr>
                </a:tc>
                <a:tc>
                  <a:txBody>
                    <a:bodyPr/>
                    <a:lstStyle/>
                    <a:p>
                      <a:pPr algn="ctr" latinLnBrk="1"/>
                      <a:r>
                        <a:rPr lang="en-US" altLang="ko-KR" sz="1000" dirty="0">
                          <a:solidFill>
                            <a:schemeClr val="tx1"/>
                          </a:solidFill>
                        </a:rPr>
                        <a:t>Block1</a:t>
                      </a:r>
                      <a:endParaRPr lang="ko-KR" altLang="en-US" sz="1000" dirty="0">
                        <a:solidFill>
                          <a:schemeClr val="tx1"/>
                        </a:solidFill>
                      </a:endParaRPr>
                    </a:p>
                  </a:txBody>
                  <a:tcPr anchor="ctr">
                    <a:solidFill>
                      <a:schemeClr val="accent2">
                        <a:lumMod val="20000"/>
                        <a:lumOff val="80000"/>
                      </a:schemeClr>
                    </a:solidFill>
                  </a:tcPr>
                </a:tc>
                <a:tc>
                  <a:txBody>
                    <a:bodyPr/>
                    <a:lstStyle/>
                    <a:p>
                      <a:pPr algn="ctr" latinLnBrk="1"/>
                      <a:r>
                        <a:rPr lang="en-US" altLang="ko-KR" sz="1000" dirty="0">
                          <a:solidFill>
                            <a:schemeClr val="tx1"/>
                          </a:solidFill>
                        </a:rPr>
                        <a:t>Block3</a:t>
                      </a:r>
                      <a:endParaRPr lang="ko-KR" altLang="en-US" sz="1000" dirty="0">
                        <a:solidFill>
                          <a:schemeClr val="tx1"/>
                        </a:solidFill>
                      </a:endParaRPr>
                    </a:p>
                  </a:txBody>
                  <a:tcPr anchor="ctr">
                    <a:solidFill>
                      <a:schemeClr val="accent3">
                        <a:lumMod val="20000"/>
                        <a:lumOff val="80000"/>
                      </a:schemeClr>
                    </a:solidFill>
                  </a:tcPr>
                </a:tc>
                <a:tc>
                  <a:txBody>
                    <a:bodyPr/>
                    <a:lstStyle/>
                    <a:p>
                      <a:pPr algn="ctr" latinLnBrk="1"/>
                      <a:r>
                        <a:rPr lang="en-US" altLang="ko-KR" sz="1000" dirty="0">
                          <a:solidFill>
                            <a:schemeClr val="tx1"/>
                          </a:solidFill>
                        </a:rPr>
                        <a:t>Block5</a:t>
                      </a:r>
                      <a:endParaRPr lang="ko-KR" altLang="en-US" sz="1000" dirty="0">
                        <a:solidFill>
                          <a:schemeClr val="tx1"/>
                        </a:solidFill>
                      </a:endParaRPr>
                    </a:p>
                  </a:txBody>
                  <a:tcPr anchor="ctr">
                    <a:solidFill>
                      <a:schemeClr val="accent4">
                        <a:lumMod val="20000"/>
                        <a:lumOff val="80000"/>
                      </a:schemeClr>
                    </a:solidFill>
                  </a:tcPr>
                </a:tc>
                <a:tc>
                  <a:txBody>
                    <a:bodyPr/>
                    <a:lstStyle/>
                    <a:p>
                      <a:pPr algn="ctr" latinLnBrk="1"/>
                      <a:r>
                        <a:rPr lang="en-US" altLang="ko-KR" sz="1000" dirty="0">
                          <a:solidFill>
                            <a:schemeClr val="tx1"/>
                          </a:solidFill>
                        </a:rPr>
                        <a:t>Block7</a:t>
                      </a:r>
                      <a:endParaRPr lang="ko-KR" altLang="en-US" sz="1000" dirty="0">
                        <a:solidFill>
                          <a:schemeClr val="tx1"/>
                        </a:solidFill>
                      </a:endParaRPr>
                    </a:p>
                  </a:txBody>
                  <a:tcPr anchor="ctr">
                    <a:solidFill>
                      <a:schemeClr val="accent5">
                        <a:lumMod val="20000"/>
                        <a:lumOff val="80000"/>
                      </a:schemeClr>
                    </a:solidFill>
                  </a:tcPr>
                </a:tc>
                <a:tc>
                  <a:txBody>
                    <a:bodyPr/>
                    <a:lstStyle/>
                    <a:p>
                      <a:pPr algn="ctr" latinLnBrk="1"/>
                      <a:r>
                        <a:rPr lang="en-US" altLang="ko-KR" sz="1000" dirty="0">
                          <a:solidFill>
                            <a:schemeClr val="tx1"/>
                          </a:solidFill>
                        </a:rPr>
                        <a:t>Block9</a:t>
                      </a:r>
                      <a:endParaRPr lang="ko-KR" altLang="en-US" sz="1000" dirty="0">
                        <a:solidFill>
                          <a:schemeClr val="tx1"/>
                        </a:solidFill>
                      </a:endParaRPr>
                    </a:p>
                  </a:txBody>
                  <a:tcPr anchor="ctr">
                    <a:solidFill>
                      <a:schemeClr val="accent6">
                        <a:lumMod val="20000"/>
                        <a:lumOff val="80000"/>
                      </a:schemeClr>
                    </a:solidFill>
                  </a:tcPr>
                </a:tc>
                <a:tc>
                  <a:txBody>
                    <a:bodyPr/>
                    <a:lstStyle/>
                    <a:p>
                      <a:pPr algn="ctr" latinLnBrk="1"/>
                      <a:r>
                        <a:rPr lang="en-US" altLang="ko-KR" sz="1000" dirty="0">
                          <a:solidFill>
                            <a:schemeClr val="tx1"/>
                          </a:solidFill>
                        </a:rPr>
                        <a:t>BlockA</a:t>
                      </a:r>
                      <a:endParaRPr lang="ko-KR" altLang="en-US" sz="1000" dirty="0">
                        <a:solidFill>
                          <a:schemeClr val="tx1"/>
                        </a:solidFill>
                      </a:endParaRPr>
                    </a:p>
                  </a:txBody>
                  <a:tcPr anchor="ctr">
                    <a:solidFill>
                      <a:schemeClr val="bg2">
                        <a:lumMod val="75000"/>
                      </a:schemeClr>
                    </a:solidFill>
                  </a:tcPr>
                </a:tc>
              </a:tr>
            </a:tbl>
          </a:graphicData>
        </a:graphic>
      </p:graphicFrame>
      <p:graphicFrame>
        <p:nvGraphicFramePr>
          <p:cNvPr id="9" name="표 8"/>
          <p:cNvGraphicFramePr>
            <a:graphicFrameLocks noGrp="1"/>
          </p:cNvGraphicFramePr>
          <p:nvPr/>
        </p:nvGraphicFramePr>
        <p:xfrm>
          <a:off x="462738" y="5301208"/>
          <a:ext cx="8882753" cy="396240"/>
        </p:xfrm>
        <a:graphic>
          <a:graphicData uri="http://schemas.openxmlformats.org/drawingml/2006/table">
            <a:tbl>
              <a:tblPr firstRow="1" bandRow="1">
                <a:tableStyleId>{5C22544A-7EE6-4342-B048-85BDC9FD1C3A}</a:tableStyleId>
              </a:tblPr>
              <a:tblGrid>
                <a:gridCol w="807523"/>
                <a:gridCol w="807523"/>
                <a:gridCol w="807523"/>
                <a:gridCol w="807523"/>
                <a:gridCol w="807523"/>
                <a:gridCol w="807523"/>
                <a:gridCol w="807523"/>
                <a:gridCol w="807523"/>
                <a:gridCol w="807523"/>
                <a:gridCol w="807523"/>
                <a:gridCol w="807523"/>
              </a:tblGrid>
              <a:tr h="360040">
                <a:tc>
                  <a:txBody>
                    <a:bodyPr/>
                    <a:lstStyle/>
                    <a:p>
                      <a:pPr algn="ctr" latinLnBrk="1"/>
                      <a:r>
                        <a:rPr lang="en-US" altLang="ko-KR" sz="1000" dirty="0"/>
                        <a:t>Machine Name</a:t>
                      </a:r>
                      <a:endParaRPr lang="ko-KR" altLang="en-US" sz="1000" dirty="0"/>
                    </a:p>
                  </a:txBody>
                  <a:tcPr anchor="ctr"/>
                </a:tc>
                <a:tc>
                  <a:txBody>
                    <a:bodyPr/>
                    <a:lstStyle/>
                    <a:p>
                      <a:pPr algn="ctr" latinLnBrk="1"/>
                      <a:r>
                        <a:rPr lang="en-US" altLang="ko-KR" sz="1000" dirty="0">
                          <a:solidFill>
                            <a:schemeClr val="tx1"/>
                          </a:solidFill>
                        </a:rPr>
                        <a:t>BlockC</a:t>
                      </a:r>
                      <a:endParaRPr lang="ko-KR" altLang="en-US" sz="1000" dirty="0">
                        <a:solidFill>
                          <a:schemeClr val="tx1"/>
                        </a:solidFill>
                      </a:endParaRPr>
                    </a:p>
                  </a:txBody>
                  <a:tcPr anchor="ctr">
                    <a:solidFill>
                      <a:schemeClr val="tx2">
                        <a:lumMod val="40000"/>
                        <a:lumOff val="60000"/>
                      </a:schemeClr>
                    </a:solidFill>
                  </a:tcPr>
                </a:tc>
                <a:tc>
                  <a:txBody>
                    <a:bodyPr/>
                    <a:lstStyle/>
                    <a:p>
                      <a:pPr algn="ctr" latinLnBrk="1"/>
                      <a:endParaRPr lang="ko-KR" altLang="en-US" sz="1000" dirty="0">
                        <a:solidFill>
                          <a:schemeClr val="tx1"/>
                        </a:solidFill>
                      </a:endParaRPr>
                    </a:p>
                  </a:txBody>
                  <a:tcPr anchor="ctr">
                    <a:solidFill>
                      <a:srgbClr val="FFFFFF"/>
                    </a:solidFill>
                  </a:tcPr>
                </a:tc>
                <a:tc>
                  <a:txBody>
                    <a:bodyPr/>
                    <a:lstStyle/>
                    <a:p>
                      <a:pPr algn="ctr" latinLnBrk="1"/>
                      <a:endParaRPr lang="ko-KR" altLang="en-US" sz="1000" dirty="0">
                        <a:solidFill>
                          <a:schemeClr val="tx1"/>
                        </a:solidFill>
                      </a:endParaRPr>
                    </a:p>
                  </a:txBody>
                  <a:tcPr anchor="ctr">
                    <a:solidFill>
                      <a:srgbClr val="FFFFFF"/>
                    </a:solidFill>
                  </a:tcPr>
                </a:tc>
                <a:tc>
                  <a:txBody>
                    <a:bodyPr/>
                    <a:lstStyle/>
                    <a:p>
                      <a:pPr algn="ctr" latinLnBrk="1"/>
                      <a:endParaRPr lang="ko-KR" altLang="en-US" sz="1000" dirty="0">
                        <a:solidFill>
                          <a:schemeClr val="tx1"/>
                        </a:solidFill>
                      </a:endParaRPr>
                    </a:p>
                  </a:txBody>
                  <a:tcPr anchor="ctr">
                    <a:solidFill>
                      <a:srgbClr val="FFFFFF"/>
                    </a:solidFill>
                  </a:tcPr>
                </a:tc>
                <a:tc>
                  <a:txBody>
                    <a:bodyPr/>
                    <a:lstStyle/>
                    <a:p>
                      <a:pPr algn="ctr" latinLnBrk="1"/>
                      <a:endParaRPr lang="ko-KR" altLang="en-US" sz="1000" dirty="0">
                        <a:solidFill>
                          <a:schemeClr val="tx1"/>
                        </a:solidFill>
                      </a:endParaRPr>
                    </a:p>
                  </a:txBody>
                  <a:tcPr anchor="ctr">
                    <a:solidFill>
                      <a:srgbClr val="FFFFFF"/>
                    </a:solidFill>
                  </a:tcPr>
                </a:tc>
                <a:tc>
                  <a:txBody>
                    <a:bodyPr/>
                    <a:lstStyle/>
                    <a:p>
                      <a:pPr algn="ctr" latinLnBrk="1"/>
                      <a:endParaRPr lang="ko-KR" altLang="en-US" sz="1000" dirty="0">
                        <a:solidFill>
                          <a:schemeClr val="tx1"/>
                        </a:solidFill>
                      </a:endParaRPr>
                    </a:p>
                  </a:txBody>
                  <a:tcPr anchor="ctr">
                    <a:solidFill>
                      <a:srgbClr val="FFFFFF"/>
                    </a:solidFill>
                  </a:tcPr>
                </a:tc>
                <a:tc>
                  <a:txBody>
                    <a:bodyPr/>
                    <a:lstStyle/>
                    <a:p>
                      <a:pPr algn="ctr" latinLnBrk="1"/>
                      <a:endParaRPr lang="ko-KR" altLang="en-US" sz="1000" dirty="0">
                        <a:solidFill>
                          <a:schemeClr val="tx1"/>
                        </a:solidFill>
                      </a:endParaRPr>
                    </a:p>
                  </a:txBody>
                  <a:tcPr anchor="ctr">
                    <a:solidFill>
                      <a:srgbClr val="FFFFFF"/>
                    </a:solidFill>
                  </a:tcPr>
                </a:tc>
                <a:tc>
                  <a:txBody>
                    <a:bodyPr/>
                    <a:lstStyle/>
                    <a:p>
                      <a:pPr algn="ctr" latinLnBrk="1"/>
                      <a:endParaRPr lang="ko-KR" altLang="en-US" sz="1000" dirty="0">
                        <a:solidFill>
                          <a:schemeClr val="tx1"/>
                        </a:solidFill>
                      </a:endParaRPr>
                    </a:p>
                  </a:txBody>
                  <a:tcPr anchor="ctr">
                    <a:solidFill>
                      <a:srgbClr val="FFFFFF"/>
                    </a:solidFill>
                  </a:tcPr>
                </a:tc>
                <a:tc>
                  <a:txBody>
                    <a:bodyPr/>
                    <a:lstStyle/>
                    <a:p>
                      <a:pPr algn="ctr" latinLnBrk="1"/>
                      <a:endParaRPr lang="ko-KR" altLang="en-US" sz="1000" dirty="0">
                        <a:solidFill>
                          <a:schemeClr val="tx1"/>
                        </a:solidFill>
                      </a:endParaRPr>
                    </a:p>
                  </a:txBody>
                  <a:tcPr anchor="ctr">
                    <a:solidFill>
                      <a:srgbClr val="FFFFFF"/>
                    </a:solidFill>
                  </a:tcPr>
                </a:tc>
                <a:tc>
                  <a:txBody>
                    <a:bodyPr/>
                    <a:lstStyle/>
                    <a:p>
                      <a:pPr algn="ctr" latinLnBrk="1"/>
                      <a:endParaRPr lang="ko-KR" altLang="en-US" sz="1000" dirty="0">
                        <a:solidFill>
                          <a:schemeClr val="tx1"/>
                        </a:solidFill>
                      </a:endParaRPr>
                    </a:p>
                  </a:txBody>
                  <a:tcPr anchor="ctr">
                    <a:solidFill>
                      <a:srgbClr val="FFFFFF"/>
                    </a:solidFill>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18869e3e-bc53-4f7a-bbd8-be42f7b953e2}"/>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7d75b63c-f0bf-440f-b072-7679f5455d96}"/>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7550e73a-fd33-44e9-873b-1e3c480ca413}"/>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dc7b9ab0-2383-4510-9472-3a32da01e892}"/>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bdd4dc34-e767-4bfa-b9ae-b041589f8fb3}"/>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b2e43116-727f-4c1f-9f16-0482238fb0a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1b408ad4-693d-47f8-bacb-bb442478ab3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f34f72a0-ad06-43c4-b319-5a7987cc2e0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a54c2cbe-3c56-46ef-b52d-dc70006e8e01}"/>
  <p:tag name="TABLE_ENDDRAG_ORIGIN_RECT" val="430*246"/>
  <p:tag name="TABLE_ENDDRAG_RECT" val="302*222*430*246"/>
  <p:tag name="TABLE_AUTOADJUST_FLAG" val="1"/>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d64ae323-0576-43d3-9ce0-a5b9d4d7163b}"/>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f2c25b1-9a6e-42e2-835f-6424b0a2e3d1}"/>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008f4309-46c2-40d4-be3d-a65ef1b369f2}"/>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a05bdebb-4503-418a-9614-8a3f71cf16b7}"/>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3af190b7-0da4-4ae8-b618-576eaaada35d}"/>
</p:tagLst>
</file>

<file path=ppt/theme/theme1.xml><?xml version="1.0" encoding="utf-8"?>
<a:theme xmlns:a="http://schemas.openxmlformats.org/drawingml/2006/main" name="5_Office 테마">
  <a:themeElements>
    <a:clrScheme name="2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테마">
      <a:majorFont>
        <a:latin typeface="맑은 고딕"/>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FF"/>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alpha val="50000"/>
            </a:schemeClr>
          </a:prstShdw>
        </a:effectLst>
      </a:spPr>
      <a:bodyPr vert="horz" wrap="square" lIns="91440" tIns="45720" rIns="91440" bIns="45720" numCol="1" anchor="ctr" anchorCtr="0" compatLnSpc="1"/>
      <a:lstStyle>
        <a:defPPr marL="0" marR="0" indent="0" algn="ctr" defTabSz="947420" rtl="0" eaLnBrk="1" fontAlgn="base" latinLnBrk="1" hangingPunct="1">
          <a:lnSpc>
            <a:spcPct val="100000"/>
          </a:lnSpc>
          <a:spcBef>
            <a:spcPct val="0"/>
          </a:spcBef>
          <a:spcAft>
            <a:spcPct val="0"/>
          </a:spcAft>
          <a:buClrTx/>
          <a:buSzTx/>
          <a:buFontTx/>
          <a:buNone/>
          <a:defRPr kumimoji="1" lang="ko-KR" sz="1300" b="1" i="1" u="none" strike="noStrike" cap="none" normalizeH="0" baseline="0" smtClean="0">
            <a:ln>
              <a:noFill/>
            </a:ln>
            <a:solidFill>
              <a:schemeClr val="tx1"/>
            </a:solidFill>
            <a:effectLst/>
            <a:latin typeface="Century Gothic" panose="020B0502020202020204" pitchFamily="34" charset="0"/>
            <a:ea typeface="Gulim" panose="020B0600000101010101" pitchFamily="50" charset="-127"/>
          </a:defRPr>
        </a:defPPr>
      </a:lstStyle>
    </a:spDef>
    <a:lnDef>
      <a:spPr bwMode="auto">
        <a:xfrm>
          <a:off x="0" y="0"/>
          <a:ext cx="1" cy="1"/>
        </a:xfrm>
        <a:custGeom>
          <a:avLst/>
          <a:gdLst/>
          <a:ahLst/>
          <a:cxnLst/>
          <a:rect l="0" t="0" r="0" b="0"/>
          <a:pathLst/>
        </a:custGeom>
        <a:solidFill>
          <a:srgbClr val="FF66FF"/>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alpha val="50000"/>
            </a:schemeClr>
          </a:prstShdw>
        </a:effectLst>
      </a:spPr>
      <a:bodyPr vert="horz" wrap="square" lIns="91440" tIns="45720" rIns="91440" bIns="45720" numCol="1" anchor="ctr" anchorCtr="0" compatLnSpc="1"/>
      <a:lstStyle>
        <a:defPPr marL="0" marR="0" indent="0" algn="ctr" defTabSz="947420" rtl="0" eaLnBrk="1" fontAlgn="base" latinLnBrk="1" hangingPunct="1">
          <a:lnSpc>
            <a:spcPct val="100000"/>
          </a:lnSpc>
          <a:spcBef>
            <a:spcPct val="0"/>
          </a:spcBef>
          <a:spcAft>
            <a:spcPct val="0"/>
          </a:spcAft>
          <a:buClrTx/>
          <a:buSzTx/>
          <a:buFontTx/>
          <a:buNone/>
          <a:defRPr kumimoji="1" lang="ko-KR" sz="1300" b="1" i="1" u="none" strike="noStrike" cap="none" normalizeH="0" baseline="0" smtClean="0">
            <a:ln>
              <a:noFill/>
            </a:ln>
            <a:solidFill>
              <a:schemeClr val="tx1"/>
            </a:solidFill>
            <a:effectLst/>
            <a:latin typeface="Century Gothic" panose="020B0502020202020204" pitchFamily="34" charset="0"/>
            <a:ea typeface="Gulim" panose="020B0600000101010101" pitchFamily="50" charset="-127"/>
          </a:defRPr>
        </a:defPPr>
      </a:lstStyle>
    </a:lnDef>
  </a:objectDefaults>
  <a:extraClrSchemeLst>
    <a:extraClrScheme>
      <a:clrScheme name="2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테마">
  <a:themeElements>
    <a:clrScheme name="3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테마">
      <a:majorFont>
        <a:latin typeface="맑은 고딕"/>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FF"/>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alpha val="50000"/>
            </a:schemeClr>
          </a:prstShdw>
        </a:effectLst>
      </a:spPr>
      <a:bodyPr vert="horz" wrap="square" lIns="91440" tIns="45720" rIns="91440" bIns="45720" numCol="1" anchor="ctr" anchorCtr="0" compatLnSpc="1"/>
      <a:lstStyle>
        <a:defPPr marL="0" marR="0" indent="0" algn="ctr" defTabSz="947420" rtl="0" eaLnBrk="1" fontAlgn="base" latinLnBrk="1" hangingPunct="1">
          <a:lnSpc>
            <a:spcPct val="100000"/>
          </a:lnSpc>
          <a:spcBef>
            <a:spcPct val="0"/>
          </a:spcBef>
          <a:spcAft>
            <a:spcPct val="0"/>
          </a:spcAft>
          <a:buClrTx/>
          <a:buSzTx/>
          <a:buFontTx/>
          <a:buNone/>
          <a:defRPr kumimoji="1" lang="ko-KR" sz="1300" b="1" i="1" u="none" strike="noStrike" cap="none" normalizeH="0" baseline="0" smtClean="0">
            <a:ln>
              <a:noFill/>
            </a:ln>
            <a:solidFill>
              <a:schemeClr val="tx1"/>
            </a:solidFill>
            <a:effectLst/>
            <a:latin typeface="Century Gothic" panose="020B0502020202020204" pitchFamily="34" charset="0"/>
            <a:ea typeface="Gulim" panose="020B0600000101010101" pitchFamily="50" charset="-127"/>
          </a:defRPr>
        </a:defPPr>
      </a:lstStyle>
    </a:spDef>
    <a:lnDef>
      <a:spPr bwMode="auto">
        <a:xfrm>
          <a:off x="0" y="0"/>
          <a:ext cx="1" cy="1"/>
        </a:xfrm>
        <a:custGeom>
          <a:avLst/>
          <a:gdLst/>
          <a:ahLst/>
          <a:cxnLst/>
          <a:rect l="0" t="0" r="0" b="0"/>
          <a:pathLst/>
        </a:custGeom>
        <a:solidFill>
          <a:srgbClr val="FF66FF"/>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alpha val="50000"/>
            </a:schemeClr>
          </a:prstShdw>
        </a:effectLst>
      </a:spPr>
      <a:bodyPr vert="horz" wrap="square" lIns="91440" tIns="45720" rIns="91440" bIns="45720" numCol="1" anchor="ctr" anchorCtr="0" compatLnSpc="1"/>
      <a:lstStyle>
        <a:defPPr marL="0" marR="0" indent="0" algn="ctr" defTabSz="947420" rtl="0" eaLnBrk="1" fontAlgn="base" latinLnBrk="1" hangingPunct="1">
          <a:lnSpc>
            <a:spcPct val="100000"/>
          </a:lnSpc>
          <a:spcBef>
            <a:spcPct val="0"/>
          </a:spcBef>
          <a:spcAft>
            <a:spcPct val="0"/>
          </a:spcAft>
          <a:buClrTx/>
          <a:buSzTx/>
          <a:buFontTx/>
          <a:buNone/>
          <a:defRPr kumimoji="1" lang="ko-KR" sz="1300" b="1" i="1" u="none" strike="noStrike" cap="none" normalizeH="0" baseline="0" smtClean="0">
            <a:ln>
              <a:noFill/>
            </a:ln>
            <a:solidFill>
              <a:schemeClr val="tx1"/>
            </a:solidFill>
            <a:effectLst/>
            <a:latin typeface="Century Gothic" panose="020B0502020202020204" pitchFamily="34" charset="0"/>
            <a:ea typeface="Gulim" panose="020B0600000101010101" pitchFamily="50" charset="-127"/>
          </a:defRPr>
        </a:defPPr>
      </a:lstStyle>
    </a:lnDef>
  </a:objectDefaults>
  <a:extraClrSchemeLst>
    <a:extraClrScheme>
      <a:clrScheme name="3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Office 테마">
  <a:themeElements>
    <a:clrScheme name="4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테마">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FF"/>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alpha val="50000"/>
            </a:schemeClr>
          </a:prstShdw>
        </a:effectLst>
      </a:spPr>
      <a:bodyPr vert="horz" wrap="square" lIns="91440" tIns="45720" rIns="91440" bIns="45720" numCol="1" anchor="ctr" anchorCtr="0" compatLnSpc="1"/>
      <a:lstStyle>
        <a:defPPr marL="0" marR="0" indent="0" algn="ctr" defTabSz="947420" rtl="0" eaLnBrk="1" fontAlgn="base" latinLnBrk="1" hangingPunct="1">
          <a:lnSpc>
            <a:spcPct val="100000"/>
          </a:lnSpc>
          <a:spcBef>
            <a:spcPct val="0"/>
          </a:spcBef>
          <a:spcAft>
            <a:spcPct val="0"/>
          </a:spcAft>
          <a:buClrTx/>
          <a:buSzTx/>
          <a:buFontTx/>
          <a:buNone/>
          <a:defRPr kumimoji="1" lang="ko-KR" sz="1300" b="1" i="1" u="none" strike="noStrike" cap="none" normalizeH="0" baseline="0" smtClean="0">
            <a:ln>
              <a:noFill/>
            </a:ln>
            <a:solidFill>
              <a:schemeClr val="tx1"/>
            </a:solidFill>
            <a:effectLst/>
            <a:latin typeface="Century Gothic" panose="020B0502020202020204" pitchFamily="34" charset="0"/>
            <a:ea typeface="Gulim" panose="020B0600000101010101" pitchFamily="50" charset="-127"/>
          </a:defRPr>
        </a:defPPr>
      </a:lstStyle>
    </a:spDef>
    <a:lnDef>
      <a:spPr bwMode="auto">
        <a:xfrm>
          <a:off x="0" y="0"/>
          <a:ext cx="1" cy="1"/>
        </a:xfrm>
        <a:custGeom>
          <a:avLst/>
          <a:gdLst/>
          <a:ahLst/>
          <a:cxnLst/>
          <a:rect l="0" t="0" r="0" b="0"/>
          <a:pathLst/>
        </a:custGeom>
        <a:solidFill>
          <a:srgbClr val="FF66FF"/>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alpha val="50000"/>
            </a:schemeClr>
          </a:prstShdw>
        </a:effectLst>
      </a:spPr>
      <a:bodyPr vert="horz" wrap="square" lIns="91440" tIns="45720" rIns="91440" bIns="45720" numCol="1" anchor="ctr" anchorCtr="0" compatLnSpc="1"/>
      <a:lstStyle>
        <a:defPPr marL="0" marR="0" indent="0" algn="ctr" defTabSz="947420" rtl="0" eaLnBrk="1" fontAlgn="base" latinLnBrk="1" hangingPunct="1">
          <a:lnSpc>
            <a:spcPct val="100000"/>
          </a:lnSpc>
          <a:spcBef>
            <a:spcPct val="0"/>
          </a:spcBef>
          <a:spcAft>
            <a:spcPct val="0"/>
          </a:spcAft>
          <a:buClrTx/>
          <a:buSzTx/>
          <a:buFontTx/>
          <a:buNone/>
          <a:defRPr kumimoji="1" lang="ko-KR" sz="1300" b="1" i="1" u="none" strike="noStrike" cap="none" normalizeH="0" baseline="0" smtClean="0">
            <a:ln>
              <a:noFill/>
            </a:ln>
            <a:solidFill>
              <a:schemeClr val="tx1"/>
            </a:solidFill>
            <a:effectLst/>
            <a:latin typeface="Century Gothic" panose="020B0502020202020204" pitchFamily="34" charset="0"/>
            <a:ea typeface="Gulim" panose="020B0600000101010101" pitchFamily="50" charset="-127"/>
          </a:defRPr>
        </a:defPPr>
      </a:lstStyle>
    </a:lnDef>
  </a:objectDefaults>
  <a:extraClrSchemeLst>
    <a:extraClrScheme>
      <a:clrScheme name="4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FF0000"/>
          </a:solidFill>
          <a:prstDash val="solid"/>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8561</Words>
  <Application>Microsoft Office PowerPoint</Application>
  <PresentationFormat>A4 용지(210x297mm)</PresentationFormat>
  <Paragraphs>3380</Paragraphs>
  <Slides>84</Slides>
  <Notes>4</Notes>
  <HiddenSlides>0</HiddenSlides>
  <MMClips>0</MMClips>
  <ScaleCrop>false</ScaleCrop>
  <HeadingPairs>
    <vt:vector size="6" baseType="variant">
      <vt:variant>
        <vt:lpstr>사용한 글꼴</vt:lpstr>
      </vt:variant>
      <vt:variant>
        <vt:i4>16</vt:i4>
      </vt:variant>
      <vt:variant>
        <vt:lpstr>테마</vt:lpstr>
      </vt:variant>
      <vt:variant>
        <vt:i4>5</vt:i4>
      </vt:variant>
      <vt:variant>
        <vt:lpstr>슬라이드 제목</vt:lpstr>
      </vt:variant>
      <vt:variant>
        <vt:i4>84</vt:i4>
      </vt:variant>
    </vt:vector>
  </HeadingPairs>
  <TitlesOfParts>
    <vt:vector size="105" baseType="lpstr">
      <vt:lpstr>微软雅黑</vt:lpstr>
      <vt:lpstr>新宋体</vt:lpstr>
      <vt:lpstr>Rix고딕 B</vt:lpstr>
      <vt:lpstr>宋体</vt:lpstr>
      <vt:lpstr>굴림</vt:lpstr>
      <vt:lpstr>굴림</vt:lpstr>
      <vt:lpstr>GulimChe</vt:lpstr>
      <vt:lpstr>맑은 고딕</vt:lpstr>
      <vt:lpstr>맑은 고딕</vt:lpstr>
      <vt:lpstr>Arial</vt:lpstr>
      <vt:lpstr>Calibri</vt:lpstr>
      <vt:lpstr>Calibri Light</vt:lpstr>
      <vt:lpstr>Century Gothic</vt:lpstr>
      <vt:lpstr>Tahoma</vt:lpstr>
      <vt:lpstr>Times New Roman</vt:lpstr>
      <vt:lpstr>Wingdings</vt:lpstr>
      <vt:lpstr>5_Office 테마</vt:lpstr>
      <vt:lpstr>6_Office 테마</vt:lpstr>
      <vt:lpstr>7_Office 테마</vt:lpstr>
      <vt:lpstr>Office 主题​​</vt:lpstr>
      <vt:lpstr>1_Office 主题​​</vt:lpstr>
      <vt:lpstr>BOECQ DT EVEN Operation Scenario Specification EV</vt:lpstr>
      <vt:lpstr>Specification Approval</vt:lpstr>
      <vt:lpstr>Revision History</vt:lpstr>
      <vt:lpstr>Contents</vt:lpstr>
      <vt:lpstr>Sub Contents</vt:lpstr>
      <vt:lpstr>1.1 System Configuration</vt:lpstr>
      <vt:lpstr>1.2 Equipment Overview</vt:lpstr>
      <vt:lpstr>1.3 Port Configuration </vt:lpstr>
      <vt:lpstr>1.4 Equipment Layout</vt:lpstr>
      <vt:lpstr>1.5 Indexer Robot Position Numbering</vt:lpstr>
      <vt:lpstr>1.6 Unit Number Definition</vt:lpstr>
      <vt:lpstr>1.6 Unit Number Definition</vt:lpstr>
      <vt:lpstr>1.6 Unit Number Definition</vt:lpstr>
      <vt:lpstr>1.6 Unit Number Definition</vt:lpstr>
      <vt:lpstr>1.6 Unit Number Definition</vt:lpstr>
      <vt:lpstr>1.6 Unit Number Definition</vt:lpstr>
      <vt:lpstr>1.6 Unit Number Definition</vt:lpstr>
      <vt:lpstr>1.6 Unit Number Definition</vt:lpstr>
      <vt:lpstr>1.6 Unit Number Definition</vt:lpstr>
      <vt:lpstr>1.6 Unit Number Definition</vt:lpstr>
      <vt:lpstr>1.6 Unit Number Definition</vt:lpstr>
      <vt:lpstr>1.7 Port Number Definition</vt:lpstr>
      <vt:lpstr>1.8 Recipe Management</vt:lpstr>
      <vt:lpstr>1.8 Recipe Management</vt:lpstr>
      <vt:lpstr>1.8 Recipe Management</vt:lpstr>
      <vt:lpstr>1.8 Recipe Management</vt:lpstr>
      <vt:lpstr>1.8 Recipe Management</vt:lpstr>
      <vt:lpstr>1.8 Recipe Management</vt:lpstr>
      <vt:lpstr>1.8 Recipe Management</vt:lpstr>
      <vt:lpstr>1.8 Recipe Management</vt:lpstr>
      <vt:lpstr>1.8 Recipe Management</vt:lpstr>
      <vt:lpstr>1.8 Recipe Management</vt:lpstr>
      <vt:lpstr>1.9 Glass Transfer Information</vt:lpstr>
      <vt:lpstr>1.9 Glass Transfer Information</vt:lpstr>
      <vt:lpstr>Sub Contents</vt:lpstr>
      <vt:lpstr>2.1 Glass Flow</vt:lpstr>
      <vt:lpstr>2.1 Glass Flow</vt:lpstr>
      <vt:lpstr>2.1 Glass Flow</vt:lpstr>
      <vt:lpstr>2.1 Glass Flow</vt:lpstr>
      <vt:lpstr>2.1 Glass Flow</vt:lpstr>
      <vt:lpstr>2.1 Glass Flow</vt:lpstr>
      <vt:lpstr>2.1 Glass Flow</vt:lpstr>
      <vt:lpstr>2.1 Glass Flow</vt:lpstr>
      <vt:lpstr>2.1 Glass Flow</vt:lpstr>
      <vt:lpstr>2.1 Glass Flow</vt:lpstr>
      <vt:lpstr>2.1 Glass Flow</vt:lpstr>
      <vt:lpstr>2.1 Glass Flow</vt:lpstr>
      <vt:lpstr>2.3 Job Event</vt:lpstr>
      <vt:lpstr>2.3 Job Event</vt:lpstr>
      <vt:lpstr>2.3 Job Event</vt:lpstr>
      <vt:lpstr>Sub Contents</vt:lpstr>
      <vt:lpstr>3.1 Equipment Processing Flag</vt:lpstr>
      <vt:lpstr>3.1 Equipment Processing Flag</vt:lpstr>
      <vt:lpstr>3.2 Equipment Inspection Flag</vt:lpstr>
      <vt:lpstr>3.3 Equipment State Rule</vt:lpstr>
      <vt:lpstr>3.4 Job Data Validation</vt:lpstr>
      <vt:lpstr>3.4 Job Data Validation</vt:lpstr>
      <vt:lpstr>3.4 Job Data Validation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3.5 Equipment Specific Operation</vt:lpstr>
      <vt:lpstr>Sub Contents</vt:lpstr>
      <vt:lpstr>PowerPoint 프레젠테이션</vt:lpstr>
      <vt:lpstr>4.2 DV(Process Data)</vt:lpstr>
      <vt:lpstr>PowerPoint 프레젠테이션</vt:lpstr>
      <vt:lpstr>Sub Contents</vt:lpstr>
      <vt:lpstr>5.1 Open Issue List</vt:lpstr>
    </vt:vector>
  </TitlesOfParts>
  <Company>aim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Operation Scenario Specification_Template</dc:title>
  <dc:creator>solution team</dc:creator>
  <cp:lastModifiedBy>Microsoft 계정</cp:lastModifiedBy>
  <cp:revision>3949</cp:revision>
  <dcterms:created xsi:type="dcterms:W3CDTF">2013-07-09T01:03:00Z</dcterms:created>
  <dcterms:modified xsi:type="dcterms:W3CDTF">2020-10-31T06:37:50Z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