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70" r:id="rId6"/>
    <p:sldId id="267" r:id="rId7"/>
    <p:sldId id="259" r:id="rId8"/>
    <p:sldId id="268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125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07568" y="1412776"/>
            <a:ext cx="7560839" cy="3176588"/>
          </a:xfrm>
        </p:spPr>
        <p:txBody>
          <a:bodyPr>
            <a:normAutofit/>
          </a:bodyPr>
          <a:lstStyle/>
          <a:p>
            <a:pPr algn="ctr"/>
            <a:r>
              <a:rPr lang="hr-HR" sz="6000" dirty="0">
                <a:solidFill>
                  <a:schemeClr val="tx1"/>
                </a:solidFill>
              </a:rPr>
              <a:t>Upravljanje bolničkim sustavom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315579" y="4941168"/>
            <a:ext cx="7344815" cy="1296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dirty="0"/>
              <a:t>Nora Berdalović, Laura Horvat i Nikola Kašnar</a:t>
            </a:r>
          </a:p>
          <a:p>
            <a:pPr marL="0" indent="0" algn="ctr">
              <a:buNone/>
            </a:pPr>
            <a:r>
              <a:rPr lang="hr-HR" dirty="0"/>
              <a:t>14.6.2024.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1124744"/>
            <a:ext cx="7772400" cy="3177380"/>
          </a:xfrm>
        </p:spPr>
        <p:txBody>
          <a:bodyPr anchor="ctr"/>
          <a:lstStyle/>
          <a:p>
            <a:pPr algn="ctr"/>
            <a:r>
              <a:rPr lang="hr-HR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hr-HR" dirty="0"/>
              <a:t>Osnovna ideja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/>
          <a:p>
            <a:r>
              <a:rPr lang="hr-HR" dirty="0"/>
              <a:t>Lakše podnošenje zahtjeva</a:t>
            </a:r>
            <a:endParaRPr lang="en-US" dirty="0"/>
          </a:p>
          <a:p>
            <a:r>
              <a:rPr lang="hr-HR" dirty="0"/>
              <a:t>Lakše zbrinjavanje pacijenata</a:t>
            </a:r>
            <a:endParaRPr lang="en-US" dirty="0"/>
          </a:p>
          <a:p>
            <a:r>
              <a:rPr lang="hr-HR" dirty="0"/>
              <a:t>Bolje upravljanje sustavom</a:t>
            </a:r>
            <a:endParaRPr lang="en-US" dirty="0"/>
          </a:p>
        </p:txBody>
      </p: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14DE3F39-BC58-239C-7A63-C2858514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6" y="1825624"/>
            <a:ext cx="4753428" cy="457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hr-HR" dirty="0"/>
              <a:t>Pacijent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CD2DE-ECF1-A083-A988-44B754F7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25624"/>
            <a:ext cx="4597152" cy="3119496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B495E-9D83-9FB8-ED5D-DD7A3EE3B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/>
          <a:p>
            <a:r>
              <a:rPr lang="hr-HR" dirty="0"/>
              <a:t>Pregled prijašnjih i budućih pretraga</a:t>
            </a:r>
          </a:p>
          <a:p>
            <a:r>
              <a:rPr lang="hr-HR" dirty="0"/>
              <a:t>Zahtijevanje nove pretrage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BC327D-281A-8772-2CBB-D4773325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3861048"/>
            <a:ext cx="60102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hr-HR" dirty="0"/>
              <a:t>Liječnik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/>
          <a:p>
            <a:r>
              <a:rPr lang="hr-HR" dirty="0"/>
              <a:t>Pregled svih mojih pacijenata</a:t>
            </a:r>
            <a:endParaRPr lang="en-US" dirty="0"/>
          </a:p>
          <a:p>
            <a:r>
              <a:rPr lang="hr-HR" dirty="0"/>
              <a:t>Potvrde/odbijanja zahtjeva</a:t>
            </a:r>
            <a:endParaRPr lang="en-US" dirty="0"/>
          </a:p>
          <a:p>
            <a:r>
              <a:rPr lang="hr-HR" dirty="0"/>
              <a:t>Prebacivanje pacijenata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03319-4360-0EBF-E6BF-86A30809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57470"/>
            <a:ext cx="4800600" cy="1872233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76765D-13D1-E232-036F-E4B6EDE3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933056"/>
            <a:ext cx="10715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3BB6-97EF-773B-D14F-7D6D441C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hr-HR" dirty="0"/>
              <a:t>Liječnik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852228-0D39-B889-A8D8-A53ACC7C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0229"/>
            <a:ext cx="9144000" cy="4549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11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A38F85B-2527-1455-3C7B-DDF50C94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/>
          <a:lstStyle/>
          <a:p>
            <a:r>
              <a:rPr lang="hr-HR" dirty="0"/>
              <a:t>Liječnik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D13EE-18D6-20DB-7D19-E50452E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2816"/>
            <a:ext cx="9144000" cy="242316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7F51D-EB1E-247D-0CCD-44DA238C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365104"/>
            <a:ext cx="11477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Administratori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„Sveukupna moć”</a:t>
            </a:r>
            <a:endParaRPr lang="en-US" dirty="0"/>
          </a:p>
          <a:p>
            <a:r>
              <a:rPr lang="hr-HR" dirty="0"/>
              <a:t>Može mijenjati sve podatke te dodavati nove liječnike/pacijente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4B1A7-2485-4623-7541-46E9C4044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17516-A7F1-D92E-E3F5-9BDBCF52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1825421"/>
            <a:ext cx="582930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52D4BF-BF1E-CEA1-D9D4-5F578D23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212976"/>
            <a:ext cx="9336360" cy="338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D32E-14AE-F391-6E91-7071FE39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hr-HR" dirty="0"/>
              <a:t>Administratori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3F8B0-BED4-1A0D-49CE-54DDF3F0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23159"/>
            <a:ext cx="9144000" cy="3383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434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6913-53A0-B7ED-4B9A-4AE04836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hr-HR" dirty="0"/>
              <a:t>Korištene tehnologije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A4D124-E8A5-DDDF-CABD-E43FB550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1" y="2060848"/>
            <a:ext cx="5967255" cy="424847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FC8E-DDF7-1524-BE99-6750BEC9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/>
          <a:p>
            <a:r>
              <a:rPr lang="hr-HR" dirty="0"/>
              <a:t>Relacijska baza (podataka)</a:t>
            </a:r>
            <a:endParaRPr lang="en-US" dirty="0"/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22E0B665-5776-BFA9-3CA4-C0223883B6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780928"/>
            <a:ext cx="3240360" cy="1749795"/>
          </a:xfrm>
          <a:prstGeom prst="rect">
            <a:avLst/>
          </a:prstGeom>
        </p:spPr>
      </p:pic>
      <p:pic>
        <p:nvPicPr>
          <p:cNvPr id="9" name="Picture 8" descr="A white and orange logo&#10;&#10;Description automatically generated">
            <a:extLst>
              <a:ext uri="{FF2B5EF4-FFF2-40B4-BE49-F238E27FC236}">
                <a16:creationId xmlns:a16="http://schemas.microsoft.com/office/drawing/2014/main" id="{3F3943F2-67C9-E9D6-059E-2F81E13BBF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5013176"/>
            <a:ext cx="1652909" cy="1676325"/>
          </a:xfrm>
          <a:prstGeom prst="rect">
            <a:avLst/>
          </a:prstGeom>
        </p:spPr>
      </p:pic>
      <p:pic>
        <p:nvPicPr>
          <p:cNvPr id="11" name="Picture 10" descr="A red and black sign&#10;&#10;Description automatically generated">
            <a:extLst>
              <a:ext uri="{FF2B5EF4-FFF2-40B4-BE49-F238E27FC236}">
                <a16:creationId xmlns:a16="http://schemas.microsoft.com/office/drawing/2014/main" id="{23EEFA8A-D684-EB18-CC49-D517F29F1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13" y="373379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45</TotalTime>
  <Words>74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Medical Design 16x9</vt:lpstr>
      <vt:lpstr>Upravljanje bolničkim sustavom</vt:lpstr>
      <vt:lpstr>Osnovna ideja</vt:lpstr>
      <vt:lpstr>Pacijent</vt:lpstr>
      <vt:lpstr>Liječnik</vt:lpstr>
      <vt:lpstr>Liječnik</vt:lpstr>
      <vt:lpstr>Liječnik</vt:lpstr>
      <vt:lpstr>Administratori</vt:lpstr>
      <vt:lpstr>Administratori</vt:lpstr>
      <vt:lpstr>Korištene tehnologije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Kašnar</dc:creator>
  <cp:lastModifiedBy>Nikola Kašnar</cp:lastModifiedBy>
  <cp:revision>5</cp:revision>
  <dcterms:created xsi:type="dcterms:W3CDTF">2024-06-07T21:43:45Z</dcterms:created>
  <dcterms:modified xsi:type="dcterms:W3CDTF">2024-06-08T16:42:18Z</dcterms:modified>
</cp:coreProperties>
</file>