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 id="2147483741" r:id="rId2"/>
  </p:sldMasterIdLst>
  <p:notesMasterIdLst>
    <p:notesMasterId r:id="rId52"/>
  </p:notesMasterIdLst>
  <p:sldIdLst>
    <p:sldId id="317" r:id="rId3"/>
    <p:sldId id="312" r:id="rId4"/>
    <p:sldId id="264" r:id="rId5"/>
    <p:sldId id="265" r:id="rId6"/>
    <p:sldId id="266" r:id="rId7"/>
    <p:sldId id="313" r:id="rId8"/>
    <p:sldId id="268" r:id="rId9"/>
    <p:sldId id="269" r:id="rId10"/>
    <p:sldId id="270" r:id="rId11"/>
    <p:sldId id="314" r:id="rId12"/>
    <p:sldId id="272" r:id="rId13"/>
    <p:sldId id="273" r:id="rId14"/>
    <p:sldId id="274" r:id="rId15"/>
    <p:sldId id="275" r:id="rId16"/>
    <p:sldId id="276" r:id="rId17"/>
    <p:sldId id="277" r:id="rId18"/>
    <p:sldId id="278" r:id="rId19"/>
    <p:sldId id="279" r:id="rId20"/>
    <p:sldId id="280" r:id="rId21"/>
    <p:sldId id="281" r:id="rId22"/>
    <p:sldId id="315"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16" r:id="rId45"/>
    <p:sldId id="305" r:id="rId46"/>
    <p:sldId id="306" r:id="rId47"/>
    <p:sldId id="307" r:id="rId48"/>
    <p:sldId id="308" r:id="rId49"/>
    <p:sldId id="309" r:id="rId50"/>
    <p:sldId id="261" r:id="rId51"/>
  </p:sldIdLst>
  <p:sldSz cx="10671175" cy="8001000"/>
  <p:notesSz cx="6858000" cy="9144000"/>
  <p:defaultTextStyle>
    <a:defPPr>
      <a:defRPr lang="zh-CN"/>
    </a:defPPr>
    <a:lvl1pPr algn="l" rtl="0" eaLnBrk="0" fontAlgn="base" hangingPunct="0">
      <a:spcBef>
        <a:spcPct val="0"/>
      </a:spcBef>
      <a:spcAft>
        <a:spcPct val="0"/>
      </a:spcAft>
      <a:buFont typeface="Arial" pitchFamily="34" charset="0"/>
      <a:defRPr sz="2100"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buFont typeface="Arial" pitchFamily="34" charset="0"/>
      <a:defRPr sz="2100"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buFont typeface="Arial" pitchFamily="34" charset="0"/>
      <a:defRPr sz="2100"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sz="2100"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sz="2100" kern="1200">
        <a:solidFill>
          <a:schemeClr val="tx1"/>
        </a:solidFill>
        <a:latin typeface="Arial" pitchFamily="34" charset="0"/>
        <a:ea typeface="宋体" pitchFamily="2" charset="-122"/>
        <a:cs typeface="+mn-cs"/>
      </a:defRPr>
    </a:lvl5pPr>
    <a:lvl6pPr marL="2286000" algn="l" defTabSz="914400" rtl="0" eaLnBrk="1" latinLnBrk="0" hangingPunct="1">
      <a:defRPr sz="2100" kern="1200">
        <a:solidFill>
          <a:schemeClr val="tx1"/>
        </a:solidFill>
        <a:latin typeface="Arial" pitchFamily="34" charset="0"/>
        <a:ea typeface="宋体" pitchFamily="2" charset="-122"/>
        <a:cs typeface="+mn-cs"/>
      </a:defRPr>
    </a:lvl6pPr>
    <a:lvl7pPr marL="2743200" algn="l" defTabSz="914400" rtl="0" eaLnBrk="1" latinLnBrk="0" hangingPunct="1">
      <a:defRPr sz="2100" kern="1200">
        <a:solidFill>
          <a:schemeClr val="tx1"/>
        </a:solidFill>
        <a:latin typeface="Arial" pitchFamily="34" charset="0"/>
        <a:ea typeface="宋体" pitchFamily="2" charset="-122"/>
        <a:cs typeface="+mn-cs"/>
      </a:defRPr>
    </a:lvl7pPr>
    <a:lvl8pPr marL="3200400" algn="l" defTabSz="914400" rtl="0" eaLnBrk="1" latinLnBrk="0" hangingPunct="1">
      <a:defRPr sz="2100" kern="1200">
        <a:solidFill>
          <a:schemeClr val="tx1"/>
        </a:solidFill>
        <a:latin typeface="Arial" pitchFamily="34" charset="0"/>
        <a:ea typeface="宋体" pitchFamily="2" charset="-122"/>
        <a:cs typeface="+mn-cs"/>
      </a:defRPr>
    </a:lvl8pPr>
    <a:lvl9pPr marL="3657600" algn="l" defTabSz="914400" rtl="0" eaLnBrk="1" latinLnBrk="0" hangingPunct="1">
      <a:defRPr sz="21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520">
          <p15:clr>
            <a:srgbClr val="A4A3A4"/>
          </p15:clr>
        </p15:guide>
        <p15:guide id="2" orient="horz" pos="388">
          <p15:clr>
            <a:srgbClr val="A4A3A4"/>
          </p15:clr>
        </p15:guide>
        <p15:guide id="3" pos="1002">
          <p15:clr>
            <a:srgbClr val="A4A3A4"/>
          </p15:clr>
        </p15:guide>
        <p15:guide id="4" pos="3361">
          <p15:clr>
            <a:srgbClr val="A4A3A4"/>
          </p15:clr>
        </p15:guide>
        <p15:guide id="5" pos="5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8" autoAdjust="0"/>
    <p:restoredTop sz="98243" autoAdjust="0"/>
  </p:normalViewPr>
  <p:slideViewPr>
    <p:cSldViewPr>
      <p:cViewPr>
        <p:scale>
          <a:sx n="50" d="100"/>
          <a:sy n="50" d="100"/>
        </p:scale>
        <p:origin x="1320" y="702"/>
      </p:cViewPr>
      <p:guideLst>
        <p:guide orient="horz" pos="2520"/>
        <p:guide orient="horz" pos="388"/>
        <p:guide pos="1002"/>
        <p:guide pos="3361"/>
        <p:guide pos="548"/>
      </p:guideLst>
    </p:cSldViewPr>
  </p:slideViewPr>
  <p:outlineViewPr>
    <p:cViewPr>
      <p:scale>
        <a:sx n="33" d="100"/>
        <a:sy n="33" d="100"/>
      </p:scale>
      <p:origin x="0" y="2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4B20A-7B2C-48F3-B351-6E34576B9A08}" type="doc">
      <dgm:prSet loTypeId="urn:microsoft.com/office/officeart/2009/3/layout/StepUpProcess" loCatId="process" qsTypeId="urn:microsoft.com/office/officeart/2005/8/quickstyle/simple4" qsCatId="simple" csTypeId="urn:microsoft.com/office/officeart/2005/8/colors/colorful3" csCatId="colorful" phldr="1"/>
      <dgm:spPr/>
      <dgm:t>
        <a:bodyPr/>
        <a:lstStyle/>
        <a:p>
          <a:endParaRPr lang="zh-CN" altLang="en-US"/>
        </a:p>
      </dgm:t>
    </dgm:pt>
    <dgm:pt modelId="{F87552CE-1817-4DCE-906E-E06F2734F892}">
      <dgm:prSet phldrT="[文本]" custT="1"/>
      <dgm:spPr/>
      <dgm:t>
        <a:bodyPr/>
        <a:lstStyle/>
        <a:p>
          <a:r>
            <a:rPr lang="zh-CN" altLang="en-US" sz="2800" smtClean="0">
              <a:latin typeface="微软雅黑" pitchFamily="34" charset="-122"/>
              <a:ea typeface="微软雅黑" pitchFamily="34" charset="-122"/>
            </a:rPr>
            <a:t>信息过滤</a:t>
          </a:r>
          <a:endParaRPr lang="zh-CN" altLang="en-US" sz="2800">
            <a:latin typeface="微软雅黑" pitchFamily="34" charset="-122"/>
            <a:ea typeface="微软雅黑" pitchFamily="34" charset="-122"/>
          </a:endParaRPr>
        </a:p>
      </dgm:t>
    </dgm:pt>
    <dgm:pt modelId="{4B85D70D-B6A6-42A7-9849-414A9E4F282F}" type="parTrans" cxnId="{89BBF7A8-95F4-405A-B8DF-E5EFBAED6354}">
      <dgm:prSet/>
      <dgm:spPr/>
      <dgm:t>
        <a:bodyPr/>
        <a:lstStyle/>
        <a:p>
          <a:endParaRPr lang="zh-CN" altLang="en-US"/>
        </a:p>
      </dgm:t>
    </dgm:pt>
    <dgm:pt modelId="{C097AFDF-45D3-4A15-AB0D-3D7C15E96F58}" type="sibTrans" cxnId="{89BBF7A8-95F4-405A-B8DF-E5EFBAED6354}">
      <dgm:prSet/>
      <dgm:spPr/>
      <dgm:t>
        <a:bodyPr/>
        <a:lstStyle/>
        <a:p>
          <a:endParaRPr lang="zh-CN" altLang="en-US"/>
        </a:p>
      </dgm:t>
    </dgm:pt>
    <dgm:pt modelId="{F4EB7D2E-E25A-42DE-9E80-1D84233E8349}">
      <dgm:prSet phldrT="[文本]" custT="1"/>
      <dgm:spPr/>
      <dgm:t>
        <a:bodyPr/>
        <a:lstStyle/>
        <a:p>
          <a:r>
            <a:rPr lang="zh-CN" altLang="en-US" sz="2400" smtClean="0">
              <a:latin typeface="微软雅黑" pitchFamily="34" charset="-122"/>
              <a:ea typeface="微软雅黑" pitchFamily="34" charset="-122"/>
            </a:rPr>
            <a:t>数据安全</a:t>
          </a:r>
          <a:endParaRPr lang="zh-CN" altLang="en-US" sz="2400">
            <a:latin typeface="微软雅黑" pitchFamily="34" charset="-122"/>
            <a:ea typeface="微软雅黑" pitchFamily="34" charset="-122"/>
          </a:endParaRPr>
        </a:p>
      </dgm:t>
    </dgm:pt>
    <dgm:pt modelId="{E3AF70C0-6862-4A43-B951-A027EDD24F5C}" type="parTrans" cxnId="{7AE5C031-C346-4F44-B967-4205EA176A31}">
      <dgm:prSet/>
      <dgm:spPr/>
      <dgm:t>
        <a:bodyPr/>
        <a:lstStyle/>
        <a:p>
          <a:endParaRPr lang="zh-CN" altLang="en-US"/>
        </a:p>
      </dgm:t>
    </dgm:pt>
    <dgm:pt modelId="{856CD2F8-238F-4F5A-852F-16FB33D634F6}" type="sibTrans" cxnId="{7AE5C031-C346-4F44-B967-4205EA176A31}">
      <dgm:prSet/>
      <dgm:spPr/>
      <dgm:t>
        <a:bodyPr/>
        <a:lstStyle/>
        <a:p>
          <a:endParaRPr lang="zh-CN" altLang="en-US"/>
        </a:p>
      </dgm:t>
    </dgm:pt>
    <dgm:pt modelId="{7EC79D0A-D2FD-4CA2-ADA8-6A4CF7716DD2}">
      <dgm:prSet phldrT="[文本]" custT="1"/>
      <dgm:spPr/>
      <dgm:t>
        <a:bodyPr/>
        <a:lstStyle/>
        <a:p>
          <a:r>
            <a:rPr lang="zh-CN" altLang="en-US" sz="2400" smtClean="0">
              <a:latin typeface="微软雅黑" pitchFamily="34" charset="-122"/>
              <a:ea typeface="微软雅黑" pitchFamily="34" charset="-122"/>
            </a:rPr>
            <a:t>接入认证</a:t>
          </a:r>
          <a:endParaRPr lang="zh-CN" altLang="en-US" sz="2400">
            <a:latin typeface="微软雅黑" pitchFamily="34" charset="-122"/>
            <a:ea typeface="微软雅黑" pitchFamily="34" charset="-122"/>
          </a:endParaRPr>
        </a:p>
      </dgm:t>
    </dgm:pt>
    <dgm:pt modelId="{494EA2A2-2DEB-4AB4-87A1-3BC5436F1455}" type="parTrans" cxnId="{00E0B0BD-C0B0-462F-994E-C22DCCC8C8E0}">
      <dgm:prSet/>
      <dgm:spPr/>
      <dgm:t>
        <a:bodyPr/>
        <a:lstStyle/>
        <a:p>
          <a:endParaRPr lang="zh-CN" altLang="en-US"/>
        </a:p>
      </dgm:t>
    </dgm:pt>
    <dgm:pt modelId="{EC9D40BE-A17B-4038-80EC-A7876F867D9C}" type="sibTrans" cxnId="{00E0B0BD-C0B0-462F-994E-C22DCCC8C8E0}">
      <dgm:prSet/>
      <dgm:spPr/>
      <dgm:t>
        <a:bodyPr/>
        <a:lstStyle/>
        <a:p>
          <a:endParaRPr lang="zh-CN" altLang="en-US"/>
        </a:p>
      </dgm:t>
    </dgm:pt>
    <dgm:pt modelId="{E40B1926-5286-4096-AC31-9B9FCAB83743}">
      <dgm:prSet phldrT="[文本]" custT="1"/>
      <dgm:spPr/>
      <dgm:t>
        <a:bodyPr/>
        <a:lstStyle/>
        <a:p>
          <a:r>
            <a:rPr lang="zh-CN" altLang="en-US" sz="2800" smtClean="0">
              <a:latin typeface="微软雅黑" pitchFamily="34" charset="-122"/>
              <a:ea typeface="微软雅黑" pitchFamily="34" charset="-122"/>
            </a:rPr>
            <a:t>链路认证</a:t>
          </a:r>
          <a:endParaRPr lang="zh-CN" altLang="en-US" sz="2800">
            <a:latin typeface="微软雅黑" pitchFamily="34" charset="-122"/>
            <a:ea typeface="微软雅黑" pitchFamily="34" charset="-122"/>
          </a:endParaRPr>
        </a:p>
      </dgm:t>
    </dgm:pt>
    <dgm:pt modelId="{C2FE4D2F-F29A-42DC-AEFD-F12EF759B767}" type="parTrans" cxnId="{30B6F11D-925A-465F-9968-12AB9748E9C3}">
      <dgm:prSet/>
      <dgm:spPr/>
      <dgm:t>
        <a:bodyPr/>
        <a:lstStyle/>
        <a:p>
          <a:endParaRPr lang="zh-CN" altLang="en-US"/>
        </a:p>
      </dgm:t>
    </dgm:pt>
    <dgm:pt modelId="{798C60CB-56B8-4F1E-9097-25F048FE7470}" type="sibTrans" cxnId="{30B6F11D-925A-465F-9968-12AB9748E9C3}">
      <dgm:prSet/>
      <dgm:spPr/>
      <dgm:t>
        <a:bodyPr/>
        <a:lstStyle/>
        <a:p>
          <a:endParaRPr lang="zh-CN" altLang="en-US"/>
        </a:p>
      </dgm:t>
    </dgm:pt>
    <dgm:pt modelId="{CB737976-FD1F-4991-80FF-A9293C0A4BC2}" type="pres">
      <dgm:prSet presAssocID="{5594B20A-7B2C-48F3-B351-6E34576B9A08}" presName="rootnode" presStyleCnt="0">
        <dgm:presLayoutVars>
          <dgm:chMax/>
          <dgm:chPref/>
          <dgm:dir/>
          <dgm:animLvl val="lvl"/>
        </dgm:presLayoutVars>
      </dgm:prSet>
      <dgm:spPr/>
      <dgm:t>
        <a:bodyPr/>
        <a:lstStyle/>
        <a:p>
          <a:endParaRPr lang="zh-CN" altLang="en-US"/>
        </a:p>
      </dgm:t>
    </dgm:pt>
    <dgm:pt modelId="{A1B4C93A-8D7E-411D-995D-464596F509BB}" type="pres">
      <dgm:prSet presAssocID="{F87552CE-1817-4DCE-906E-E06F2734F892}" presName="composite" presStyleCnt="0"/>
      <dgm:spPr/>
    </dgm:pt>
    <dgm:pt modelId="{F97A745A-C30F-478D-BB78-C4979FEFF954}" type="pres">
      <dgm:prSet presAssocID="{F87552CE-1817-4DCE-906E-E06F2734F892}" presName="LShape" presStyleLbl="alignNode1" presStyleIdx="0" presStyleCnt="7"/>
      <dgm:spPr/>
    </dgm:pt>
    <dgm:pt modelId="{E033AEDF-0E2C-40B1-8770-5D2218C61E04}" type="pres">
      <dgm:prSet presAssocID="{F87552CE-1817-4DCE-906E-E06F2734F892}" presName="ParentText" presStyleLbl="revTx" presStyleIdx="0" presStyleCnt="4">
        <dgm:presLayoutVars>
          <dgm:chMax val="0"/>
          <dgm:chPref val="0"/>
          <dgm:bulletEnabled val="1"/>
        </dgm:presLayoutVars>
      </dgm:prSet>
      <dgm:spPr/>
      <dgm:t>
        <a:bodyPr/>
        <a:lstStyle/>
        <a:p>
          <a:endParaRPr lang="zh-CN" altLang="en-US"/>
        </a:p>
      </dgm:t>
    </dgm:pt>
    <dgm:pt modelId="{4BF45D73-1795-4644-9EBD-B8AC6D093121}" type="pres">
      <dgm:prSet presAssocID="{F87552CE-1817-4DCE-906E-E06F2734F892}" presName="Triangle" presStyleLbl="alignNode1" presStyleIdx="1" presStyleCnt="7"/>
      <dgm:spPr/>
    </dgm:pt>
    <dgm:pt modelId="{51637DBB-8983-4F8C-92E3-EF73DD4C9528}" type="pres">
      <dgm:prSet presAssocID="{C097AFDF-45D3-4A15-AB0D-3D7C15E96F58}" presName="sibTrans" presStyleCnt="0"/>
      <dgm:spPr/>
    </dgm:pt>
    <dgm:pt modelId="{B2094AC1-4EA8-4E1C-995A-C1EB7D16D227}" type="pres">
      <dgm:prSet presAssocID="{C097AFDF-45D3-4A15-AB0D-3D7C15E96F58}" presName="space" presStyleCnt="0"/>
      <dgm:spPr/>
    </dgm:pt>
    <dgm:pt modelId="{29EC3FC3-EE57-44C7-9619-B381AE7A7BA8}" type="pres">
      <dgm:prSet presAssocID="{E40B1926-5286-4096-AC31-9B9FCAB83743}" presName="composite" presStyleCnt="0"/>
      <dgm:spPr/>
    </dgm:pt>
    <dgm:pt modelId="{BB69470E-264A-45A6-8AD3-ECB5824FD99F}" type="pres">
      <dgm:prSet presAssocID="{E40B1926-5286-4096-AC31-9B9FCAB83743}" presName="LShape" presStyleLbl="alignNode1" presStyleIdx="2" presStyleCnt="7"/>
      <dgm:spPr/>
    </dgm:pt>
    <dgm:pt modelId="{0B277C9B-1365-4D92-8115-0CBFC434C153}" type="pres">
      <dgm:prSet presAssocID="{E40B1926-5286-4096-AC31-9B9FCAB83743}" presName="ParentText" presStyleLbl="revTx" presStyleIdx="1" presStyleCnt="4">
        <dgm:presLayoutVars>
          <dgm:chMax val="0"/>
          <dgm:chPref val="0"/>
          <dgm:bulletEnabled val="1"/>
        </dgm:presLayoutVars>
      </dgm:prSet>
      <dgm:spPr/>
      <dgm:t>
        <a:bodyPr/>
        <a:lstStyle/>
        <a:p>
          <a:endParaRPr lang="zh-CN" altLang="en-US"/>
        </a:p>
      </dgm:t>
    </dgm:pt>
    <dgm:pt modelId="{7A052B2D-5B40-46AE-A50E-004EE5F986CC}" type="pres">
      <dgm:prSet presAssocID="{E40B1926-5286-4096-AC31-9B9FCAB83743}" presName="Triangle" presStyleLbl="alignNode1" presStyleIdx="3" presStyleCnt="7"/>
      <dgm:spPr/>
    </dgm:pt>
    <dgm:pt modelId="{D0B279BE-197D-4601-A7FA-E128532F5411}" type="pres">
      <dgm:prSet presAssocID="{798C60CB-56B8-4F1E-9097-25F048FE7470}" presName="sibTrans" presStyleCnt="0"/>
      <dgm:spPr/>
    </dgm:pt>
    <dgm:pt modelId="{C461F078-6A9A-4F44-946D-2DD81F196675}" type="pres">
      <dgm:prSet presAssocID="{798C60CB-56B8-4F1E-9097-25F048FE7470}" presName="space" presStyleCnt="0"/>
      <dgm:spPr/>
    </dgm:pt>
    <dgm:pt modelId="{9B8167A3-8B47-445B-B693-3B5673CD0AE0}" type="pres">
      <dgm:prSet presAssocID="{F4EB7D2E-E25A-42DE-9E80-1D84233E8349}" presName="composite" presStyleCnt="0"/>
      <dgm:spPr/>
    </dgm:pt>
    <dgm:pt modelId="{E09FA993-850B-4CA7-8AA2-F6B178436E66}" type="pres">
      <dgm:prSet presAssocID="{F4EB7D2E-E25A-42DE-9E80-1D84233E8349}" presName="LShape" presStyleLbl="alignNode1" presStyleIdx="4" presStyleCnt="7"/>
      <dgm:spPr/>
    </dgm:pt>
    <dgm:pt modelId="{BFBD2003-D4A8-4427-97F1-90BB9BA4C0C6}" type="pres">
      <dgm:prSet presAssocID="{F4EB7D2E-E25A-42DE-9E80-1D84233E8349}" presName="ParentText" presStyleLbl="revTx" presStyleIdx="2" presStyleCnt="4">
        <dgm:presLayoutVars>
          <dgm:chMax val="0"/>
          <dgm:chPref val="0"/>
          <dgm:bulletEnabled val="1"/>
        </dgm:presLayoutVars>
      </dgm:prSet>
      <dgm:spPr/>
      <dgm:t>
        <a:bodyPr/>
        <a:lstStyle/>
        <a:p>
          <a:endParaRPr lang="zh-CN" altLang="en-US"/>
        </a:p>
      </dgm:t>
    </dgm:pt>
    <dgm:pt modelId="{21B6F9A3-2597-4CEF-AFDC-EC8944732D7C}" type="pres">
      <dgm:prSet presAssocID="{F4EB7D2E-E25A-42DE-9E80-1D84233E8349}" presName="Triangle" presStyleLbl="alignNode1" presStyleIdx="5" presStyleCnt="7"/>
      <dgm:spPr/>
    </dgm:pt>
    <dgm:pt modelId="{CE43235B-10F5-443F-8667-00E97B0B8D29}" type="pres">
      <dgm:prSet presAssocID="{856CD2F8-238F-4F5A-852F-16FB33D634F6}" presName="sibTrans" presStyleCnt="0"/>
      <dgm:spPr/>
    </dgm:pt>
    <dgm:pt modelId="{E0834034-8171-4E02-9736-580482F80833}" type="pres">
      <dgm:prSet presAssocID="{856CD2F8-238F-4F5A-852F-16FB33D634F6}" presName="space" presStyleCnt="0"/>
      <dgm:spPr/>
    </dgm:pt>
    <dgm:pt modelId="{2457DAE3-4A39-4BE5-B2A3-1205AEA0DA67}" type="pres">
      <dgm:prSet presAssocID="{7EC79D0A-D2FD-4CA2-ADA8-6A4CF7716DD2}" presName="composite" presStyleCnt="0"/>
      <dgm:spPr/>
    </dgm:pt>
    <dgm:pt modelId="{53676CD1-C348-44BC-BCF2-5AB9F2DAC1D6}" type="pres">
      <dgm:prSet presAssocID="{7EC79D0A-D2FD-4CA2-ADA8-6A4CF7716DD2}" presName="LShape" presStyleLbl="alignNode1" presStyleIdx="6" presStyleCnt="7"/>
      <dgm:spPr/>
    </dgm:pt>
    <dgm:pt modelId="{1414F36A-7A2A-4919-A4F7-C82EA8B2C026}" type="pres">
      <dgm:prSet presAssocID="{7EC79D0A-D2FD-4CA2-ADA8-6A4CF7716DD2}" presName="ParentText" presStyleLbl="revTx" presStyleIdx="3" presStyleCnt="4">
        <dgm:presLayoutVars>
          <dgm:chMax val="0"/>
          <dgm:chPref val="0"/>
          <dgm:bulletEnabled val="1"/>
        </dgm:presLayoutVars>
      </dgm:prSet>
      <dgm:spPr/>
      <dgm:t>
        <a:bodyPr/>
        <a:lstStyle/>
        <a:p>
          <a:endParaRPr lang="zh-CN" altLang="en-US"/>
        </a:p>
      </dgm:t>
    </dgm:pt>
  </dgm:ptLst>
  <dgm:cxnLst>
    <dgm:cxn modelId="{00E0B0BD-C0B0-462F-994E-C22DCCC8C8E0}" srcId="{5594B20A-7B2C-48F3-B351-6E34576B9A08}" destId="{7EC79D0A-D2FD-4CA2-ADA8-6A4CF7716DD2}" srcOrd="3" destOrd="0" parTransId="{494EA2A2-2DEB-4AB4-87A1-3BC5436F1455}" sibTransId="{EC9D40BE-A17B-4038-80EC-A7876F867D9C}"/>
    <dgm:cxn modelId="{E172331F-AE54-477A-8ECC-898AD9683D11}" type="presOf" srcId="{F4EB7D2E-E25A-42DE-9E80-1D84233E8349}" destId="{BFBD2003-D4A8-4427-97F1-90BB9BA4C0C6}" srcOrd="0" destOrd="0" presId="urn:microsoft.com/office/officeart/2009/3/layout/StepUpProcess"/>
    <dgm:cxn modelId="{5BE584A9-7AC2-4DE0-9F72-1AE385799D63}" type="presOf" srcId="{5594B20A-7B2C-48F3-B351-6E34576B9A08}" destId="{CB737976-FD1F-4991-80FF-A9293C0A4BC2}" srcOrd="0" destOrd="0" presId="urn:microsoft.com/office/officeart/2009/3/layout/StepUpProcess"/>
    <dgm:cxn modelId="{89BBF7A8-95F4-405A-B8DF-E5EFBAED6354}" srcId="{5594B20A-7B2C-48F3-B351-6E34576B9A08}" destId="{F87552CE-1817-4DCE-906E-E06F2734F892}" srcOrd="0" destOrd="0" parTransId="{4B85D70D-B6A6-42A7-9849-414A9E4F282F}" sibTransId="{C097AFDF-45D3-4A15-AB0D-3D7C15E96F58}"/>
    <dgm:cxn modelId="{30B6F11D-925A-465F-9968-12AB9748E9C3}" srcId="{5594B20A-7B2C-48F3-B351-6E34576B9A08}" destId="{E40B1926-5286-4096-AC31-9B9FCAB83743}" srcOrd="1" destOrd="0" parTransId="{C2FE4D2F-F29A-42DC-AEFD-F12EF759B767}" sibTransId="{798C60CB-56B8-4F1E-9097-25F048FE7470}"/>
    <dgm:cxn modelId="{34DADCB8-C339-4130-9B46-A8110537732A}" type="presOf" srcId="{F87552CE-1817-4DCE-906E-E06F2734F892}" destId="{E033AEDF-0E2C-40B1-8770-5D2218C61E04}" srcOrd="0" destOrd="0" presId="urn:microsoft.com/office/officeart/2009/3/layout/StepUpProcess"/>
    <dgm:cxn modelId="{B0F9A4A6-15A6-4F39-9D10-FC3979C35E0F}" type="presOf" srcId="{7EC79D0A-D2FD-4CA2-ADA8-6A4CF7716DD2}" destId="{1414F36A-7A2A-4919-A4F7-C82EA8B2C026}" srcOrd="0" destOrd="0" presId="urn:microsoft.com/office/officeart/2009/3/layout/StepUpProcess"/>
    <dgm:cxn modelId="{7AE5C031-C346-4F44-B967-4205EA176A31}" srcId="{5594B20A-7B2C-48F3-B351-6E34576B9A08}" destId="{F4EB7D2E-E25A-42DE-9E80-1D84233E8349}" srcOrd="2" destOrd="0" parTransId="{E3AF70C0-6862-4A43-B951-A027EDD24F5C}" sibTransId="{856CD2F8-238F-4F5A-852F-16FB33D634F6}"/>
    <dgm:cxn modelId="{695DC72B-E7B7-4DC7-B825-A4BEDDD40B37}" type="presOf" srcId="{E40B1926-5286-4096-AC31-9B9FCAB83743}" destId="{0B277C9B-1365-4D92-8115-0CBFC434C153}" srcOrd="0" destOrd="0" presId="urn:microsoft.com/office/officeart/2009/3/layout/StepUpProcess"/>
    <dgm:cxn modelId="{95FE7355-9D4E-4672-A151-D43EE4D7AF34}" type="presParOf" srcId="{CB737976-FD1F-4991-80FF-A9293C0A4BC2}" destId="{A1B4C93A-8D7E-411D-995D-464596F509BB}" srcOrd="0" destOrd="0" presId="urn:microsoft.com/office/officeart/2009/3/layout/StepUpProcess"/>
    <dgm:cxn modelId="{B36603D6-CF35-43E8-8AF4-DFD30618A7FE}" type="presParOf" srcId="{A1B4C93A-8D7E-411D-995D-464596F509BB}" destId="{F97A745A-C30F-478D-BB78-C4979FEFF954}" srcOrd="0" destOrd="0" presId="urn:microsoft.com/office/officeart/2009/3/layout/StepUpProcess"/>
    <dgm:cxn modelId="{2E8A50BA-C40E-4395-B603-758474F2B1B4}" type="presParOf" srcId="{A1B4C93A-8D7E-411D-995D-464596F509BB}" destId="{E033AEDF-0E2C-40B1-8770-5D2218C61E04}" srcOrd="1" destOrd="0" presId="urn:microsoft.com/office/officeart/2009/3/layout/StepUpProcess"/>
    <dgm:cxn modelId="{8AF817C5-3A83-4CD7-B99C-966701513A61}" type="presParOf" srcId="{A1B4C93A-8D7E-411D-995D-464596F509BB}" destId="{4BF45D73-1795-4644-9EBD-B8AC6D093121}" srcOrd="2" destOrd="0" presId="urn:microsoft.com/office/officeart/2009/3/layout/StepUpProcess"/>
    <dgm:cxn modelId="{059D8B87-6B8A-4A63-BA68-61FAD5425A2C}" type="presParOf" srcId="{CB737976-FD1F-4991-80FF-A9293C0A4BC2}" destId="{51637DBB-8983-4F8C-92E3-EF73DD4C9528}" srcOrd="1" destOrd="0" presId="urn:microsoft.com/office/officeart/2009/3/layout/StepUpProcess"/>
    <dgm:cxn modelId="{867D6A37-0E6F-4DAB-AE56-8FB344D48106}" type="presParOf" srcId="{51637DBB-8983-4F8C-92E3-EF73DD4C9528}" destId="{B2094AC1-4EA8-4E1C-995A-C1EB7D16D227}" srcOrd="0" destOrd="0" presId="urn:microsoft.com/office/officeart/2009/3/layout/StepUpProcess"/>
    <dgm:cxn modelId="{D151AD29-5C21-454B-B5AA-BD061CCB5DBE}" type="presParOf" srcId="{CB737976-FD1F-4991-80FF-A9293C0A4BC2}" destId="{29EC3FC3-EE57-44C7-9619-B381AE7A7BA8}" srcOrd="2" destOrd="0" presId="urn:microsoft.com/office/officeart/2009/3/layout/StepUpProcess"/>
    <dgm:cxn modelId="{D3A45604-99E9-4117-BA97-99D07F7FF5A4}" type="presParOf" srcId="{29EC3FC3-EE57-44C7-9619-B381AE7A7BA8}" destId="{BB69470E-264A-45A6-8AD3-ECB5824FD99F}" srcOrd="0" destOrd="0" presId="urn:microsoft.com/office/officeart/2009/3/layout/StepUpProcess"/>
    <dgm:cxn modelId="{3ED4354D-F332-486A-99DE-6720F5F0BE24}" type="presParOf" srcId="{29EC3FC3-EE57-44C7-9619-B381AE7A7BA8}" destId="{0B277C9B-1365-4D92-8115-0CBFC434C153}" srcOrd="1" destOrd="0" presId="urn:microsoft.com/office/officeart/2009/3/layout/StepUpProcess"/>
    <dgm:cxn modelId="{B7AD8391-39B7-436E-8424-83DDC320117D}" type="presParOf" srcId="{29EC3FC3-EE57-44C7-9619-B381AE7A7BA8}" destId="{7A052B2D-5B40-46AE-A50E-004EE5F986CC}" srcOrd="2" destOrd="0" presId="urn:microsoft.com/office/officeart/2009/3/layout/StepUpProcess"/>
    <dgm:cxn modelId="{986934AD-C597-4CA7-83AF-101B83F137C4}" type="presParOf" srcId="{CB737976-FD1F-4991-80FF-A9293C0A4BC2}" destId="{D0B279BE-197D-4601-A7FA-E128532F5411}" srcOrd="3" destOrd="0" presId="urn:microsoft.com/office/officeart/2009/3/layout/StepUpProcess"/>
    <dgm:cxn modelId="{7428CE43-0ADB-40B3-84D1-E6A18A7B071E}" type="presParOf" srcId="{D0B279BE-197D-4601-A7FA-E128532F5411}" destId="{C461F078-6A9A-4F44-946D-2DD81F196675}" srcOrd="0" destOrd="0" presId="urn:microsoft.com/office/officeart/2009/3/layout/StepUpProcess"/>
    <dgm:cxn modelId="{FF626BD8-15E2-46E7-8140-0162ED55CA6D}" type="presParOf" srcId="{CB737976-FD1F-4991-80FF-A9293C0A4BC2}" destId="{9B8167A3-8B47-445B-B693-3B5673CD0AE0}" srcOrd="4" destOrd="0" presId="urn:microsoft.com/office/officeart/2009/3/layout/StepUpProcess"/>
    <dgm:cxn modelId="{80AEE0CE-C2DD-427B-BC6F-2F722074E47E}" type="presParOf" srcId="{9B8167A3-8B47-445B-B693-3B5673CD0AE0}" destId="{E09FA993-850B-4CA7-8AA2-F6B178436E66}" srcOrd="0" destOrd="0" presId="urn:microsoft.com/office/officeart/2009/3/layout/StepUpProcess"/>
    <dgm:cxn modelId="{3CE74D26-3656-4CE7-B619-3B9B66C0837C}" type="presParOf" srcId="{9B8167A3-8B47-445B-B693-3B5673CD0AE0}" destId="{BFBD2003-D4A8-4427-97F1-90BB9BA4C0C6}" srcOrd="1" destOrd="0" presId="urn:microsoft.com/office/officeart/2009/3/layout/StepUpProcess"/>
    <dgm:cxn modelId="{5A28CC5A-84B5-4923-ACCD-3273096DEC0F}" type="presParOf" srcId="{9B8167A3-8B47-445B-B693-3B5673CD0AE0}" destId="{21B6F9A3-2597-4CEF-AFDC-EC8944732D7C}" srcOrd="2" destOrd="0" presId="urn:microsoft.com/office/officeart/2009/3/layout/StepUpProcess"/>
    <dgm:cxn modelId="{381271A2-14D0-4FC1-96CD-2E9B3579354D}" type="presParOf" srcId="{CB737976-FD1F-4991-80FF-A9293C0A4BC2}" destId="{CE43235B-10F5-443F-8667-00E97B0B8D29}" srcOrd="5" destOrd="0" presId="urn:microsoft.com/office/officeart/2009/3/layout/StepUpProcess"/>
    <dgm:cxn modelId="{38E913D7-AE7A-41FE-A556-913BFBA952EB}" type="presParOf" srcId="{CE43235B-10F5-443F-8667-00E97B0B8D29}" destId="{E0834034-8171-4E02-9736-580482F80833}" srcOrd="0" destOrd="0" presId="urn:microsoft.com/office/officeart/2009/3/layout/StepUpProcess"/>
    <dgm:cxn modelId="{7E0226BC-83C8-4FFC-BDC4-196128F39FDF}" type="presParOf" srcId="{CB737976-FD1F-4991-80FF-A9293C0A4BC2}" destId="{2457DAE3-4A39-4BE5-B2A3-1205AEA0DA67}" srcOrd="6" destOrd="0" presId="urn:microsoft.com/office/officeart/2009/3/layout/StepUpProcess"/>
    <dgm:cxn modelId="{839154AC-6C1A-4A92-BCFC-BED7A92450DE}" type="presParOf" srcId="{2457DAE3-4A39-4BE5-B2A3-1205AEA0DA67}" destId="{53676CD1-C348-44BC-BCF2-5AB9F2DAC1D6}" srcOrd="0" destOrd="0" presId="urn:microsoft.com/office/officeart/2009/3/layout/StepUpProcess"/>
    <dgm:cxn modelId="{F5615544-B7CD-499F-83A6-D8A363A1D830}" type="presParOf" srcId="{2457DAE3-4A39-4BE5-B2A3-1205AEA0DA67}" destId="{1414F36A-7A2A-4919-A4F7-C82EA8B2C026}"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A9EC9D-458C-4B5A-BD36-C003B3F4348C}" type="doc">
      <dgm:prSet loTypeId="urn:microsoft.com/office/officeart/2005/8/layout/cycle4" loCatId="matrix" qsTypeId="urn:microsoft.com/office/officeart/2005/8/quickstyle/simple1" qsCatId="simple" csTypeId="urn:microsoft.com/office/officeart/2005/8/colors/colorful4" csCatId="colorful" phldr="1"/>
      <dgm:spPr/>
      <dgm:t>
        <a:bodyPr/>
        <a:lstStyle/>
        <a:p>
          <a:endParaRPr lang="zh-CN" altLang="en-US"/>
        </a:p>
      </dgm:t>
    </dgm:pt>
    <dgm:pt modelId="{CCD282D1-CF43-482E-8BE2-B8FBC26DBCEB}">
      <dgm:prSet phldrT="[文本]"/>
      <dgm:spPr/>
      <dgm:t>
        <a:bodyPr/>
        <a:lstStyle/>
        <a:p>
          <a:r>
            <a:rPr lang="en-US" altLang="zh-CN" smtClean="0">
              <a:latin typeface="微软雅黑" pitchFamily="34" charset="-122"/>
              <a:ea typeface="微软雅黑" pitchFamily="34" charset="-122"/>
            </a:rPr>
            <a:t>CCMP</a:t>
          </a:r>
          <a:endParaRPr lang="zh-CN" altLang="en-US">
            <a:latin typeface="微软雅黑" pitchFamily="34" charset="-122"/>
            <a:ea typeface="微软雅黑" pitchFamily="34" charset="-122"/>
          </a:endParaRPr>
        </a:p>
      </dgm:t>
    </dgm:pt>
    <dgm:pt modelId="{5D680D5D-DF0D-4FB1-8CA5-E6E6CA7B45FF}" type="parTrans" cxnId="{A893013D-F4DA-47F0-98EB-F7A6BAD1B2AC}">
      <dgm:prSet/>
      <dgm:spPr/>
      <dgm:t>
        <a:bodyPr/>
        <a:lstStyle/>
        <a:p>
          <a:endParaRPr lang="zh-CN" altLang="en-US">
            <a:latin typeface="微软雅黑" pitchFamily="34" charset="-122"/>
            <a:ea typeface="微软雅黑" pitchFamily="34" charset="-122"/>
          </a:endParaRPr>
        </a:p>
      </dgm:t>
    </dgm:pt>
    <dgm:pt modelId="{73430A7A-2118-480A-8515-564DB69D1F39}" type="sibTrans" cxnId="{A893013D-F4DA-47F0-98EB-F7A6BAD1B2AC}">
      <dgm:prSet/>
      <dgm:spPr/>
      <dgm:t>
        <a:bodyPr/>
        <a:lstStyle/>
        <a:p>
          <a:endParaRPr lang="zh-CN" altLang="en-US">
            <a:latin typeface="微软雅黑" pitchFamily="34" charset="-122"/>
            <a:ea typeface="微软雅黑" pitchFamily="34" charset="-122"/>
          </a:endParaRPr>
        </a:p>
      </dgm:t>
    </dgm:pt>
    <dgm:pt modelId="{48BA12CE-ECF2-43FD-B066-C62DCB90DBA9}">
      <dgm:prSet phldrT="[文本]"/>
      <dgm:spPr/>
      <dgm:t>
        <a:bodyPr/>
        <a:lstStyle/>
        <a:p>
          <a:r>
            <a:rPr lang="en-US" altLang="zh-CN" smtClean="0">
              <a:latin typeface="微软雅黑" pitchFamily="34" charset="-122"/>
              <a:ea typeface="微软雅黑" pitchFamily="34" charset="-122"/>
            </a:rPr>
            <a:t>AES</a:t>
          </a:r>
          <a:endParaRPr lang="zh-CN" altLang="en-US">
            <a:latin typeface="微软雅黑" pitchFamily="34" charset="-122"/>
            <a:ea typeface="微软雅黑" pitchFamily="34" charset="-122"/>
          </a:endParaRPr>
        </a:p>
      </dgm:t>
    </dgm:pt>
    <dgm:pt modelId="{05201404-D0E0-47E3-B8F8-A41BD2B36534}" type="parTrans" cxnId="{DAE6C87D-D71E-46DA-BE32-70B0281599B8}">
      <dgm:prSet/>
      <dgm:spPr/>
      <dgm:t>
        <a:bodyPr/>
        <a:lstStyle/>
        <a:p>
          <a:endParaRPr lang="zh-CN" altLang="en-US">
            <a:latin typeface="微软雅黑" pitchFamily="34" charset="-122"/>
            <a:ea typeface="微软雅黑" pitchFamily="34" charset="-122"/>
          </a:endParaRPr>
        </a:p>
      </dgm:t>
    </dgm:pt>
    <dgm:pt modelId="{9ED2B439-587A-41B9-A174-91355D8B28C2}" type="sibTrans" cxnId="{DAE6C87D-D71E-46DA-BE32-70B0281599B8}">
      <dgm:prSet/>
      <dgm:spPr/>
      <dgm:t>
        <a:bodyPr/>
        <a:lstStyle/>
        <a:p>
          <a:endParaRPr lang="zh-CN" altLang="en-US">
            <a:latin typeface="微软雅黑" pitchFamily="34" charset="-122"/>
            <a:ea typeface="微软雅黑" pitchFamily="34" charset="-122"/>
          </a:endParaRPr>
        </a:p>
      </dgm:t>
    </dgm:pt>
    <dgm:pt modelId="{3347DEE2-6E2C-4FAC-A949-85295B1E03D9}">
      <dgm:prSet phldrT="[文本]"/>
      <dgm:spPr/>
      <dgm:t>
        <a:bodyPr/>
        <a:lstStyle/>
        <a:p>
          <a:r>
            <a:rPr lang="zh-CN" altLang="en-US" smtClean="0">
              <a:latin typeface="微软雅黑" pitchFamily="34" charset="-122"/>
              <a:ea typeface="微软雅黑" pitchFamily="34" charset="-122"/>
            </a:rPr>
            <a:t>明文</a:t>
          </a:r>
          <a:endParaRPr lang="zh-CN" altLang="en-US">
            <a:latin typeface="微软雅黑" pitchFamily="34" charset="-122"/>
            <a:ea typeface="微软雅黑" pitchFamily="34" charset="-122"/>
          </a:endParaRPr>
        </a:p>
      </dgm:t>
    </dgm:pt>
    <dgm:pt modelId="{992FEA83-3CC7-4411-A425-4D4B992FA23B}" type="parTrans" cxnId="{5E2B3599-ADEE-48FE-BCCC-AE09CF6DF54A}">
      <dgm:prSet/>
      <dgm:spPr/>
      <dgm:t>
        <a:bodyPr/>
        <a:lstStyle/>
        <a:p>
          <a:endParaRPr lang="zh-CN" altLang="en-US">
            <a:latin typeface="微软雅黑" pitchFamily="34" charset="-122"/>
            <a:ea typeface="微软雅黑" pitchFamily="34" charset="-122"/>
          </a:endParaRPr>
        </a:p>
      </dgm:t>
    </dgm:pt>
    <dgm:pt modelId="{A3796583-7BE8-49A0-B03A-065BD2F32136}" type="sibTrans" cxnId="{5E2B3599-ADEE-48FE-BCCC-AE09CF6DF54A}">
      <dgm:prSet/>
      <dgm:spPr/>
      <dgm:t>
        <a:bodyPr/>
        <a:lstStyle/>
        <a:p>
          <a:endParaRPr lang="zh-CN" altLang="en-US">
            <a:latin typeface="微软雅黑" pitchFamily="34" charset="-122"/>
            <a:ea typeface="微软雅黑" pitchFamily="34" charset="-122"/>
          </a:endParaRPr>
        </a:p>
      </dgm:t>
    </dgm:pt>
    <dgm:pt modelId="{8185B429-FB0F-4EFB-B34A-540D78039C2E}">
      <dgm:prSet phldrT="[文本]"/>
      <dgm:spPr/>
      <dgm:t>
        <a:bodyPr/>
        <a:lstStyle/>
        <a:p>
          <a:r>
            <a:rPr lang="zh-CN" altLang="en-US" smtClean="0">
              <a:latin typeface="微软雅黑" pitchFamily="34" charset="-122"/>
              <a:ea typeface="微软雅黑" pitchFamily="34" charset="-122"/>
            </a:rPr>
            <a:t>无安全保护</a:t>
          </a:r>
          <a:endParaRPr lang="zh-CN" altLang="en-US">
            <a:latin typeface="微软雅黑" pitchFamily="34" charset="-122"/>
            <a:ea typeface="微软雅黑" pitchFamily="34" charset="-122"/>
          </a:endParaRPr>
        </a:p>
      </dgm:t>
    </dgm:pt>
    <dgm:pt modelId="{2F93F363-12FD-45FF-B4B1-E6D3FE0EFEEB}" type="parTrans" cxnId="{B87D7294-5D15-4AFA-972F-9540A3EED09C}">
      <dgm:prSet/>
      <dgm:spPr/>
      <dgm:t>
        <a:bodyPr/>
        <a:lstStyle/>
        <a:p>
          <a:endParaRPr lang="zh-CN" altLang="en-US">
            <a:latin typeface="微软雅黑" pitchFamily="34" charset="-122"/>
            <a:ea typeface="微软雅黑" pitchFamily="34" charset="-122"/>
          </a:endParaRPr>
        </a:p>
      </dgm:t>
    </dgm:pt>
    <dgm:pt modelId="{604FD4B7-CF4B-498D-B320-9582FD82740F}" type="sibTrans" cxnId="{B87D7294-5D15-4AFA-972F-9540A3EED09C}">
      <dgm:prSet/>
      <dgm:spPr/>
      <dgm:t>
        <a:bodyPr/>
        <a:lstStyle/>
        <a:p>
          <a:endParaRPr lang="zh-CN" altLang="en-US">
            <a:latin typeface="微软雅黑" pitchFamily="34" charset="-122"/>
            <a:ea typeface="微软雅黑" pitchFamily="34" charset="-122"/>
          </a:endParaRPr>
        </a:p>
      </dgm:t>
    </dgm:pt>
    <dgm:pt modelId="{98F6F36E-67E3-44B2-B294-5412B0184881}">
      <dgm:prSet phldrT="[文本]"/>
      <dgm:spPr/>
      <dgm:t>
        <a:bodyPr/>
        <a:lstStyle/>
        <a:p>
          <a:r>
            <a:rPr lang="en-US" altLang="zh-CN" smtClean="0">
              <a:latin typeface="微软雅黑" pitchFamily="34" charset="-122"/>
              <a:ea typeface="微软雅黑" pitchFamily="34" charset="-122"/>
            </a:rPr>
            <a:t>WEP</a:t>
          </a:r>
          <a:endParaRPr lang="zh-CN" altLang="en-US">
            <a:latin typeface="微软雅黑" pitchFamily="34" charset="-122"/>
            <a:ea typeface="微软雅黑" pitchFamily="34" charset="-122"/>
          </a:endParaRPr>
        </a:p>
      </dgm:t>
    </dgm:pt>
    <dgm:pt modelId="{986F8AF9-5443-4911-8D21-83BA5E907DC4}" type="parTrans" cxnId="{AA090AD1-18EE-4249-A94C-F16E67439A73}">
      <dgm:prSet/>
      <dgm:spPr/>
      <dgm:t>
        <a:bodyPr/>
        <a:lstStyle/>
        <a:p>
          <a:endParaRPr lang="zh-CN" altLang="en-US">
            <a:latin typeface="微软雅黑" pitchFamily="34" charset="-122"/>
            <a:ea typeface="微软雅黑" pitchFamily="34" charset="-122"/>
          </a:endParaRPr>
        </a:p>
      </dgm:t>
    </dgm:pt>
    <dgm:pt modelId="{307A3615-250D-4031-880F-3AF2D4B76AED}" type="sibTrans" cxnId="{AA090AD1-18EE-4249-A94C-F16E67439A73}">
      <dgm:prSet/>
      <dgm:spPr/>
      <dgm:t>
        <a:bodyPr/>
        <a:lstStyle/>
        <a:p>
          <a:endParaRPr lang="zh-CN" altLang="en-US">
            <a:latin typeface="微软雅黑" pitchFamily="34" charset="-122"/>
            <a:ea typeface="微软雅黑" pitchFamily="34" charset="-122"/>
          </a:endParaRPr>
        </a:p>
      </dgm:t>
    </dgm:pt>
    <dgm:pt modelId="{8A8CED03-E6FF-498B-8545-0256C9152CE0}">
      <dgm:prSet phldrT="[文本]"/>
      <dgm:spPr/>
      <dgm:t>
        <a:bodyPr/>
        <a:lstStyle/>
        <a:p>
          <a:r>
            <a:rPr lang="en-US" altLang="zh-CN" smtClean="0">
              <a:latin typeface="微软雅黑" pitchFamily="34" charset="-122"/>
              <a:ea typeface="微软雅黑" pitchFamily="34" charset="-122"/>
            </a:rPr>
            <a:t>RC4</a:t>
          </a:r>
          <a:r>
            <a:rPr lang="zh-CN" altLang="en-US" smtClean="0">
              <a:latin typeface="微软雅黑" pitchFamily="34" charset="-122"/>
              <a:ea typeface="微软雅黑" pitchFamily="34" charset="-122"/>
            </a:rPr>
            <a:t>算法</a:t>
          </a:r>
          <a:endParaRPr lang="zh-CN" altLang="en-US">
            <a:latin typeface="微软雅黑" pitchFamily="34" charset="-122"/>
            <a:ea typeface="微软雅黑" pitchFamily="34" charset="-122"/>
          </a:endParaRPr>
        </a:p>
      </dgm:t>
    </dgm:pt>
    <dgm:pt modelId="{B0A09E13-603F-4063-B76A-BA33924B6AF7}" type="parTrans" cxnId="{28BE3C31-EFE8-4116-996C-437EF5988DBB}">
      <dgm:prSet/>
      <dgm:spPr/>
      <dgm:t>
        <a:bodyPr/>
        <a:lstStyle/>
        <a:p>
          <a:endParaRPr lang="zh-CN" altLang="en-US">
            <a:latin typeface="微软雅黑" pitchFamily="34" charset="-122"/>
            <a:ea typeface="微软雅黑" pitchFamily="34" charset="-122"/>
          </a:endParaRPr>
        </a:p>
      </dgm:t>
    </dgm:pt>
    <dgm:pt modelId="{8440BBF4-58D8-4DC6-B79C-6992662DDAA7}" type="sibTrans" cxnId="{28BE3C31-EFE8-4116-996C-437EF5988DBB}">
      <dgm:prSet/>
      <dgm:spPr/>
      <dgm:t>
        <a:bodyPr/>
        <a:lstStyle/>
        <a:p>
          <a:endParaRPr lang="zh-CN" altLang="en-US">
            <a:latin typeface="微软雅黑" pitchFamily="34" charset="-122"/>
            <a:ea typeface="微软雅黑" pitchFamily="34" charset="-122"/>
          </a:endParaRPr>
        </a:p>
      </dgm:t>
    </dgm:pt>
    <dgm:pt modelId="{A14E92CB-4D79-41E6-BC30-89234B3355B3}">
      <dgm:prSet phldrT="[文本]"/>
      <dgm:spPr/>
      <dgm:t>
        <a:bodyPr/>
        <a:lstStyle/>
        <a:p>
          <a:r>
            <a:rPr lang="en-US" altLang="zh-CN" smtClean="0">
              <a:latin typeface="微软雅黑" pitchFamily="34" charset="-122"/>
              <a:ea typeface="微软雅黑" pitchFamily="34" charset="-122"/>
            </a:rPr>
            <a:t>TKIP</a:t>
          </a:r>
          <a:endParaRPr lang="zh-CN" altLang="en-US">
            <a:latin typeface="微软雅黑" pitchFamily="34" charset="-122"/>
            <a:ea typeface="微软雅黑" pitchFamily="34" charset="-122"/>
          </a:endParaRPr>
        </a:p>
      </dgm:t>
    </dgm:pt>
    <dgm:pt modelId="{799E565C-7999-4EAE-B8CB-381DE19C2530}" type="parTrans" cxnId="{E9BBBAB2-2AE0-4038-9C9F-277EFA27DD11}">
      <dgm:prSet/>
      <dgm:spPr/>
      <dgm:t>
        <a:bodyPr/>
        <a:lstStyle/>
        <a:p>
          <a:endParaRPr lang="zh-CN" altLang="en-US">
            <a:latin typeface="微软雅黑" pitchFamily="34" charset="-122"/>
            <a:ea typeface="微软雅黑" pitchFamily="34" charset="-122"/>
          </a:endParaRPr>
        </a:p>
      </dgm:t>
    </dgm:pt>
    <dgm:pt modelId="{639EF591-8E20-4459-AE5F-7314532F1BC4}" type="sibTrans" cxnId="{E9BBBAB2-2AE0-4038-9C9F-277EFA27DD11}">
      <dgm:prSet/>
      <dgm:spPr/>
      <dgm:t>
        <a:bodyPr/>
        <a:lstStyle/>
        <a:p>
          <a:endParaRPr lang="zh-CN" altLang="en-US">
            <a:latin typeface="微软雅黑" pitchFamily="34" charset="-122"/>
            <a:ea typeface="微软雅黑" pitchFamily="34" charset="-122"/>
          </a:endParaRPr>
        </a:p>
      </dgm:t>
    </dgm:pt>
    <dgm:pt modelId="{EA2773D7-EA9E-4109-A528-12BD7C9CAA12}">
      <dgm:prSet phldrT="[文本]"/>
      <dgm:spPr/>
      <dgm:t>
        <a:bodyPr/>
        <a:lstStyle/>
        <a:p>
          <a:r>
            <a:rPr lang="en-US" altLang="zh-CN" smtClean="0">
              <a:latin typeface="微软雅黑" pitchFamily="34" charset="-122"/>
              <a:ea typeface="微软雅黑" pitchFamily="34" charset="-122"/>
            </a:rPr>
            <a:t>RC4</a:t>
          </a:r>
          <a:r>
            <a:rPr lang="zh-CN" altLang="en-US" smtClean="0">
              <a:latin typeface="微软雅黑" pitchFamily="34" charset="-122"/>
              <a:ea typeface="微软雅黑" pitchFamily="34" charset="-122"/>
            </a:rPr>
            <a:t>算法</a:t>
          </a:r>
          <a:endParaRPr lang="zh-CN" altLang="en-US">
            <a:latin typeface="微软雅黑" pitchFamily="34" charset="-122"/>
            <a:ea typeface="微软雅黑" pitchFamily="34" charset="-122"/>
          </a:endParaRPr>
        </a:p>
      </dgm:t>
    </dgm:pt>
    <dgm:pt modelId="{0CBC70FE-F159-416A-977A-C9F2A1B2A982}" type="parTrans" cxnId="{67303880-413A-411F-A216-CAABD8BA33C0}">
      <dgm:prSet/>
      <dgm:spPr/>
      <dgm:t>
        <a:bodyPr/>
        <a:lstStyle/>
        <a:p>
          <a:endParaRPr lang="zh-CN" altLang="en-US">
            <a:latin typeface="微软雅黑" pitchFamily="34" charset="-122"/>
            <a:ea typeface="微软雅黑" pitchFamily="34" charset="-122"/>
          </a:endParaRPr>
        </a:p>
      </dgm:t>
    </dgm:pt>
    <dgm:pt modelId="{5B922D3B-4AAD-4F0F-BA36-7211EDAA6A03}" type="sibTrans" cxnId="{67303880-413A-411F-A216-CAABD8BA33C0}">
      <dgm:prSet/>
      <dgm:spPr/>
      <dgm:t>
        <a:bodyPr/>
        <a:lstStyle/>
        <a:p>
          <a:endParaRPr lang="zh-CN" altLang="en-US">
            <a:latin typeface="微软雅黑" pitchFamily="34" charset="-122"/>
            <a:ea typeface="微软雅黑" pitchFamily="34" charset="-122"/>
          </a:endParaRPr>
        </a:p>
      </dgm:t>
    </dgm:pt>
    <dgm:pt modelId="{29D0A5C3-08F4-4B84-9E04-9F58A8C57FA0}" type="pres">
      <dgm:prSet presAssocID="{7FA9EC9D-458C-4B5A-BD36-C003B3F4348C}" presName="cycleMatrixDiagram" presStyleCnt="0">
        <dgm:presLayoutVars>
          <dgm:chMax val="1"/>
          <dgm:dir/>
          <dgm:animLvl val="lvl"/>
          <dgm:resizeHandles val="exact"/>
        </dgm:presLayoutVars>
      </dgm:prSet>
      <dgm:spPr/>
      <dgm:t>
        <a:bodyPr/>
        <a:lstStyle/>
        <a:p>
          <a:endParaRPr lang="zh-CN" altLang="en-US"/>
        </a:p>
      </dgm:t>
    </dgm:pt>
    <dgm:pt modelId="{2796F521-9E67-42EE-9349-D69A9F8DF1B5}" type="pres">
      <dgm:prSet presAssocID="{7FA9EC9D-458C-4B5A-BD36-C003B3F4348C}" presName="children" presStyleCnt="0"/>
      <dgm:spPr/>
    </dgm:pt>
    <dgm:pt modelId="{D0DF6FA9-F58A-472E-8F49-8121F17F7900}" type="pres">
      <dgm:prSet presAssocID="{7FA9EC9D-458C-4B5A-BD36-C003B3F4348C}" presName="child1group" presStyleCnt="0"/>
      <dgm:spPr/>
    </dgm:pt>
    <dgm:pt modelId="{5F25E345-92DF-4A06-AB1B-904DEFE6EF9B}" type="pres">
      <dgm:prSet presAssocID="{7FA9EC9D-458C-4B5A-BD36-C003B3F4348C}" presName="child1" presStyleLbl="bgAcc1" presStyleIdx="0" presStyleCnt="4"/>
      <dgm:spPr/>
      <dgm:t>
        <a:bodyPr/>
        <a:lstStyle/>
        <a:p>
          <a:endParaRPr lang="zh-CN" altLang="en-US"/>
        </a:p>
      </dgm:t>
    </dgm:pt>
    <dgm:pt modelId="{063DA1BE-8E43-4FF8-B272-240FD92997E7}" type="pres">
      <dgm:prSet presAssocID="{7FA9EC9D-458C-4B5A-BD36-C003B3F4348C}" presName="child1Text" presStyleLbl="bgAcc1" presStyleIdx="0" presStyleCnt="4">
        <dgm:presLayoutVars>
          <dgm:bulletEnabled val="1"/>
        </dgm:presLayoutVars>
      </dgm:prSet>
      <dgm:spPr/>
      <dgm:t>
        <a:bodyPr/>
        <a:lstStyle/>
        <a:p>
          <a:endParaRPr lang="zh-CN" altLang="en-US"/>
        </a:p>
      </dgm:t>
    </dgm:pt>
    <dgm:pt modelId="{89982933-0301-4A79-B2D9-3E184825E9CD}" type="pres">
      <dgm:prSet presAssocID="{7FA9EC9D-458C-4B5A-BD36-C003B3F4348C}" presName="child2group" presStyleCnt="0"/>
      <dgm:spPr/>
    </dgm:pt>
    <dgm:pt modelId="{BA9C86DE-8DCD-4E28-BB53-6BA5C1E27912}" type="pres">
      <dgm:prSet presAssocID="{7FA9EC9D-458C-4B5A-BD36-C003B3F4348C}" presName="child2" presStyleLbl="bgAcc1" presStyleIdx="1" presStyleCnt="4"/>
      <dgm:spPr/>
      <dgm:t>
        <a:bodyPr/>
        <a:lstStyle/>
        <a:p>
          <a:endParaRPr lang="zh-CN" altLang="en-US"/>
        </a:p>
      </dgm:t>
    </dgm:pt>
    <dgm:pt modelId="{A209FB0A-CDDA-43CD-9324-3D9A83116A04}" type="pres">
      <dgm:prSet presAssocID="{7FA9EC9D-458C-4B5A-BD36-C003B3F4348C}" presName="child2Text" presStyleLbl="bgAcc1" presStyleIdx="1" presStyleCnt="4">
        <dgm:presLayoutVars>
          <dgm:bulletEnabled val="1"/>
        </dgm:presLayoutVars>
      </dgm:prSet>
      <dgm:spPr/>
      <dgm:t>
        <a:bodyPr/>
        <a:lstStyle/>
        <a:p>
          <a:endParaRPr lang="zh-CN" altLang="en-US"/>
        </a:p>
      </dgm:t>
    </dgm:pt>
    <dgm:pt modelId="{D97D3C22-CA5C-4812-AAD0-E680F2076435}" type="pres">
      <dgm:prSet presAssocID="{7FA9EC9D-458C-4B5A-BD36-C003B3F4348C}" presName="child3group" presStyleCnt="0"/>
      <dgm:spPr/>
    </dgm:pt>
    <dgm:pt modelId="{6D7512B6-7727-42A9-842B-BC898ECB2A43}" type="pres">
      <dgm:prSet presAssocID="{7FA9EC9D-458C-4B5A-BD36-C003B3F4348C}" presName="child3" presStyleLbl="bgAcc1" presStyleIdx="2" presStyleCnt="4"/>
      <dgm:spPr/>
      <dgm:t>
        <a:bodyPr/>
        <a:lstStyle/>
        <a:p>
          <a:endParaRPr lang="zh-CN" altLang="en-US"/>
        </a:p>
      </dgm:t>
    </dgm:pt>
    <dgm:pt modelId="{F738FA18-5D92-43C8-820D-3151E77BB75C}" type="pres">
      <dgm:prSet presAssocID="{7FA9EC9D-458C-4B5A-BD36-C003B3F4348C}" presName="child3Text" presStyleLbl="bgAcc1" presStyleIdx="2" presStyleCnt="4">
        <dgm:presLayoutVars>
          <dgm:bulletEnabled val="1"/>
        </dgm:presLayoutVars>
      </dgm:prSet>
      <dgm:spPr/>
      <dgm:t>
        <a:bodyPr/>
        <a:lstStyle/>
        <a:p>
          <a:endParaRPr lang="zh-CN" altLang="en-US"/>
        </a:p>
      </dgm:t>
    </dgm:pt>
    <dgm:pt modelId="{7C9FC3F4-43F8-4BFF-B630-8FF62CEC4078}" type="pres">
      <dgm:prSet presAssocID="{7FA9EC9D-458C-4B5A-BD36-C003B3F4348C}" presName="child4group" presStyleCnt="0"/>
      <dgm:spPr/>
    </dgm:pt>
    <dgm:pt modelId="{659A75F5-F91D-4338-87B6-20C264D8E95F}" type="pres">
      <dgm:prSet presAssocID="{7FA9EC9D-458C-4B5A-BD36-C003B3F4348C}" presName="child4" presStyleLbl="bgAcc1" presStyleIdx="3" presStyleCnt="4"/>
      <dgm:spPr/>
      <dgm:t>
        <a:bodyPr/>
        <a:lstStyle/>
        <a:p>
          <a:endParaRPr lang="zh-CN" altLang="en-US"/>
        </a:p>
      </dgm:t>
    </dgm:pt>
    <dgm:pt modelId="{83383C61-685D-4A97-A14E-F90D643B9950}" type="pres">
      <dgm:prSet presAssocID="{7FA9EC9D-458C-4B5A-BD36-C003B3F4348C}" presName="child4Text" presStyleLbl="bgAcc1" presStyleIdx="3" presStyleCnt="4">
        <dgm:presLayoutVars>
          <dgm:bulletEnabled val="1"/>
        </dgm:presLayoutVars>
      </dgm:prSet>
      <dgm:spPr/>
      <dgm:t>
        <a:bodyPr/>
        <a:lstStyle/>
        <a:p>
          <a:endParaRPr lang="zh-CN" altLang="en-US"/>
        </a:p>
      </dgm:t>
    </dgm:pt>
    <dgm:pt modelId="{E5A13AC3-D3C0-4F7E-BBA3-FF240C0AE394}" type="pres">
      <dgm:prSet presAssocID="{7FA9EC9D-458C-4B5A-BD36-C003B3F4348C}" presName="childPlaceholder" presStyleCnt="0"/>
      <dgm:spPr/>
    </dgm:pt>
    <dgm:pt modelId="{151B737F-EEC6-48F3-8936-7A29CBDA8DE8}" type="pres">
      <dgm:prSet presAssocID="{7FA9EC9D-458C-4B5A-BD36-C003B3F4348C}" presName="circle" presStyleCnt="0"/>
      <dgm:spPr/>
    </dgm:pt>
    <dgm:pt modelId="{4CF1A824-79CC-40BF-8322-521A4DD9B6C8}" type="pres">
      <dgm:prSet presAssocID="{7FA9EC9D-458C-4B5A-BD36-C003B3F4348C}" presName="quadrant1" presStyleLbl="node1" presStyleIdx="0" presStyleCnt="4">
        <dgm:presLayoutVars>
          <dgm:chMax val="1"/>
          <dgm:bulletEnabled val="1"/>
        </dgm:presLayoutVars>
      </dgm:prSet>
      <dgm:spPr/>
      <dgm:t>
        <a:bodyPr/>
        <a:lstStyle/>
        <a:p>
          <a:endParaRPr lang="zh-CN" altLang="en-US"/>
        </a:p>
      </dgm:t>
    </dgm:pt>
    <dgm:pt modelId="{7590F2AD-9534-45F2-92E1-D56FD693F5E2}" type="pres">
      <dgm:prSet presAssocID="{7FA9EC9D-458C-4B5A-BD36-C003B3F4348C}" presName="quadrant2" presStyleLbl="node1" presStyleIdx="1" presStyleCnt="4">
        <dgm:presLayoutVars>
          <dgm:chMax val="1"/>
          <dgm:bulletEnabled val="1"/>
        </dgm:presLayoutVars>
      </dgm:prSet>
      <dgm:spPr/>
      <dgm:t>
        <a:bodyPr/>
        <a:lstStyle/>
        <a:p>
          <a:endParaRPr lang="zh-CN" altLang="en-US"/>
        </a:p>
      </dgm:t>
    </dgm:pt>
    <dgm:pt modelId="{DA38E7A8-5017-4883-87FF-47D5C5921A00}" type="pres">
      <dgm:prSet presAssocID="{7FA9EC9D-458C-4B5A-BD36-C003B3F4348C}" presName="quadrant3" presStyleLbl="node1" presStyleIdx="2" presStyleCnt="4">
        <dgm:presLayoutVars>
          <dgm:chMax val="1"/>
          <dgm:bulletEnabled val="1"/>
        </dgm:presLayoutVars>
      </dgm:prSet>
      <dgm:spPr/>
      <dgm:t>
        <a:bodyPr/>
        <a:lstStyle/>
        <a:p>
          <a:endParaRPr lang="zh-CN" altLang="en-US"/>
        </a:p>
      </dgm:t>
    </dgm:pt>
    <dgm:pt modelId="{49E38F76-17BE-46B5-9F74-9C19BBD4BA73}" type="pres">
      <dgm:prSet presAssocID="{7FA9EC9D-458C-4B5A-BD36-C003B3F4348C}" presName="quadrant4" presStyleLbl="node1" presStyleIdx="3" presStyleCnt="4">
        <dgm:presLayoutVars>
          <dgm:chMax val="1"/>
          <dgm:bulletEnabled val="1"/>
        </dgm:presLayoutVars>
      </dgm:prSet>
      <dgm:spPr/>
      <dgm:t>
        <a:bodyPr/>
        <a:lstStyle/>
        <a:p>
          <a:endParaRPr lang="zh-CN" altLang="en-US"/>
        </a:p>
      </dgm:t>
    </dgm:pt>
    <dgm:pt modelId="{29BB7099-D47C-4A0A-95C2-F35C06756936}" type="pres">
      <dgm:prSet presAssocID="{7FA9EC9D-458C-4B5A-BD36-C003B3F4348C}" presName="quadrantPlaceholder" presStyleCnt="0"/>
      <dgm:spPr/>
    </dgm:pt>
    <dgm:pt modelId="{F0879B57-FE18-4E5B-A1A7-63CD79B70431}" type="pres">
      <dgm:prSet presAssocID="{7FA9EC9D-458C-4B5A-BD36-C003B3F4348C}" presName="center1" presStyleLbl="fgShp" presStyleIdx="0" presStyleCnt="2"/>
      <dgm:spPr/>
    </dgm:pt>
    <dgm:pt modelId="{C354F64A-F583-4AA8-A402-C3B25A7F2F4B}" type="pres">
      <dgm:prSet presAssocID="{7FA9EC9D-458C-4B5A-BD36-C003B3F4348C}" presName="center2" presStyleLbl="fgShp" presStyleIdx="1" presStyleCnt="2"/>
      <dgm:spPr/>
    </dgm:pt>
  </dgm:ptLst>
  <dgm:cxnLst>
    <dgm:cxn modelId="{9819A900-39E5-4AA7-807A-E8D9F362DB52}" type="presOf" srcId="{8185B429-FB0F-4EFB-B34A-540D78039C2E}" destId="{BA9C86DE-8DCD-4E28-BB53-6BA5C1E27912}" srcOrd="0" destOrd="0" presId="urn:microsoft.com/office/officeart/2005/8/layout/cycle4"/>
    <dgm:cxn modelId="{FE3280A3-5923-4409-A418-0DA6E17F74F9}" type="presOf" srcId="{A14E92CB-4D79-41E6-BC30-89234B3355B3}" destId="{49E38F76-17BE-46B5-9F74-9C19BBD4BA73}" srcOrd="0" destOrd="0" presId="urn:microsoft.com/office/officeart/2005/8/layout/cycle4"/>
    <dgm:cxn modelId="{AFE5260B-7C3A-49AB-A6ED-2A603E17C600}" type="presOf" srcId="{8A8CED03-E6FF-498B-8545-0256C9152CE0}" destId="{F738FA18-5D92-43C8-820D-3151E77BB75C}" srcOrd="1" destOrd="0" presId="urn:microsoft.com/office/officeart/2005/8/layout/cycle4"/>
    <dgm:cxn modelId="{44DAB9E4-39B5-4E6A-8054-4334D6B3040D}" type="presOf" srcId="{7FA9EC9D-458C-4B5A-BD36-C003B3F4348C}" destId="{29D0A5C3-08F4-4B84-9E04-9F58A8C57FA0}" srcOrd="0" destOrd="0" presId="urn:microsoft.com/office/officeart/2005/8/layout/cycle4"/>
    <dgm:cxn modelId="{5370E582-DEA3-40D6-940C-E4E4AC851369}" type="presOf" srcId="{8185B429-FB0F-4EFB-B34A-540D78039C2E}" destId="{A209FB0A-CDDA-43CD-9324-3D9A83116A04}" srcOrd="1" destOrd="0" presId="urn:microsoft.com/office/officeart/2005/8/layout/cycle4"/>
    <dgm:cxn modelId="{555DFF12-81D7-41E7-8CD8-1A7BEDD54343}" type="presOf" srcId="{98F6F36E-67E3-44B2-B294-5412B0184881}" destId="{DA38E7A8-5017-4883-87FF-47D5C5921A00}" srcOrd="0" destOrd="0" presId="urn:microsoft.com/office/officeart/2005/8/layout/cycle4"/>
    <dgm:cxn modelId="{DAE6C87D-D71E-46DA-BE32-70B0281599B8}" srcId="{CCD282D1-CF43-482E-8BE2-B8FBC26DBCEB}" destId="{48BA12CE-ECF2-43FD-B066-C62DCB90DBA9}" srcOrd="0" destOrd="0" parTransId="{05201404-D0E0-47E3-B8F8-A41BD2B36534}" sibTransId="{9ED2B439-587A-41B9-A174-91355D8B28C2}"/>
    <dgm:cxn modelId="{33F44494-6F72-4E0E-A72F-707029C2A8AE}" type="presOf" srcId="{EA2773D7-EA9E-4109-A528-12BD7C9CAA12}" destId="{659A75F5-F91D-4338-87B6-20C264D8E95F}" srcOrd="0" destOrd="0" presId="urn:microsoft.com/office/officeart/2005/8/layout/cycle4"/>
    <dgm:cxn modelId="{B87D7294-5D15-4AFA-972F-9540A3EED09C}" srcId="{3347DEE2-6E2C-4FAC-A949-85295B1E03D9}" destId="{8185B429-FB0F-4EFB-B34A-540D78039C2E}" srcOrd="0" destOrd="0" parTransId="{2F93F363-12FD-45FF-B4B1-E6D3FE0EFEEB}" sibTransId="{604FD4B7-CF4B-498D-B320-9582FD82740F}"/>
    <dgm:cxn modelId="{E9BBBAB2-2AE0-4038-9C9F-277EFA27DD11}" srcId="{7FA9EC9D-458C-4B5A-BD36-C003B3F4348C}" destId="{A14E92CB-4D79-41E6-BC30-89234B3355B3}" srcOrd="3" destOrd="0" parTransId="{799E565C-7999-4EAE-B8CB-381DE19C2530}" sibTransId="{639EF591-8E20-4459-AE5F-7314532F1BC4}"/>
    <dgm:cxn modelId="{6138A8B6-3F0F-44CB-9DCF-C333585973F7}" type="presOf" srcId="{EA2773D7-EA9E-4109-A528-12BD7C9CAA12}" destId="{83383C61-685D-4A97-A14E-F90D643B9950}" srcOrd="1" destOrd="0" presId="urn:microsoft.com/office/officeart/2005/8/layout/cycle4"/>
    <dgm:cxn modelId="{28BE3C31-EFE8-4116-996C-437EF5988DBB}" srcId="{98F6F36E-67E3-44B2-B294-5412B0184881}" destId="{8A8CED03-E6FF-498B-8545-0256C9152CE0}" srcOrd="0" destOrd="0" parTransId="{B0A09E13-603F-4063-B76A-BA33924B6AF7}" sibTransId="{8440BBF4-58D8-4DC6-B79C-6992662DDAA7}"/>
    <dgm:cxn modelId="{5E2B3599-ADEE-48FE-BCCC-AE09CF6DF54A}" srcId="{7FA9EC9D-458C-4B5A-BD36-C003B3F4348C}" destId="{3347DEE2-6E2C-4FAC-A949-85295B1E03D9}" srcOrd="1" destOrd="0" parTransId="{992FEA83-3CC7-4411-A425-4D4B992FA23B}" sibTransId="{A3796583-7BE8-49A0-B03A-065BD2F32136}"/>
    <dgm:cxn modelId="{AA090AD1-18EE-4249-A94C-F16E67439A73}" srcId="{7FA9EC9D-458C-4B5A-BD36-C003B3F4348C}" destId="{98F6F36E-67E3-44B2-B294-5412B0184881}" srcOrd="2" destOrd="0" parTransId="{986F8AF9-5443-4911-8D21-83BA5E907DC4}" sibTransId="{307A3615-250D-4031-880F-3AF2D4B76AED}"/>
    <dgm:cxn modelId="{67303880-413A-411F-A216-CAABD8BA33C0}" srcId="{A14E92CB-4D79-41E6-BC30-89234B3355B3}" destId="{EA2773D7-EA9E-4109-A528-12BD7C9CAA12}" srcOrd="0" destOrd="0" parTransId="{0CBC70FE-F159-416A-977A-C9F2A1B2A982}" sibTransId="{5B922D3B-4AAD-4F0F-BA36-7211EDAA6A03}"/>
    <dgm:cxn modelId="{D030C0D0-6E20-47D1-96DE-9E40305D595B}" type="presOf" srcId="{48BA12CE-ECF2-43FD-B066-C62DCB90DBA9}" destId="{5F25E345-92DF-4A06-AB1B-904DEFE6EF9B}" srcOrd="0" destOrd="0" presId="urn:microsoft.com/office/officeart/2005/8/layout/cycle4"/>
    <dgm:cxn modelId="{45039F9F-ACAB-4AA1-97D3-83CD67AE0AF2}" type="presOf" srcId="{3347DEE2-6E2C-4FAC-A949-85295B1E03D9}" destId="{7590F2AD-9534-45F2-92E1-D56FD693F5E2}" srcOrd="0" destOrd="0" presId="urn:microsoft.com/office/officeart/2005/8/layout/cycle4"/>
    <dgm:cxn modelId="{A893013D-F4DA-47F0-98EB-F7A6BAD1B2AC}" srcId="{7FA9EC9D-458C-4B5A-BD36-C003B3F4348C}" destId="{CCD282D1-CF43-482E-8BE2-B8FBC26DBCEB}" srcOrd="0" destOrd="0" parTransId="{5D680D5D-DF0D-4FB1-8CA5-E6E6CA7B45FF}" sibTransId="{73430A7A-2118-480A-8515-564DB69D1F39}"/>
    <dgm:cxn modelId="{84A1E760-BDC9-43D9-8419-B195A8DEB7D5}" type="presOf" srcId="{48BA12CE-ECF2-43FD-B066-C62DCB90DBA9}" destId="{063DA1BE-8E43-4FF8-B272-240FD92997E7}" srcOrd="1" destOrd="0" presId="urn:microsoft.com/office/officeart/2005/8/layout/cycle4"/>
    <dgm:cxn modelId="{628CAB04-A9A0-459C-B2CC-F08E1C62508D}" type="presOf" srcId="{8A8CED03-E6FF-498B-8545-0256C9152CE0}" destId="{6D7512B6-7727-42A9-842B-BC898ECB2A43}" srcOrd="0" destOrd="0" presId="urn:microsoft.com/office/officeart/2005/8/layout/cycle4"/>
    <dgm:cxn modelId="{099683A1-C05E-426A-849B-20A9AB44412C}" type="presOf" srcId="{CCD282D1-CF43-482E-8BE2-B8FBC26DBCEB}" destId="{4CF1A824-79CC-40BF-8322-521A4DD9B6C8}" srcOrd="0" destOrd="0" presId="urn:microsoft.com/office/officeart/2005/8/layout/cycle4"/>
    <dgm:cxn modelId="{1F035083-EFB4-4435-B234-FC7F8A87B832}" type="presParOf" srcId="{29D0A5C3-08F4-4B84-9E04-9F58A8C57FA0}" destId="{2796F521-9E67-42EE-9349-D69A9F8DF1B5}" srcOrd="0" destOrd="0" presId="urn:microsoft.com/office/officeart/2005/8/layout/cycle4"/>
    <dgm:cxn modelId="{73D00542-B310-4F3B-87EE-3E556C8330C4}" type="presParOf" srcId="{2796F521-9E67-42EE-9349-D69A9F8DF1B5}" destId="{D0DF6FA9-F58A-472E-8F49-8121F17F7900}" srcOrd="0" destOrd="0" presId="urn:microsoft.com/office/officeart/2005/8/layout/cycle4"/>
    <dgm:cxn modelId="{5F5D74E4-1244-40FD-911A-4999309DE9D8}" type="presParOf" srcId="{D0DF6FA9-F58A-472E-8F49-8121F17F7900}" destId="{5F25E345-92DF-4A06-AB1B-904DEFE6EF9B}" srcOrd="0" destOrd="0" presId="urn:microsoft.com/office/officeart/2005/8/layout/cycle4"/>
    <dgm:cxn modelId="{CF612FA9-E0FD-4562-9401-17F39CC9F929}" type="presParOf" srcId="{D0DF6FA9-F58A-472E-8F49-8121F17F7900}" destId="{063DA1BE-8E43-4FF8-B272-240FD92997E7}" srcOrd="1" destOrd="0" presId="urn:microsoft.com/office/officeart/2005/8/layout/cycle4"/>
    <dgm:cxn modelId="{620F28FE-0930-495F-88A0-B5B50E0AF9F2}" type="presParOf" srcId="{2796F521-9E67-42EE-9349-D69A9F8DF1B5}" destId="{89982933-0301-4A79-B2D9-3E184825E9CD}" srcOrd="1" destOrd="0" presId="urn:microsoft.com/office/officeart/2005/8/layout/cycle4"/>
    <dgm:cxn modelId="{E141F3B8-2B7A-4AF5-BF67-2D9D80AA36B0}" type="presParOf" srcId="{89982933-0301-4A79-B2D9-3E184825E9CD}" destId="{BA9C86DE-8DCD-4E28-BB53-6BA5C1E27912}" srcOrd="0" destOrd="0" presId="urn:microsoft.com/office/officeart/2005/8/layout/cycle4"/>
    <dgm:cxn modelId="{92A74A1F-251C-4796-BB00-12A4B74F4CF3}" type="presParOf" srcId="{89982933-0301-4A79-B2D9-3E184825E9CD}" destId="{A209FB0A-CDDA-43CD-9324-3D9A83116A04}" srcOrd="1" destOrd="0" presId="urn:microsoft.com/office/officeart/2005/8/layout/cycle4"/>
    <dgm:cxn modelId="{64697B5D-8A09-4168-A8CE-0778CEF89DF8}" type="presParOf" srcId="{2796F521-9E67-42EE-9349-D69A9F8DF1B5}" destId="{D97D3C22-CA5C-4812-AAD0-E680F2076435}" srcOrd="2" destOrd="0" presId="urn:microsoft.com/office/officeart/2005/8/layout/cycle4"/>
    <dgm:cxn modelId="{1069E661-13B0-4E3E-8D38-D8EF3AF9D4C8}" type="presParOf" srcId="{D97D3C22-CA5C-4812-AAD0-E680F2076435}" destId="{6D7512B6-7727-42A9-842B-BC898ECB2A43}" srcOrd="0" destOrd="0" presId="urn:microsoft.com/office/officeart/2005/8/layout/cycle4"/>
    <dgm:cxn modelId="{AF0E297B-4161-47BC-8195-9ED94D193F91}" type="presParOf" srcId="{D97D3C22-CA5C-4812-AAD0-E680F2076435}" destId="{F738FA18-5D92-43C8-820D-3151E77BB75C}" srcOrd="1" destOrd="0" presId="urn:microsoft.com/office/officeart/2005/8/layout/cycle4"/>
    <dgm:cxn modelId="{1ADD7DEB-2907-4D85-BADD-08B686739352}" type="presParOf" srcId="{2796F521-9E67-42EE-9349-D69A9F8DF1B5}" destId="{7C9FC3F4-43F8-4BFF-B630-8FF62CEC4078}" srcOrd="3" destOrd="0" presId="urn:microsoft.com/office/officeart/2005/8/layout/cycle4"/>
    <dgm:cxn modelId="{0275989B-38A4-4F1D-99D3-4689D0245B28}" type="presParOf" srcId="{7C9FC3F4-43F8-4BFF-B630-8FF62CEC4078}" destId="{659A75F5-F91D-4338-87B6-20C264D8E95F}" srcOrd="0" destOrd="0" presId="urn:microsoft.com/office/officeart/2005/8/layout/cycle4"/>
    <dgm:cxn modelId="{B52D21B4-47E4-4631-BF1E-1B7569DB78E2}" type="presParOf" srcId="{7C9FC3F4-43F8-4BFF-B630-8FF62CEC4078}" destId="{83383C61-685D-4A97-A14E-F90D643B9950}" srcOrd="1" destOrd="0" presId="urn:microsoft.com/office/officeart/2005/8/layout/cycle4"/>
    <dgm:cxn modelId="{65BF9996-C4BF-45F0-8C65-D14C9D536595}" type="presParOf" srcId="{2796F521-9E67-42EE-9349-D69A9F8DF1B5}" destId="{E5A13AC3-D3C0-4F7E-BBA3-FF240C0AE394}" srcOrd="4" destOrd="0" presId="urn:microsoft.com/office/officeart/2005/8/layout/cycle4"/>
    <dgm:cxn modelId="{0C98DF61-6252-45E6-8560-D8F1E32F093E}" type="presParOf" srcId="{29D0A5C3-08F4-4B84-9E04-9F58A8C57FA0}" destId="{151B737F-EEC6-48F3-8936-7A29CBDA8DE8}" srcOrd="1" destOrd="0" presId="urn:microsoft.com/office/officeart/2005/8/layout/cycle4"/>
    <dgm:cxn modelId="{FB4B9283-4A18-430D-8C8A-E16DA25E5927}" type="presParOf" srcId="{151B737F-EEC6-48F3-8936-7A29CBDA8DE8}" destId="{4CF1A824-79CC-40BF-8322-521A4DD9B6C8}" srcOrd="0" destOrd="0" presId="urn:microsoft.com/office/officeart/2005/8/layout/cycle4"/>
    <dgm:cxn modelId="{1789974A-8709-4066-B40F-DC41A82A70D5}" type="presParOf" srcId="{151B737F-EEC6-48F3-8936-7A29CBDA8DE8}" destId="{7590F2AD-9534-45F2-92E1-D56FD693F5E2}" srcOrd="1" destOrd="0" presId="urn:microsoft.com/office/officeart/2005/8/layout/cycle4"/>
    <dgm:cxn modelId="{7D97531B-B782-462E-A7F5-E919D0BA2812}" type="presParOf" srcId="{151B737F-EEC6-48F3-8936-7A29CBDA8DE8}" destId="{DA38E7A8-5017-4883-87FF-47D5C5921A00}" srcOrd="2" destOrd="0" presId="urn:microsoft.com/office/officeart/2005/8/layout/cycle4"/>
    <dgm:cxn modelId="{F6D0A2F6-CEF9-4ED3-BC75-A0C23DDE7592}" type="presParOf" srcId="{151B737F-EEC6-48F3-8936-7A29CBDA8DE8}" destId="{49E38F76-17BE-46B5-9F74-9C19BBD4BA73}" srcOrd="3" destOrd="0" presId="urn:microsoft.com/office/officeart/2005/8/layout/cycle4"/>
    <dgm:cxn modelId="{D9A38182-B638-4E7D-A58B-929E5D5104A1}" type="presParOf" srcId="{151B737F-EEC6-48F3-8936-7A29CBDA8DE8}" destId="{29BB7099-D47C-4A0A-95C2-F35C06756936}" srcOrd="4" destOrd="0" presId="urn:microsoft.com/office/officeart/2005/8/layout/cycle4"/>
    <dgm:cxn modelId="{89A5FF34-4FA8-40FE-A611-E0D25A072A84}" type="presParOf" srcId="{29D0A5C3-08F4-4B84-9E04-9F58A8C57FA0}" destId="{F0879B57-FE18-4E5B-A1A7-63CD79B70431}" srcOrd="2" destOrd="0" presId="urn:microsoft.com/office/officeart/2005/8/layout/cycle4"/>
    <dgm:cxn modelId="{6480CE3D-14E3-43C9-BC5E-42AA3BB90887}" type="presParOf" srcId="{29D0A5C3-08F4-4B84-9E04-9F58A8C57FA0}" destId="{C354F64A-F583-4AA8-A402-C3B25A7F2F4B}"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EC7476-87F9-4A12-996C-5FCBEBA890CC}" type="doc">
      <dgm:prSet loTypeId="urn:microsoft.com/office/officeart/2009/layout/ReverseList" loCatId="relationship" qsTypeId="urn:microsoft.com/office/officeart/2005/8/quickstyle/simple2" qsCatId="simple" csTypeId="urn:microsoft.com/office/officeart/2005/8/colors/colorful4" csCatId="colorful" phldr="1"/>
      <dgm:spPr/>
      <dgm:t>
        <a:bodyPr/>
        <a:lstStyle/>
        <a:p>
          <a:endParaRPr lang="zh-CN" altLang="en-US"/>
        </a:p>
      </dgm:t>
    </dgm:pt>
    <dgm:pt modelId="{7DDB1EF6-9BD1-4410-A3CE-DEE64423DCAD}">
      <dgm:prSet phldrT="[文本]" custT="1"/>
      <dgm:spPr/>
      <dgm:t>
        <a:bodyPr anchor="ctr"/>
        <a:lstStyle/>
        <a:p>
          <a:r>
            <a:rPr lang="en-US" altLang="zh-CN" sz="2800" smtClean="0">
              <a:solidFill>
                <a:schemeClr val="bg1"/>
              </a:solidFill>
              <a:latin typeface="微软雅黑" pitchFamily="34" charset="-122"/>
              <a:ea typeface="微软雅黑" pitchFamily="34" charset="-122"/>
            </a:rPr>
            <a:t>WPA-PSK</a:t>
          </a:r>
          <a:endParaRPr lang="zh-CN" altLang="en-US" sz="2800">
            <a:solidFill>
              <a:schemeClr val="bg1"/>
            </a:solidFill>
            <a:latin typeface="微软雅黑" pitchFamily="34" charset="-122"/>
            <a:ea typeface="微软雅黑" pitchFamily="34" charset="-122"/>
          </a:endParaRPr>
        </a:p>
      </dgm:t>
    </dgm:pt>
    <dgm:pt modelId="{F9F14AE4-0A0D-4875-BF66-54B2F1F11A78}" type="parTrans" cxnId="{025EEF47-0F2D-43BA-BCF7-A0787A2CA46D}">
      <dgm:prSet/>
      <dgm:spPr/>
      <dgm:t>
        <a:bodyPr/>
        <a:lstStyle/>
        <a:p>
          <a:endParaRPr lang="zh-CN" altLang="en-US" sz="1400"/>
        </a:p>
      </dgm:t>
    </dgm:pt>
    <dgm:pt modelId="{C66E0563-BA11-4004-A8EA-C082484A2B41}" type="sibTrans" cxnId="{025EEF47-0F2D-43BA-BCF7-A0787A2CA46D}">
      <dgm:prSet/>
      <dgm:spPr/>
      <dgm:t>
        <a:bodyPr/>
        <a:lstStyle/>
        <a:p>
          <a:endParaRPr lang="zh-CN" altLang="en-US" sz="1400"/>
        </a:p>
      </dgm:t>
    </dgm:pt>
    <dgm:pt modelId="{C25909C1-8997-4F57-B008-5442A1EB01B1}">
      <dgm:prSet phldrT="[文本]" custT="1"/>
      <dgm:spPr/>
      <dgm:t>
        <a:bodyPr anchor="ctr"/>
        <a:lstStyle/>
        <a:p>
          <a:r>
            <a:rPr lang="en-US" altLang="zh-CN" sz="2800" smtClean="0">
              <a:solidFill>
                <a:schemeClr val="bg1"/>
              </a:solidFill>
              <a:latin typeface="微软雅黑" pitchFamily="34" charset="-122"/>
              <a:ea typeface="微软雅黑" pitchFamily="34" charset="-122"/>
            </a:rPr>
            <a:t>WPA2-PSK</a:t>
          </a:r>
          <a:endParaRPr lang="zh-CN" altLang="en-US" sz="2800">
            <a:solidFill>
              <a:schemeClr val="bg1"/>
            </a:solidFill>
            <a:latin typeface="微软雅黑" pitchFamily="34" charset="-122"/>
            <a:ea typeface="微软雅黑" pitchFamily="34" charset="-122"/>
          </a:endParaRPr>
        </a:p>
      </dgm:t>
    </dgm:pt>
    <dgm:pt modelId="{8819C0F9-C9C0-4B64-93A6-532683A7FBB0}" type="parTrans" cxnId="{3BBB074D-1821-410F-93AC-C69454B47E96}">
      <dgm:prSet/>
      <dgm:spPr/>
      <dgm:t>
        <a:bodyPr/>
        <a:lstStyle/>
        <a:p>
          <a:endParaRPr lang="zh-CN" altLang="en-US" sz="1400"/>
        </a:p>
      </dgm:t>
    </dgm:pt>
    <dgm:pt modelId="{E019633F-B5D9-4E14-8364-325C905AD985}" type="sibTrans" cxnId="{3BBB074D-1821-410F-93AC-C69454B47E96}">
      <dgm:prSet/>
      <dgm:spPr/>
      <dgm:t>
        <a:bodyPr/>
        <a:lstStyle/>
        <a:p>
          <a:endParaRPr lang="zh-CN" altLang="en-US" sz="1400"/>
        </a:p>
      </dgm:t>
    </dgm:pt>
    <dgm:pt modelId="{6A93830C-6A00-49AF-BD61-2E5C0B2E9DC1}" type="pres">
      <dgm:prSet presAssocID="{32EC7476-87F9-4A12-996C-5FCBEBA890CC}" presName="Name0" presStyleCnt="0">
        <dgm:presLayoutVars>
          <dgm:chMax val="2"/>
          <dgm:chPref val="2"/>
          <dgm:animLvl val="lvl"/>
        </dgm:presLayoutVars>
      </dgm:prSet>
      <dgm:spPr/>
      <dgm:t>
        <a:bodyPr/>
        <a:lstStyle/>
        <a:p>
          <a:endParaRPr lang="zh-CN" altLang="en-US"/>
        </a:p>
      </dgm:t>
    </dgm:pt>
    <dgm:pt modelId="{E3C8A25D-918A-40CA-AA65-4C00A3B49B24}" type="pres">
      <dgm:prSet presAssocID="{32EC7476-87F9-4A12-996C-5FCBEBA890CC}" presName="LeftText" presStyleLbl="revTx" presStyleIdx="0" presStyleCnt="0">
        <dgm:presLayoutVars>
          <dgm:bulletEnabled val="1"/>
        </dgm:presLayoutVars>
      </dgm:prSet>
      <dgm:spPr/>
      <dgm:t>
        <a:bodyPr/>
        <a:lstStyle/>
        <a:p>
          <a:endParaRPr lang="zh-CN" altLang="en-US"/>
        </a:p>
      </dgm:t>
    </dgm:pt>
    <dgm:pt modelId="{F8ADFBFA-A8AE-4F9B-81AD-D02B392F21B8}" type="pres">
      <dgm:prSet presAssocID="{32EC7476-87F9-4A12-996C-5FCBEBA890CC}" presName="LeftNode" presStyleLbl="bgImgPlace1" presStyleIdx="0" presStyleCnt="2" custScaleX="337282">
        <dgm:presLayoutVars>
          <dgm:chMax val="2"/>
          <dgm:chPref val="2"/>
        </dgm:presLayoutVars>
      </dgm:prSet>
      <dgm:spPr/>
      <dgm:t>
        <a:bodyPr/>
        <a:lstStyle/>
        <a:p>
          <a:endParaRPr lang="zh-CN" altLang="en-US"/>
        </a:p>
      </dgm:t>
    </dgm:pt>
    <dgm:pt modelId="{88E37CB0-0C50-4E6D-BADD-10E6482F3772}" type="pres">
      <dgm:prSet presAssocID="{32EC7476-87F9-4A12-996C-5FCBEBA890CC}" presName="RightText" presStyleLbl="revTx" presStyleIdx="0" presStyleCnt="0">
        <dgm:presLayoutVars>
          <dgm:bulletEnabled val="1"/>
        </dgm:presLayoutVars>
      </dgm:prSet>
      <dgm:spPr/>
      <dgm:t>
        <a:bodyPr/>
        <a:lstStyle/>
        <a:p>
          <a:endParaRPr lang="zh-CN" altLang="en-US"/>
        </a:p>
      </dgm:t>
    </dgm:pt>
    <dgm:pt modelId="{D03B1440-8B2F-46DF-8737-25EFE3F1D314}" type="pres">
      <dgm:prSet presAssocID="{32EC7476-87F9-4A12-996C-5FCBEBA890CC}" presName="RightNode" presStyleLbl="bgImgPlace1" presStyleIdx="1" presStyleCnt="2" custScaleX="192839">
        <dgm:presLayoutVars>
          <dgm:chMax val="0"/>
          <dgm:chPref val="0"/>
        </dgm:presLayoutVars>
      </dgm:prSet>
      <dgm:spPr/>
      <dgm:t>
        <a:bodyPr/>
        <a:lstStyle/>
        <a:p>
          <a:endParaRPr lang="zh-CN" altLang="en-US"/>
        </a:p>
      </dgm:t>
    </dgm:pt>
    <dgm:pt modelId="{A3A0E6E4-74B0-4DCE-8A7D-FC1CFFD61BD0}" type="pres">
      <dgm:prSet presAssocID="{32EC7476-87F9-4A12-996C-5FCBEBA890CC}" presName="TopArrow" presStyleLbl="node1" presStyleIdx="0" presStyleCnt="2" custLinFactNeighborX="-32275"/>
      <dgm:spPr/>
    </dgm:pt>
    <dgm:pt modelId="{DDB3E9E3-F6F2-447B-97DD-C5D5BF785743}" type="pres">
      <dgm:prSet presAssocID="{32EC7476-87F9-4A12-996C-5FCBEBA890CC}" presName="BottomArrow" presStyleLbl="node1" presStyleIdx="1" presStyleCnt="2" custLinFactNeighborX="-26116" custLinFactNeighborY="3197"/>
      <dgm:spPr/>
    </dgm:pt>
  </dgm:ptLst>
  <dgm:cxnLst>
    <dgm:cxn modelId="{B1A029CE-80C8-4A0B-B9E4-E87233F00C6E}" type="presOf" srcId="{C25909C1-8997-4F57-B008-5442A1EB01B1}" destId="{D03B1440-8B2F-46DF-8737-25EFE3F1D314}" srcOrd="1" destOrd="0" presId="urn:microsoft.com/office/officeart/2009/layout/ReverseList"/>
    <dgm:cxn modelId="{A65E0DAA-847C-4775-BAE3-B3B7C7B85F2E}" type="presOf" srcId="{7DDB1EF6-9BD1-4410-A3CE-DEE64423DCAD}" destId="{F8ADFBFA-A8AE-4F9B-81AD-D02B392F21B8}" srcOrd="1" destOrd="0" presId="urn:microsoft.com/office/officeart/2009/layout/ReverseList"/>
    <dgm:cxn modelId="{3BBB074D-1821-410F-93AC-C69454B47E96}" srcId="{32EC7476-87F9-4A12-996C-5FCBEBA890CC}" destId="{C25909C1-8997-4F57-B008-5442A1EB01B1}" srcOrd="1" destOrd="0" parTransId="{8819C0F9-C9C0-4B64-93A6-532683A7FBB0}" sibTransId="{E019633F-B5D9-4E14-8364-325C905AD985}"/>
    <dgm:cxn modelId="{025EEF47-0F2D-43BA-BCF7-A0787A2CA46D}" srcId="{32EC7476-87F9-4A12-996C-5FCBEBA890CC}" destId="{7DDB1EF6-9BD1-4410-A3CE-DEE64423DCAD}" srcOrd="0" destOrd="0" parTransId="{F9F14AE4-0A0D-4875-BF66-54B2F1F11A78}" sibTransId="{C66E0563-BA11-4004-A8EA-C082484A2B41}"/>
    <dgm:cxn modelId="{5A2EC246-949B-46EC-9F65-23D955FB6D06}" type="presOf" srcId="{7DDB1EF6-9BD1-4410-A3CE-DEE64423DCAD}" destId="{E3C8A25D-918A-40CA-AA65-4C00A3B49B24}" srcOrd="0" destOrd="0" presId="urn:microsoft.com/office/officeart/2009/layout/ReverseList"/>
    <dgm:cxn modelId="{44D30EB8-A1A3-4AD8-9197-6793EDCABE7F}" type="presOf" srcId="{C25909C1-8997-4F57-B008-5442A1EB01B1}" destId="{88E37CB0-0C50-4E6D-BADD-10E6482F3772}" srcOrd="0" destOrd="0" presId="urn:microsoft.com/office/officeart/2009/layout/ReverseList"/>
    <dgm:cxn modelId="{516927B3-C9AF-418C-BC94-4C063C92047C}" type="presOf" srcId="{32EC7476-87F9-4A12-996C-5FCBEBA890CC}" destId="{6A93830C-6A00-49AF-BD61-2E5C0B2E9DC1}" srcOrd="0" destOrd="0" presId="urn:microsoft.com/office/officeart/2009/layout/ReverseList"/>
    <dgm:cxn modelId="{286D8A72-3089-4F5D-A59D-6A715098D689}" type="presParOf" srcId="{6A93830C-6A00-49AF-BD61-2E5C0B2E9DC1}" destId="{E3C8A25D-918A-40CA-AA65-4C00A3B49B24}" srcOrd="0" destOrd="0" presId="urn:microsoft.com/office/officeart/2009/layout/ReverseList"/>
    <dgm:cxn modelId="{F77BA665-E562-4546-BEF2-B75308873357}" type="presParOf" srcId="{6A93830C-6A00-49AF-BD61-2E5C0B2E9DC1}" destId="{F8ADFBFA-A8AE-4F9B-81AD-D02B392F21B8}" srcOrd="1" destOrd="0" presId="urn:microsoft.com/office/officeart/2009/layout/ReverseList"/>
    <dgm:cxn modelId="{FAC81CF0-6B97-4F31-8872-65CC82CE26EC}" type="presParOf" srcId="{6A93830C-6A00-49AF-BD61-2E5C0B2E9DC1}" destId="{88E37CB0-0C50-4E6D-BADD-10E6482F3772}" srcOrd="2" destOrd="0" presId="urn:microsoft.com/office/officeart/2009/layout/ReverseList"/>
    <dgm:cxn modelId="{20A6C3FC-C2F0-4A4B-88B8-9824BEE38879}" type="presParOf" srcId="{6A93830C-6A00-49AF-BD61-2E5C0B2E9DC1}" destId="{D03B1440-8B2F-46DF-8737-25EFE3F1D314}" srcOrd="3" destOrd="0" presId="urn:microsoft.com/office/officeart/2009/layout/ReverseList"/>
    <dgm:cxn modelId="{B192239A-F521-4236-AF48-773ECDC4E0AF}" type="presParOf" srcId="{6A93830C-6A00-49AF-BD61-2E5C0B2E9DC1}" destId="{A3A0E6E4-74B0-4DCE-8A7D-FC1CFFD61BD0}" srcOrd="4" destOrd="0" presId="urn:microsoft.com/office/officeart/2009/layout/ReverseList"/>
    <dgm:cxn modelId="{D6D6F53C-4640-4306-A450-B2F49594615C}" type="presParOf" srcId="{6A93830C-6A00-49AF-BD61-2E5C0B2E9DC1}" destId="{DDB3E9E3-F6F2-447B-97DD-C5D5BF785743}"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A745A-C30F-478D-BB78-C4979FEFF954}">
      <dsp:nvSpPr>
        <dsp:cNvPr id="0" name=""/>
        <dsp:cNvSpPr/>
      </dsp:nvSpPr>
      <dsp:spPr>
        <a:xfrm rot="5400000">
          <a:off x="438300" y="1856363"/>
          <a:ext cx="1317462" cy="2192228"/>
        </a:xfrm>
        <a:prstGeom prst="corner">
          <a:avLst>
            <a:gd name="adj1" fmla="val 16120"/>
            <a:gd name="adj2" fmla="val 1611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033AEDF-0E2C-40B1-8770-5D2218C61E04}">
      <dsp:nvSpPr>
        <dsp:cNvPr id="0" name=""/>
        <dsp:cNvSpPr/>
      </dsp:nvSpPr>
      <dsp:spPr>
        <a:xfrm>
          <a:off x="218383" y="2511367"/>
          <a:ext cx="1979156" cy="1734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smtClean="0">
              <a:latin typeface="微软雅黑" pitchFamily="34" charset="-122"/>
              <a:ea typeface="微软雅黑" pitchFamily="34" charset="-122"/>
            </a:rPr>
            <a:t>信息过滤</a:t>
          </a:r>
          <a:endParaRPr lang="zh-CN" altLang="en-US" sz="2800" kern="1200">
            <a:latin typeface="微软雅黑" pitchFamily="34" charset="-122"/>
            <a:ea typeface="微软雅黑" pitchFamily="34" charset="-122"/>
          </a:endParaRPr>
        </a:p>
      </dsp:txBody>
      <dsp:txXfrm>
        <a:off x="218383" y="2511367"/>
        <a:ext cx="1979156" cy="1734846"/>
      </dsp:txXfrm>
    </dsp:sp>
    <dsp:sp modelId="{4BF45D73-1795-4644-9EBD-B8AC6D093121}">
      <dsp:nvSpPr>
        <dsp:cNvPr id="0" name=""/>
        <dsp:cNvSpPr/>
      </dsp:nvSpPr>
      <dsp:spPr>
        <a:xfrm>
          <a:off x="1824113" y="1694969"/>
          <a:ext cx="373425" cy="373425"/>
        </a:xfrm>
        <a:prstGeom prst="triangle">
          <a:avLst>
            <a:gd name="adj" fmla="val 100000"/>
          </a:avLst>
        </a:prstGeom>
        <a:gradFill rotWithShape="0">
          <a:gsLst>
            <a:gs pos="0">
              <a:schemeClr val="accent3">
                <a:hueOff val="1875044"/>
                <a:satOff val="-2813"/>
                <a:lumOff val="-458"/>
                <a:alphaOff val="0"/>
                <a:shade val="51000"/>
                <a:satMod val="130000"/>
              </a:schemeClr>
            </a:gs>
            <a:gs pos="80000">
              <a:schemeClr val="accent3">
                <a:hueOff val="1875044"/>
                <a:satOff val="-2813"/>
                <a:lumOff val="-458"/>
                <a:alphaOff val="0"/>
                <a:shade val="93000"/>
                <a:satMod val="130000"/>
              </a:schemeClr>
            </a:gs>
            <a:gs pos="100000">
              <a:schemeClr val="accent3">
                <a:hueOff val="1875044"/>
                <a:satOff val="-2813"/>
                <a:lumOff val="-458"/>
                <a:alphaOff val="0"/>
                <a:shade val="94000"/>
                <a:satMod val="135000"/>
              </a:schemeClr>
            </a:gs>
          </a:gsLst>
          <a:lin ang="16200000" scaled="0"/>
        </a:gradFill>
        <a:ln w="9525" cap="flat" cmpd="sng" algn="ctr">
          <a:solidFill>
            <a:schemeClr val="accent3">
              <a:hueOff val="1875044"/>
              <a:satOff val="-2813"/>
              <a:lumOff val="-45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B69470E-264A-45A6-8AD3-ECB5824FD99F}">
      <dsp:nvSpPr>
        <dsp:cNvPr id="0" name=""/>
        <dsp:cNvSpPr/>
      </dsp:nvSpPr>
      <dsp:spPr>
        <a:xfrm rot="5400000">
          <a:off x="2861174" y="1256821"/>
          <a:ext cx="1317462" cy="2192228"/>
        </a:xfrm>
        <a:prstGeom prst="corner">
          <a:avLst>
            <a:gd name="adj1" fmla="val 16120"/>
            <a:gd name="adj2" fmla="val 16110"/>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w="9525" cap="flat" cmpd="sng" algn="ctr">
          <a:solidFill>
            <a:schemeClr val="accent3">
              <a:hueOff val="3750088"/>
              <a:satOff val="-5627"/>
              <a:lumOff val="-915"/>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B277C9B-1365-4D92-8115-0CBFC434C153}">
      <dsp:nvSpPr>
        <dsp:cNvPr id="0" name=""/>
        <dsp:cNvSpPr/>
      </dsp:nvSpPr>
      <dsp:spPr>
        <a:xfrm>
          <a:off x="2641256" y="1911825"/>
          <a:ext cx="1979156" cy="1734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smtClean="0">
              <a:latin typeface="微软雅黑" pitchFamily="34" charset="-122"/>
              <a:ea typeface="微软雅黑" pitchFamily="34" charset="-122"/>
            </a:rPr>
            <a:t>链路认证</a:t>
          </a:r>
          <a:endParaRPr lang="zh-CN" altLang="en-US" sz="2800" kern="1200">
            <a:latin typeface="微软雅黑" pitchFamily="34" charset="-122"/>
            <a:ea typeface="微软雅黑" pitchFamily="34" charset="-122"/>
          </a:endParaRPr>
        </a:p>
      </dsp:txBody>
      <dsp:txXfrm>
        <a:off x="2641256" y="1911825"/>
        <a:ext cx="1979156" cy="1734846"/>
      </dsp:txXfrm>
    </dsp:sp>
    <dsp:sp modelId="{7A052B2D-5B40-46AE-A50E-004EE5F986CC}">
      <dsp:nvSpPr>
        <dsp:cNvPr id="0" name=""/>
        <dsp:cNvSpPr/>
      </dsp:nvSpPr>
      <dsp:spPr>
        <a:xfrm>
          <a:off x="4246987" y="1095426"/>
          <a:ext cx="373425" cy="373425"/>
        </a:xfrm>
        <a:prstGeom prst="triangle">
          <a:avLst>
            <a:gd name="adj" fmla="val 10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w="9525" cap="flat" cmpd="sng" algn="ctr">
          <a:solidFill>
            <a:schemeClr val="accent3">
              <a:hueOff val="5625132"/>
              <a:satOff val="-8440"/>
              <a:lumOff val="-137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09FA993-850B-4CA7-8AA2-F6B178436E66}">
      <dsp:nvSpPr>
        <dsp:cNvPr id="0" name=""/>
        <dsp:cNvSpPr/>
      </dsp:nvSpPr>
      <dsp:spPr>
        <a:xfrm rot="5400000">
          <a:off x="5284047" y="657278"/>
          <a:ext cx="1317462" cy="2192228"/>
        </a:xfrm>
        <a:prstGeom prst="corner">
          <a:avLst>
            <a:gd name="adj1" fmla="val 16120"/>
            <a:gd name="adj2" fmla="val 16110"/>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w="9525" cap="flat" cmpd="sng" algn="ctr">
          <a:solidFill>
            <a:schemeClr val="accent3">
              <a:hueOff val="7500176"/>
              <a:satOff val="-11253"/>
              <a:lumOff val="-183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FBD2003-D4A8-4427-97F1-90BB9BA4C0C6}">
      <dsp:nvSpPr>
        <dsp:cNvPr id="0" name=""/>
        <dsp:cNvSpPr/>
      </dsp:nvSpPr>
      <dsp:spPr>
        <a:xfrm>
          <a:off x="5064130" y="1312282"/>
          <a:ext cx="1979156" cy="1734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smtClean="0">
              <a:latin typeface="微软雅黑" pitchFamily="34" charset="-122"/>
              <a:ea typeface="微软雅黑" pitchFamily="34" charset="-122"/>
            </a:rPr>
            <a:t>数据安全</a:t>
          </a:r>
          <a:endParaRPr lang="zh-CN" altLang="en-US" sz="2400" kern="1200">
            <a:latin typeface="微软雅黑" pitchFamily="34" charset="-122"/>
            <a:ea typeface="微软雅黑" pitchFamily="34" charset="-122"/>
          </a:endParaRPr>
        </a:p>
      </dsp:txBody>
      <dsp:txXfrm>
        <a:off x="5064130" y="1312282"/>
        <a:ext cx="1979156" cy="1734846"/>
      </dsp:txXfrm>
    </dsp:sp>
    <dsp:sp modelId="{21B6F9A3-2597-4CEF-AFDC-EC8944732D7C}">
      <dsp:nvSpPr>
        <dsp:cNvPr id="0" name=""/>
        <dsp:cNvSpPr/>
      </dsp:nvSpPr>
      <dsp:spPr>
        <a:xfrm>
          <a:off x="6669860" y="495884"/>
          <a:ext cx="373425" cy="373425"/>
        </a:xfrm>
        <a:prstGeom prst="triangle">
          <a:avLst>
            <a:gd name="adj" fmla="val 100000"/>
          </a:avLst>
        </a:prstGeom>
        <a:gradFill rotWithShape="0">
          <a:gsLst>
            <a:gs pos="0">
              <a:schemeClr val="accent3">
                <a:hueOff val="9375220"/>
                <a:satOff val="-14067"/>
                <a:lumOff val="-2288"/>
                <a:alphaOff val="0"/>
                <a:shade val="51000"/>
                <a:satMod val="130000"/>
              </a:schemeClr>
            </a:gs>
            <a:gs pos="80000">
              <a:schemeClr val="accent3">
                <a:hueOff val="9375220"/>
                <a:satOff val="-14067"/>
                <a:lumOff val="-2288"/>
                <a:alphaOff val="0"/>
                <a:shade val="93000"/>
                <a:satMod val="130000"/>
              </a:schemeClr>
            </a:gs>
            <a:gs pos="100000">
              <a:schemeClr val="accent3">
                <a:hueOff val="9375220"/>
                <a:satOff val="-14067"/>
                <a:lumOff val="-2288"/>
                <a:alphaOff val="0"/>
                <a:shade val="94000"/>
                <a:satMod val="135000"/>
              </a:schemeClr>
            </a:gs>
          </a:gsLst>
          <a:lin ang="16200000" scaled="0"/>
        </a:gradFill>
        <a:ln w="9525" cap="flat" cmpd="sng" algn="ctr">
          <a:solidFill>
            <a:schemeClr val="accent3">
              <a:hueOff val="9375220"/>
              <a:satOff val="-14067"/>
              <a:lumOff val="-228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3676CD1-C348-44BC-BCF2-5AB9F2DAC1D6}">
      <dsp:nvSpPr>
        <dsp:cNvPr id="0" name=""/>
        <dsp:cNvSpPr/>
      </dsp:nvSpPr>
      <dsp:spPr>
        <a:xfrm rot="5400000">
          <a:off x="7706921" y="57736"/>
          <a:ext cx="1317462" cy="2192228"/>
        </a:xfrm>
        <a:prstGeom prst="corner">
          <a:avLst>
            <a:gd name="adj1" fmla="val 16120"/>
            <a:gd name="adj2" fmla="val 1611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414F36A-7A2A-4919-A4F7-C82EA8B2C026}">
      <dsp:nvSpPr>
        <dsp:cNvPr id="0" name=""/>
        <dsp:cNvSpPr/>
      </dsp:nvSpPr>
      <dsp:spPr>
        <a:xfrm>
          <a:off x="7487004" y="712740"/>
          <a:ext cx="1979156" cy="1734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smtClean="0">
              <a:latin typeface="微软雅黑" pitchFamily="34" charset="-122"/>
              <a:ea typeface="微软雅黑" pitchFamily="34" charset="-122"/>
            </a:rPr>
            <a:t>接入认证</a:t>
          </a:r>
          <a:endParaRPr lang="zh-CN" altLang="en-US" sz="2400" kern="1200">
            <a:latin typeface="微软雅黑" pitchFamily="34" charset="-122"/>
            <a:ea typeface="微软雅黑" pitchFamily="34" charset="-122"/>
          </a:endParaRPr>
        </a:p>
      </dsp:txBody>
      <dsp:txXfrm>
        <a:off x="7487004" y="712740"/>
        <a:ext cx="1979156" cy="1734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512B6-7727-42A9-842B-BC898ECB2A43}">
      <dsp:nvSpPr>
        <dsp:cNvPr id="0" name=""/>
        <dsp:cNvSpPr/>
      </dsp:nvSpPr>
      <dsp:spPr>
        <a:xfrm>
          <a:off x="4296706" y="3224106"/>
          <a:ext cx="2342218" cy="151722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2976513"/>
              <a:satOff val="17933"/>
              <a:lumOff val="14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n-US" altLang="zh-CN" sz="2100" kern="1200" smtClean="0">
              <a:latin typeface="微软雅黑" pitchFamily="34" charset="-122"/>
              <a:ea typeface="微软雅黑" pitchFamily="34" charset="-122"/>
            </a:rPr>
            <a:t>RC4</a:t>
          </a:r>
          <a:r>
            <a:rPr lang="zh-CN" altLang="en-US" sz="2100" kern="1200" smtClean="0">
              <a:latin typeface="微软雅黑" pitchFamily="34" charset="-122"/>
              <a:ea typeface="微软雅黑" pitchFamily="34" charset="-122"/>
            </a:rPr>
            <a:t>算法</a:t>
          </a:r>
          <a:endParaRPr lang="zh-CN" altLang="en-US" sz="2100" kern="1200">
            <a:latin typeface="微软雅黑" pitchFamily="34" charset="-122"/>
            <a:ea typeface="微软雅黑" pitchFamily="34" charset="-122"/>
          </a:endParaRPr>
        </a:p>
      </dsp:txBody>
      <dsp:txXfrm>
        <a:off x="5032700" y="3636742"/>
        <a:ext cx="1572894" cy="1071261"/>
      </dsp:txXfrm>
    </dsp:sp>
    <dsp:sp modelId="{659A75F5-F91D-4338-87B6-20C264D8E95F}">
      <dsp:nvSpPr>
        <dsp:cNvPr id="0" name=""/>
        <dsp:cNvSpPr/>
      </dsp:nvSpPr>
      <dsp:spPr>
        <a:xfrm>
          <a:off x="475192" y="3224106"/>
          <a:ext cx="2342218" cy="151722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n-US" altLang="zh-CN" sz="2100" kern="1200" smtClean="0">
              <a:latin typeface="微软雅黑" pitchFamily="34" charset="-122"/>
              <a:ea typeface="微软雅黑" pitchFamily="34" charset="-122"/>
            </a:rPr>
            <a:t>RC4</a:t>
          </a:r>
          <a:r>
            <a:rPr lang="zh-CN" altLang="en-US" sz="2100" kern="1200" smtClean="0">
              <a:latin typeface="微软雅黑" pitchFamily="34" charset="-122"/>
              <a:ea typeface="微软雅黑" pitchFamily="34" charset="-122"/>
            </a:rPr>
            <a:t>算法</a:t>
          </a:r>
          <a:endParaRPr lang="zh-CN" altLang="en-US" sz="2100" kern="1200">
            <a:latin typeface="微软雅黑" pitchFamily="34" charset="-122"/>
            <a:ea typeface="微软雅黑" pitchFamily="34" charset="-122"/>
          </a:endParaRPr>
        </a:p>
      </dsp:txBody>
      <dsp:txXfrm>
        <a:off x="508521" y="3636742"/>
        <a:ext cx="1572894" cy="1071261"/>
      </dsp:txXfrm>
    </dsp:sp>
    <dsp:sp modelId="{BA9C86DE-8DCD-4E28-BB53-6BA5C1E27912}">
      <dsp:nvSpPr>
        <dsp:cNvPr id="0" name=""/>
        <dsp:cNvSpPr/>
      </dsp:nvSpPr>
      <dsp:spPr>
        <a:xfrm>
          <a:off x="4296706" y="0"/>
          <a:ext cx="2342218" cy="151722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1488257"/>
              <a:satOff val="8966"/>
              <a:lumOff val="7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smtClean="0">
              <a:latin typeface="微软雅黑" pitchFamily="34" charset="-122"/>
              <a:ea typeface="微软雅黑" pitchFamily="34" charset="-122"/>
            </a:rPr>
            <a:t>无安全保护</a:t>
          </a:r>
          <a:endParaRPr lang="zh-CN" altLang="en-US" sz="2100" kern="1200">
            <a:latin typeface="微软雅黑" pitchFamily="34" charset="-122"/>
            <a:ea typeface="微软雅黑" pitchFamily="34" charset="-122"/>
          </a:endParaRPr>
        </a:p>
      </dsp:txBody>
      <dsp:txXfrm>
        <a:off x="5032700" y="33329"/>
        <a:ext cx="1572894" cy="1071261"/>
      </dsp:txXfrm>
    </dsp:sp>
    <dsp:sp modelId="{5F25E345-92DF-4A06-AB1B-904DEFE6EF9B}">
      <dsp:nvSpPr>
        <dsp:cNvPr id="0" name=""/>
        <dsp:cNvSpPr/>
      </dsp:nvSpPr>
      <dsp:spPr>
        <a:xfrm>
          <a:off x="475192" y="0"/>
          <a:ext cx="2342218" cy="151722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228600" lvl="1" indent="-228600" algn="l" defTabSz="933450">
            <a:lnSpc>
              <a:spcPct val="90000"/>
            </a:lnSpc>
            <a:spcBef>
              <a:spcPct val="0"/>
            </a:spcBef>
            <a:spcAft>
              <a:spcPct val="15000"/>
            </a:spcAft>
            <a:buChar char="••"/>
          </a:pPr>
          <a:r>
            <a:rPr lang="en-US" altLang="zh-CN" sz="2100" kern="1200" smtClean="0">
              <a:latin typeface="微软雅黑" pitchFamily="34" charset="-122"/>
              <a:ea typeface="微软雅黑" pitchFamily="34" charset="-122"/>
            </a:rPr>
            <a:t>AES</a:t>
          </a:r>
          <a:endParaRPr lang="zh-CN" altLang="en-US" sz="2100" kern="1200">
            <a:latin typeface="微软雅黑" pitchFamily="34" charset="-122"/>
            <a:ea typeface="微软雅黑" pitchFamily="34" charset="-122"/>
          </a:endParaRPr>
        </a:p>
      </dsp:txBody>
      <dsp:txXfrm>
        <a:off x="508521" y="33329"/>
        <a:ext cx="1572894" cy="1071261"/>
      </dsp:txXfrm>
    </dsp:sp>
    <dsp:sp modelId="{4CF1A824-79CC-40BF-8322-521A4DD9B6C8}">
      <dsp:nvSpPr>
        <dsp:cNvPr id="0" name=""/>
        <dsp:cNvSpPr/>
      </dsp:nvSpPr>
      <dsp:spPr>
        <a:xfrm>
          <a:off x="1456647" y="270255"/>
          <a:ext cx="2052997" cy="2052997"/>
        </a:xfrm>
        <a:prstGeom prst="pieWedg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CN" sz="2800" kern="1200" smtClean="0">
              <a:latin typeface="微软雅黑" pitchFamily="34" charset="-122"/>
              <a:ea typeface="微软雅黑" pitchFamily="34" charset="-122"/>
            </a:rPr>
            <a:t>CCMP</a:t>
          </a:r>
          <a:endParaRPr lang="zh-CN" altLang="en-US" sz="2800" kern="1200">
            <a:latin typeface="微软雅黑" pitchFamily="34" charset="-122"/>
            <a:ea typeface="微软雅黑" pitchFamily="34" charset="-122"/>
          </a:endParaRPr>
        </a:p>
      </dsp:txBody>
      <dsp:txXfrm>
        <a:off x="2057956" y="871564"/>
        <a:ext cx="1451688" cy="1451688"/>
      </dsp:txXfrm>
    </dsp:sp>
    <dsp:sp modelId="{7590F2AD-9534-45F2-92E1-D56FD693F5E2}">
      <dsp:nvSpPr>
        <dsp:cNvPr id="0" name=""/>
        <dsp:cNvSpPr/>
      </dsp:nvSpPr>
      <dsp:spPr>
        <a:xfrm rot="5400000">
          <a:off x="3604471" y="270255"/>
          <a:ext cx="2052997" cy="2052997"/>
        </a:xfrm>
        <a:prstGeom prst="pieWedge">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smtClean="0">
              <a:latin typeface="微软雅黑" pitchFamily="34" charset="-122"/>
              <a:ea typeface="微软雅黑" pitchFamily="34" charset="-122"/>
            </a:rPr>
            <a:t>明文</a:t>
          </a:r>
          <a:endParaRPr lang="zh-CN" altLang="en-US" sz="2800" kern="1200">
            <a:latin typeface="微软雅黑" pitchFamily="34" charset="-122"/>
            <a:ea typeface="微软雅黑" pitchFamily="34" charset="-122"/>
          </a:endParaRPr>
        </a:p>
      </dsp:txBody>
      <dsp:txXfrm rot="-5400000">
        <a:off x="3604471" y="871564"/>
        <a:ext cx="1451688" cy="1451688"/>
      </dsp:txXfrm>
    </dsp:sp>
    <dsp:sp modelId="{DA38E7A8-5017-4883-87FF-47D5C5921A00}">
      <dsp:nvSpPr>
        <dsp:cNvPr id="0" name=""/>
        <dsp:cNvSpPr/>
      </dsp:nvSpPr>
      <dsp:spPr>
        <a:xfrm rot="10800000">
          <a:off x="3604471" y="2418079"/>
          <a:ext cx="2052997" cy="2052997"/>
        </a:xfrm>
        <a:prstGeom prst="pieWedge">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CN" sz="2800" kern="1200" smtClean="0">
              <a:latin typeface="微软雅黑" pitchFamily="34" charset="-122"/>
              <a:ea typeface="微软雅黑" pitchFamily="34" charset="-122"/>
            </a:rPr>
            <a:t>WEP</a:t>
          </a:r>
          <a:endParaRPr lang="zh-CN" altLang="en-US" sz="2800" kern="1200">
            <a:latin typeface="微软雅黑" pitchFamily="34" charset="-122"/>
            <a:ea typeface="微软雅黑" pitchFamily="34" charset="-122"/>
          </a:endParaRPr>
        </a:p>
      </dsp:txBody>
      <dsp:txXfrm rot="10800000">
        <a:off x="3604471" y="2418079"/>
        <a:ext cx="1451688" cy="1451688"/>
      </dsp:txXfrm>
    </dsp:sp>
    <dsp:sp modelId="{49E38F76-17BE-46B5-9F74-9C19BBD4BA73}">
      <dsp:nvSpPr>
        <dsp:cNvPr id="0" name=""/>
        <dsp:cNvSpPr/>
      </dsp:nvSpPr>
      <dsp:spPr>
        <a:xfrm rot="16200000">
          <a:off x="1456647" y="2418079"/>
          <a:ext cx="2052997" cy="2052997"/>
        </a:xfrm>
        <a:prstGeom prst="pieWedg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altLang="zh-CN" sz="2800" kern="1200" smtClean="0">
              <a:latin typeface="微软雅黑" pitchFamily="34" charset="-122"/>
              <a:ea typeface="微软雅黑" pitchFamily="34" charset="-122"/>
            </a:rPr>
            <a:t>TKIP</a:t>
          </a:r>
          <a:endParaRPr lang="zh-CN" altLang="en-US" sz="2800" kern="1200">
            <a:latin typeface="微软雅黑" pitchFamily="34" charset="-122"/>
            <a:ea typeface="微软雅黑" pitchFamily="34" charset="-122"/>
          </a:endParaRPr>
        </a:p>
      </dsp:txBody>
      <dsp:txXfrm rot="5400000">
        <a:off x="2057956" y="2418079"/>
        <a:ext cx="1451688" cy="1451688"/>
      </dsp:txXfrm>
    </dsp:sp>
    <dsp:sp modelId="{F0879B57-FE18-4E5B-A1A7-63CD79B70431}">
      <dsp:nvSpPr>
        <dsp:cNvPr id="0" name=""/>
        <dsp:cNvSpPr/>
      </dsp:nvSpPr>
      <dsp:spPr>
        <a:xfrm>
          <a:off x="3202643" y="1943946"/>
          <a:ext cx="708829" cy="616373"/>
        </a:xfrm>
        <a:prstGeom prst="circular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54F64A-F583-4AA8-A402-C3B25A7F2F4B}">
      <dsp:nvSpPr>
        <dsp:cNvPr id="0" name=""/>
        <dsp:cNvSpPr/>
      </dsp:nvSpPr>
      <dsp:spPr>
        <a:xfrm rot="10800000">
          <a:off x="3202643" y="2181013"/>
          <a:ext cx="708829" cy="616373"/>
        </a:xfrm>
        <a:prstGeom prst="circular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DFBFA-A8AE-4F9B-81AD-D02B392F21B8}">
      <dsp:nvSpPr>
        <dsp:cNvPr id="0" name=""/>
        <dsp:cNvSpPr/>
      </dsp:nvSpPr>
      <dsp:spPr>
        <a:xfrm rot="16200000">
          <a:off x="868019" y="-555935"/>
          <a:ext cx="2199360" cy="4533213"/>
        </a:xfrm>
        <a:prstGeom prst="round2SameRect">
          <a:avLst>
            <a:gd name="adj1" fmla="val 16670"/>
            <a:gd name="adj2" fmla="val 0"/>
          </a:avLst>
        </a:prstGeom>
        <a:solidFill>
          <a:schemeClr val="accent4">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106680" tIns="177800" rIns="160020" bIns="177800" numCol="1" spcCol="1270" anchor="ctr" anchorCtr="0">
          <a:noAutofit/>
        </a:bodyPr>
        <a:lstStyle/>
        <a:p>
          <a:pPr lvl="0" algn="l" defTabSz="1244600">
            <a:lnSpc>
              <a:spcPct val="90000"/>
            </a:lnSpc>
            <a:spcBef>
              <a:spcPct val="0"/>
            </a:spcBef>
            <a:spcAft>
              <a:spcPct val="35000"/>
            </a:spcAft>
          </a:pPr>
          <a:r>
            <a:rPr lang="en-US" altLang="zh-CN" sz="2800" kern="1200" smtClean="0">
              <a:solidFill>
                <a:schemeClr val="bg1"/>
              </a:solidFill>
              <a:latin typeface="微软雅黑" pitchFamily="34" charset="-122"/>
              <a:ea typeface="微软雅黑" pitchFamily="34" charset="-122"/>
            </a:rPr>
            <a:t>WPA-PSK</a:t>
          </a:r>
          <a:endParaRPr lang="zh-CN" altLang="en-US" sz="2800" kern="1200">
            <a:solidFill>
              <a:schemeClr val="bg1"/>
            </a:solidFill>
            <a:latin typeface="微软雅黑" pitchFamily="34" charset="-122"/>
            <a:ea typeface="微软雅黑" pitchFamily="34" charset="-122"/>
          </a:endParaRPr>
        </a:p>
      </dsp:txBody>
      <dsp:txXfrm rot="5400000">
        <a:off x="-191524" y="718374"/>
        <a:ext cx="4425830" cy="1984594"/>
      </dsp:txXfrm>
    </dsp:sp>
    <dsp:sp modelId="{D03B1440-8B2F-46DF-8737-25EFE3F1D314}">
      <dsp:nvSpPr>
        <dsp:cNvPr id="0" name=""/>
        <dsp:cNvSpPr/>
      </dsp:nvSpPr>
      <dsp:spPr>
        <a:xfrm rot="5400000">
          <a:off x="2273092" y="414751"/>
          <a:ext cx="2199360" cy="2591838"/>
        </a:xfrm>
        <a:prstGeom prst="round2SameRect">
          <a:avLst>
            <a:gd name="adj1" fmla="val 16670"/>
            <a:gd name="adj2" fmla="val 0"/>
          </a:avLst>
        </a:prstGeom>
        <a:solidFill>
          <a:schemeClr val="accent4">
            <a:tint val="50000"/>
            <a:hueOff val="-3925392"/>
            <a:satOff val="19763"/>
            <a:lumOff val="1272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160020" tIns="177800" rIns="106680" bIns="177800" numCol="1" spcCol="1270" anchor="ctr" anchorCtr="0">
          <a:noAutofit/>
        </a:bodyPr>
        <a:lstStyle/>
        <a:p>
          <a:pPr lvl="0" algn="l" defTabSz="1244600">
            <a:lnSpc>
              <a:spcPct val="90000"/>
            </a:lnSpc>
            <a:spcBef>
              <a:spcPct val="0"/>
            </a:spcBef>
            <a:spcAft>
              <a:spcPct val="35000"/>
            </a:spcAft>
          </a:pPr>
          <a:r>
            <a:rPr lang="en-US" altLang="zh-CN" sz="2800" kern="1200" smtClean="0">
              <a:solidFill>
                <a:schemeClr val="bg1"/>
              </a:solidFill>
              <a:latin typeface="微软雅黑" pitchFamily="34" charset="-122"/>
              <a:ea typeface="微软雅黑" pitchFamily="34" charset="-122"/>
            </a:rPr>
            <a:t>WPA2-PSK</a:t>
          </a:r>
          <a:endParaRPr lang="zh-CN" altLang="en-US" sz="2800" kern="1200">
            <a:solidFill>
              <a:schemeClr val="bg1"/>
            </a:solidFill>
            <a:latin typeface="微软雅黑" pitchFamily="34" charset="-122"/>
            <a:ea typeface="微软雅黑" pitchFamily="34" charset="-122"/>
          </a:endParaRPr>
        </a:p>
      </dsp:txBody>
      <dsp:txXfrm rot="-5400000">
        <a:off x="2076854" y="718373"/>
        <a:ext cx="2484455" cy="1984594"/>
      </dsp:txXfrm>
    </dsp:sp>
    <dsp:sp modelId="{A3A0E6E4-74B0-4DCE-8A7D-FC1CFFD61BD0}">
      <dsp:nvSpPr>
        <dsp:cNvPr id="0" name=""/>
        <dsp:cNvSpPr/>
      </dsp:nvSpPr>
      <dsp:spPr>
        <a:xfrm>
          <a:off x="1514075" y="0"/>
          <a:ext cx="1405072" cy="1405004"/>
        </a:xfrm>
        <a:prstGeom prst="circularArrow">
          <a:avLst>
            <a:gd name="adj1" fmla="val 12500"/>
            <a:gd name="adj2" fmla="val 1142322"/>
            <a:gd name="adj3" fmla="val 20457678"/>
            <a:gd name="adj4" fmla="val 10800000"/>
            <a:gd name="adj5" fmla="val 125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DB3E9E3-F6F2-447B-97DD-C5D5BF785743}">
      <dsp:nvSpPr>
        <dsp:cNvPr id="0" name=""/>
        <dsp:cNvSpPr/>
      </dsp:nvSpPr>
      <dsp:spPr>
        <a:xfrm rot="10800000">
          <a:off x="1600613" y="2060913"/>
          <a:ext cx="1405072" cy="1405004"/>
        </a:xfrm>
        <a:prstGeom prst="circularArrow">
          <a:avLst>
            <a:gd name="adj1" fmla="val 12500"/>
            <a:gd name="adj2" fmla="val 1142322"/>
            <a:gd name="adj3" fmla="val 20457678"/>
            <a:gd name="adj4" fmla="val 10800000"/>
            <a:gd name="adj5" fmla="val 12500"/>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ea typeface="华文细黑" pitchFamily="2" charset="-122"/>
              </a:defRPr>
            </a:lvl1pPr>
          </a:lstStyle>
          <a:p>
            <a:pPr>
              <a:defRPr/>
            </a:pPr>
            <a:endParaRPr lang="zh-CN" altLang="zh-CN"/>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ea typeface="华文细黑" pitchFamily="2" charset="-122"/>
              </a:defRPr>
            </a:lvl1pPr>
          </a:lstStyle>
          <a:p>
            <a:pPr>
              <a:defRPr/>
            </a:pPr>
            <a:endParaRPr lang="zh-CN" altLang="zh-CN"/>
          </a:p>
        </p:txBody>
      </p:sp>
      <p:sp>
        <p:nvSpPr>
          <p:cNvPr id="7885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8853" name="Rectangle 5"/>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defRPr sz="2100">
                <a:solidFill>
                  <a:schemeClr val="tx1"/>
                </a:solidFill>
                <a:latin typeface="Arial" pitchFamily="34" charset="0"/>
                <a:ea typeface="宋体" pitchFamily="2" charset="-122"/>
              </a:defRPr>
            </a:lvl1pPr>
            <a:lvl2pPr marL="742950" indent="-285750" defTabSz="0">
              <a:defRPr sz="2100">
                <a:solidFill>
                  <a:schemeClr val="tx1"/>
                </a:solidFill>
                <a:latin typeface="Arial" pitchFamily="34" charset="0"/>
                <a:ea typeface="宋体" pitchFamily="2" charset="-122"/>
              </a:defRPr>
            </a:lvl2pPr>
            <a:lvl3pPr marL="1143000" indent="-228600" defTabSz="0">
              <a:defRPr sz="2100">
                <a:solidFill>
                  <a:schemeClr val="tx1"/>
                </a:solidFill>
                <a:latin typeface="Arial" pitchFamily="34" charset="0"/>
                <a:ea typeface="宋体" pitchFamily="2" charset="-122"/>
              </a:defRPr>
            </a:lvl3pPr>
            <a:lvl4pPr marL="1600200" indent="-228600" defTabSz="0">
              <a:defRPr sz="2100">
                <a:solidFill>
                  <a:schemeClr val="tx1"/>
                </a:solidFill>
                <a:latin typeface="Arial" pitchFamily="34" charset="0"/>
                <a:ea typeface="宋体" pitchFamily="2" charset="-122"/>
              </a:defRPr>
            </a:lvl4pPr>
            <a:lvl5pPr marL="2057400" indent="-228600" defTabSz="0">
              <a:defRPr sz="2100">
                <a:solidFill>
                  <a:schemeClr val="tx1"/>
                </a:solidFill>
                <a:latin typeface="Arial" pitchFamily="34" charset="0"/>
                <a:ea typeface="宋体" pitchFamily="2" charset="-122"/>
              </a:defRPr>
            </a:lvl5pPr>
            <a:lvl6pPr marL="2514600" indent="-228600" defTabSz="0" eaLnBrk="0" fontAlgn="base" hangingPunct="0">
              <a:spcBef>
                <a:spcPct val="0"/>
              </a:spcBef>
              <a:spcAft>
                <a:spcPct val="0"/>
              </a:spcAft>
              <a:buFont typeface="Arial" pitchFamily="34" charset="0"/>
              <a:defRPr sz="2100">
                <a:solidFill>
                  <a:schemeClr val="tx1"/>
                </a:solidFill>
                <a:latin typeface="Arial" pitchFamily="34" charset="0"/>
                <a:ea typeface="宋体" pitchFamily="2" charset="-122"/>
              </a:defRPr>
            </a:lvl6pPr>
            <a:lvl7pPr marL="2971800" indent="-228600" defTabSz="0" eaLnBrk="0" fontAlgn="base" hangingPunct="0">
              <a:spcBef>
                <a:spcPct val="0"/>
              </a:spcBef>
              <a:spcAft>
                <a:spcPct val="0"/>
              </a:spcAft>
              <a:buFont typeface="Arial" pitchFamily="34" charset="0"/>
              <a:defRPr sz="2100">
                <a:solidFill>
                  <a:schemeClr val="tx1"/>
                </a:solidFill>
                <a:latin typeface="Arial" pitchFamily="34" charset="0"/>
                <a:ea typeface="宋体" pitchFamily="2" charset="-122"/>
              </a:defRPr>
            </a:lvl7pPr>
            <a:lvl8pPr marL="3429000" indent="-228600" defTabSz="0" eaLnBrk="0" fontAlgn="base" hangingPunct="0">
              <a:spcBef>
                <a:spcPct val="0"/>
              </a:spcBef>
              <a:spcAft>
                <a:spcPct val="0"/>
              </a:spcAft>
              <a:buFont typeface="Arial" pitchFamily="34" charset="0"/>
              <a:defRPr sz="2100">
                <a:solidFill>
                  <a:schemeClr val="tx1"/>
                </a:solidFill>
                <a:latin typeface="Arial" pitchFamily="34" charset="0"/>
                <a:ea typeface="宋体" pitchFamily="2" charset="-122"/>
              </a:defRPr>
            </a:lvl8pPr>
            <a:lvl9pPr marL="3886200" indent="-228600" defTabSz="0" eaLnBrk="0" fontAlgn="base" hangingPunct="0">
              <a:spcBef>
                <a:spcPct val="0"/>
              </a:spcBef>
              <a:spcAft>
                <a:spcPct val="0"/>
              </a:spcAft>
              <a:buFont typeface="Arial" pitchFamily="34" charset="0"/>
              <a:defRPr sz="2100">
                <a:solidFill>
                  <a:schemeClr val="tx1"/>
                </a:solidFill>
                <a:latin typeface="Arial" pitchFamily="34" charset="0"/>
                <a:ea typeface="宋体" pitchFamily="2" charset="-122"/>
              </a:defRPr>
            </a:lvl9pPr>
          </a:lstStyle>
          <a:p>
            <a:pPr>
              <a:spcBef>
                <a:spcPct val="30000"/>
              </a:spcBef>
              <a:buFontTx/>
              <a:buNone/>
            </a:pPr>
            <a:r>
              <a:rPr lang="zh-CN" altLang="en-US" sz="1200"/>
              <a:t>单击此处编辑母版文本样式</a:t>
            </a:r>
          </a:p>
          <a:p>
            <a:pPr>
              <a:spcBef>
                <a:spcPct val="30000"/>
              </a:spcBef>
              <a:buFontTx/>
              <a:buNone/>
            </a:pPr>
            <a:r>
              <a:rPr lang="zh-CN" altLang="en-US" sz="1200"/>
              <a:t>第二级</a:t>
            </a:r>
          </a:p>
          <a:p>
            <a:pPr>
              <a:spcBef>
                <a:spcPct val="30000"/>
              </a:spcBef>
              <a:buFontTx/>
              <a:buNone/>
            </a:pPr>
            <a:r>
              <a:rPr lang="zh-CN" altLang="en-US" sz="1200"/>
              <a:t>第三级</a:t>
            </a:r>
          </a:p>
          <a:p>
            <a:pPr>
              <a:spcBef>
                <a:spcPct val="30000"/>
              </a:spcBef>
              <a:buFontTx/>
              <a:buNone/>
            </a:pPr>
            <a:r>
              <a:rPr lang="zh-CN" altLang="en-US" sz="1200"/>
              <a:t>第四级</a:t>
            </a:r>
          </a:p>
          <a:p>
            <a:pPr>
              <a:spcBef>
                <a:spcPct val="30000"/>
              </a:spcBef>
              <a:buFontTx/>
              <a:buNone/>
            </a:pPr>
            <a:r>
              <a:rPr lang="zh-CN" altLang="en-US" sz="120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smtClean="0">
                <a:ea typeface="华文细黑" pitchFamily="2" charset="-122"/>
              </a:defRPr>
            </a:lvl1pPr>
          </a:lstStyle>
          <a:p>
            <a:pPr>
              <a:defRPr/>
            </a:pPr>
            <a:endParaRPr lang="zh-CN"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mtClean="0">
                <a:ea typeface="华文细黑" pitchFamily="2" charset="-122"/>
              </a:defRPr>
            </a:lvl1pPr>
          </a:lstStyle>
          <a:p>
            <a:pPr>
              <a:defRPr/>
            </a:pPr>
            <a:fld id="{6DFBB372-577A-481F-8BD0-9FCF8C8269F8}" type="slidenum">
              <a:rPr lang="zh-CN" altLang="en-US"/>
              <a:pPr>
                <a:defRPr/>
              </a:pPr>
              <a:t>‹#›</a:t>
            </a:fld>
            <a:endParaRPr lang="zh-CN" altLang="en-US" sz="1200"/>
          </a:p>
        </p:txBody>
      </p:sp>
    </p:spTree>
    <p:extLst>
      <p:ext uri="{BB962C8B-B14F-4D97-AF65-F5344CB8AC3E}">
        <p14:creationId xmlns:p14="http://schemas.microsoft.com/office/powerpoint/2010/main" val="2970003361"/>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首页">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77563" y="2485499"/>
            <a:ext cx="5966438" cy="1715029"/>
          </a:xfrm>
        </p:spPr>
        <p:txBody>
          <a:bodyPr>
            <a:normAutofit/>
          </a:bodyPr>
          <a:lstStyle>
            <a:lvl1pPr algn="l">
              <a:defRPr sz="3525">
                <a:latin typeface="微软雅黑"/>
                <a:ea typeface="微软雅黑"/>
                <a:cs typeface="微软雅黑"/>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377563" y="4252528"/>
            <a:ext cx="5966438" cy="756084"/>
          </a:xfrm>
        </p:spPr>
        <p:txBody>
          <a:bodyPr>
            <a:normAutofit/>
          </a:bodyPr>
          <a:lstStyle>
            <a:lvl1pPr marL="0" indent="0" algn="l">
              <a:buNone/>
              <a:defRPr sz="2100" b="1">
                <a:solidFill>
                  <a:schemeClr val="tx1">
                    <a:tint val="75000"/>
                  </a:schemeClr>
                </a:solidFill>
                <a:latin typeface="微软雅黑"/>
                <a:ea typeface="微软雅黑"/>
                <a:cs typeface="微软雅黑"/>
              </a:defRPr>
            </a:lvl1pPr>
            <a:lvl2pPr marL="400087" indent="0" algn="ctr">
              <a:buNone/>
              <a:defRPr>
                <a:solidFill>
                  <a:schemeClr val="tx1">
                    <a:tint val="75000"/>
                  </a:schemeClr>
                </a:solidFill>
              </a:defRPr>
            </a:lvl2pPr>
            <a:lvl3pPr marL="800174" indent="0" algn="ctr">
              <a:buNone/>
              <a:defRPr>
                <a:solidFill>
                  <a:schemeClr val="tx1">
                    <a:tint val="75000"/>
                  </a:schemeClr>
                </a:solidFill>
              </a:defRPr>
            </a:lvl3pPr>
            <a:lvl4pPr marL="1200261" indent="0" algn="ctr">
              <a:buNone/>
              <a:defRPr>
                <a:solidFill>
                  <a:schemeClr val="tx1">
                    <a:tint val="75000"/>
                  </a:schemeClr>
                </a:solidFill>
              </a:defRPr>
            </a:lvl4pPr>
            <a:lvl5pPr marL="1600350" indent="0" algn="ctr">
              <a:buNone/>
              <a:defRPr>
                <a:solidFill>
                  <a:schemeClr val="tx1">
                    <a:tint val="75000"/>
                  </a:schemeClr>
                </a:solidFill>
              </a:defRPr>
            </a:lvl5pPr>
            <a:lvl6pPr marL="2000435" indent="0" algn="ctr">
              <a:buNone/>
              <a:defRPr>
                <a:solidFill>
                  <a:schemeClr val="tx1">
                    <a:tint val="75000"/>
                  </a:schemeClr>
                </a:solidFill>
              </a:defRPr>
            </a:lvl6pPr>
            <a:lvl7pPr marL="2400524" indent="0" algn="ctr">
              <a:buNone/>
              <a:defRPr>
                <a:solidFill>
                  <a:schemeClr val="tx1">
                    <a:tint val="75000"/>
                  </a:schemeClr>
                </a:solidFill>
              </a:defRPr>
            </a:lvl7pPr>
            <a:lvl8pPr marL="2800611" indent="0" algn="ctr">
              <a:buNone/>
              <a:defRPr>
                <a:solidFill>
                  <a:schemeClr val="tx1">
                    <a:tint val="75000"/>
                  </a:schemeClr>
                </a:solidFill>
              </a:defRPr>
            </a:lvl8pPr>
            <a:lvl9pPr marL="3200697"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8" name="文本占位符 7"/>
          <p:cNvSpPr>
            <a:spLocks noGrp="1"/>
          </p:cNvSpPr>
          <p:nvPr>
            <p:ph type="body" sz="quarter" idx="10" hasCustomPrompt="1"/>
          </p:nvPr>
        </p:nvSpPr>
        <p:spPr>
          <a:xfrm>
            <a:off x="1049838" y="1312609"/>
            <a:ext cx="1848755" cy="335633"/>
          </a:xfrm>
        </p:spPr>
        <p:txBody>
          <a:bodyPr anchor="ctr">
            <a:normAutofit/>
          </a:bodyPr>
          <a:lstStyle>
            <a:lvl1pPr marL="0" indent="0">
              <a:buNone/>
              <a:defRPr sz="1199">
                <a:latin typeface="微软雅黑"/>
                <a:ea typeface="微软雅黑"/>
                <a:cs typeface="微软雅黑"/>
              </a:defRPr>
            </a:lvl1pPr>
            <a:lvl2pPr marL="400087" indent="0">
              <a:buNone/>
              <a:defRPr/>
            </a:lvl2pPr>
            <a:lvl3pPr marL="800174" indent="0">
              <a:buNone/>
              <a:defRPr/>
            </a:lvl3pPr>
            <a:lvl4pPr marL="1200261" indent="0">
              <a:buNone/>
              <a:defRPr/>
            </a:lvl4pPr>
            <a:lvl5pPr marL="1600350" indent="0">
              <a:buNone/>
              <a:defRPr/>
            </a:lvl5pPr>
          </a:lstStyle>
          <a:p>
            <a:pPr lvl="0"/>
            <a:r>
              <a:rPr kumimoji="1" lang="zh-CN" altLang="en-US" dirty="0" smtClean="0"/>
              <a:t>请输入密级</a:t>
            </a:r>
            <a:endParaRPr kumimoji="1" lang="zh-CN" altLang="en-US" dirty="0"/>
          </a:p>
        </p:txBody>
      </p:sp>
      <p:sp>
        <p:nvSpPr>
          <p:cNvPr id="9" name="文本占位符 7"/>
          <p:cNvSpPr>
            <a:spLocks noGrp="1"/>
          </p:cNvSpPr>
          <p:nvPr>
            <p:ph type="body" sz="quarter" idx="11" hasCustomPrompt="1"/>
          </p:nvPr>
        </p:nvSpPr>
        <p:spPr>
          <a:xfrm>
            <a:off x="377563" y="5428661"/>
            <a:ext cx="2436215" cy="335633"/>
          </a:xfrm>
        </p:spPr>
        <p:txBody>
          <a:bodyPr>
            <a:normAutofit/>
          </a:bodyPr>
          <a:lstStyle>
            <a:lvl1pPr marL="0" indent="0">
              <a:buNone/>
              <a:defRPr sz="1199">
                <a:latin typeface="微软雅黑"/>
                <a:ea typeface="微软雅黑"/>
                <a:cs typeface="微软雅黑"/>
              </a:defRPr>
            </a:lvl1pPr>
            <a:lvl2pPr marL="400087" indent="0">
              <a:buNone/>
              <a:defRPr/>
            </a:lvl2pPr>
            <a:lvl3pPr marL="800174" indent="0">
              <a:buNone/>
              <a:defRPr/>
            </a:lvl3pPr>
            <a:lvl4pPr marL="1200261" indent="0">
              <a:buNone/>
              <a:defRPr/>
            </a:lvl4pPr>
            <a:lvl5pPr marL="1600350" indent="0">
              <a:buNone/>
              <a:defRPr/>
            </a:lvl5pPr>
          </a:lstStyle>
          <a:p>
            <a:pPr lvl="0"/>
            <a:r>
              <a:rPr kumimoji="1" lang="zh-CN" altLang="en-US" dirty="0" smtClean="0"/>
              <a:t>作者：</a:t>
            </a:r>
            <a:endParaRPr kumimoji="1" lang="en-US" altLang="zh-CN" dirty="0" smtClean="0"/>
          </a:p>
        </p:txBody>
      </p:sp>
      <p:sp>
        <p:nvSpPr>
          <p:cNvPr id="4" name="文本框 3"/>
          <p:cNvSpPr txBox="1"/>
          <p:nvPr/>
        </p:nvSpPr>
        <p:spPr>
          <a:xfrm>
            <a:off x="377563" y="1312203"/>
            <a:ext cx="840343" cy="265339"/>
          </a:xfrm>
          <a:prstGeom prst="rect">
            <a:avLst/>
          </a:prstGeom>
          <a:noFill/>
        </p:spPr>
        <p:txBody>
          <a:bodyPr wrap="square" lIns="80019" tIns="40010" rIns="80019" bIns="40010" rtlCol="0">
            <a:spAutoFit/>
          </a:bodyPr>
          <a:lstStyle/>
          <a:p>
            <a:r>
              <a:rPr kumimoji="1" lang="zh-CN" altLang="en-US" sz="1199" dirty="0" smtClean="0">
                <a:latin typeface="微软雅黑"/>
                <a:ea typeface="微软雅黑"/>
                <a:cs typeface="微软雅黑"/>
              </a:rPr>
              <a:t>密级：</a:t>
            </a:r>
            <a:endParaRPr kumimoji="1" lang="zh-CN" altLang="en-US" sz="1199" dirty="0">
              <a:latin typeface="微软雅黑"/>
              <a:ea typeface="微软雅黑"/>
              <a:cs typeface="微软雅黑"/>
            </a:endParaRPr>
          </a:p>
        </p:txBody>
      </p:sp>
    </p:spTree>
    <p:extLst>
      <p:ext uri="{BB962C8B-B14F-4D97-AF65-F5344CB8AC3E}">
        <p14:creationId xmlns:p14="http://schemas.microsoft.com/office/powerpoint/2010/main" val="387221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275323" y="2970623"/>
            <a:ext cx="6209573" cy="445186"/>
          </a:xfrm>
        </p:spPr>
        <p:txBody>
          <a:bodyPr lIns="0" tIns="0" rIns="0" bIns="0"/>
          <a:lstStyle>
            <a:lvl1pPr>
              <a:defRPr sz="2893" b="0" i="0">
                <a:solidFill>
                  <a:schemeClr val="bg1"/>
                </a:solidFill>
                <a:latin typeface="宋体"/>
                <a:cs typeface="宋体"/>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76" b="0" i="1">
                <a:solidFill>
                  <a:srgbClr val="C72406"/>
                </a:solidFill>
                <a:latin typeface="Arial"/>
                <a:cs typeface="Arial"/>
              </a:defRPr>
            </a:lvl1pPr>
          </a:lstStyle>
          <a:p>
            <a:pPr marL="6741">
              <a:lnSpc>
                <a:spcPts val="1021"/>
              </a:lnSpc>
            </a:pPr>
            <a:endParaRPr lang="zh-CN" altLang="en-US" spc="-3"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4/27/2020</a:t>
            </a:fld>
            <a:endParaRPr lang="en-US"/>
          </a:p>
        </p:txBody>
      </p:sp>
      <p:sp>
        <p:nvSpPr>
          <p:cNvPr id="6" name="Holder 6"/>
          <p:cNvSpPr>
            <a:spLocks noGrp="1"/>
          </p:cNvSpPr>
          <p:nvPr>
            <p:ph type="sldNum" sz="quarter" idx="7"/>
          </p:nvPr>
        </p:nvSpPr>
        <p:spPr/>
        <p:txBody>
          <a:bodyPr lIns="0" tIns="0" rIns="0" bIns="0"/>
          <a:lstStyle>
            <a:lvl1pPr>
              <a:defRPr sz="1035" b="0" i="0">
                <a:solidFill>
                  <a:schemeClr val="tx1"/>
                </a:solidFill>
                <a:latin typeface="Arial"/>
                <a:cs typeface="Arial"/>
              </a:defRPr>
            </a:lvl1pPr>
          </a:lstStyle>
          <a:p>
            <a:pPr marL="13482">
              <a:lnSpc>
                <a:spcPts val="1211"/>
              </a:lnSpc>
            </a:pPr>
            <a:fld id="{81D60167-4931-47E6-BA6A-407CBD079E47}" type="slidenum">
              <a:rPr lang="en-US" altLang="zh-CN" spc="5" smtClean="0"/>
              <a:pPr marL="13482">
                <a:lnSpc>
                  <a:spcPts val="1211"/>
                </a:lnSpc>
              </a:pPr>
              <a:t>‹#›</a:t>
            </a:fld>
            <a:r>
              <a:rPr lang="zh-CN" altLang="en-US" spc="11" smtClean="0"/>
              <a:t>￼</a:t>
            </a:r>
            <a:endParaRPr lang="zh-CN" altLang="en-US" spc="11" dirty="0"/>
          </a:p>
        </p:txBody>
      </p:sp>
    </p:spTree>
    <p:extLst>
      <p:ext uri="{BB962C8B-B14F-4D97-AF65-F5344CB8AC3E}">
        <p14:creationId xmlns:p14="http://schemas.microsoft.com/office/powerpoint/2010/main" val="3272053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7600417"/>
            <a:ext cx="10671174" cy="400021"/>
          </a:xfrm>
          <a:prstGeom prst="rect">
            <a:avLst/>
          </a:prstGeom>
          <a:blipFill>
            <a:blip r:embed="rId2" cstate="email">
              <a:extLst>
                <a:ext uri="{28A0092B-C50C-407E-A947-70E740481C1C}">
                  <a14:useLocalDpi xmlns:a14="http://schemas.microsoft.com/office/drawing/2010/main"/>
                </a:ext>
              </a:extLst>
            </a:blip>
            <a:stretch>
              <a:fillRect/>
            </a:stretch>
          </a:blipFill>
        </p:spPr>
        <p:txBody>
          <a:bodyPr wrap="square" lIns="0" tIns="0" rIns="0" bIns="0" rtlCol="0"/>
          <a:lstStyle/>
          <a:p>
            <a:endParaRPr sz="956"/>
          </a:p>
        </p:txBody>
      </p:sp>
      <p:sp>
        <p:nvSpPr>
          <p:cNvPr id="17" name="bk object 17"/>
          <p:cNvSpPr/>
          <p:nvPr/>
        </p:nvSpPr>
        <p:spPr>
          <a:xfrm>
            <a:off x="0" y="7600416"/>
            <a:ext cx="10671175" cy="0"/>
          </a:xfrm>
          <a:custGeom>
            <a:avLst/>
            <a:gdLst/>
            <a:ahLst/>
            <a:cxnLst/>
            <a:rect l="l" t="t" r="r" b="b"/>
            <a:pathLst>
              <a:path w="20104100">
                <a:moveTo>
                  <a:pt x="0" y="0"/>
                </a:moveTo>
                <a:lnTo>
                  <a:pt x="20104099" y="0"/>
                </a:lnTo>
              </a:path>
            </a:pathLst>
          </a:custGeom>
          <a:ln w="10470">
            <a:solidFill>
              <a:srgbClr val="DCDEDF"/>
            </a:solidFill>
          </a:ln>
        </p:spPr>
        <p:txBody>
          <a:bodyPr wrap="square" lIns="0" tIns="0" rIns="0" bIns="0" rtlCol="0"/>
          <a:lstStyle/>
          <a:p>
            <a:endParaRPr sz="956"/>
          </a:p>
        </p:txBody>
      </p:sp>
      <p:sp>
        <p:nvSpPr>
          <p:cNvPr id="2" name="Holder 2"/>
          <p:cNvSpPr>
            <a:spLocks noGrp="1"/>
          </p:cNvSpPr>
          <p:nvPr>
            <p:ph type="title"/>
          </p:nvPr>
        </p:nvSpPr>
        <p:spPr>
          <a:xfrm>
            <a:off x="2275323" y="2970623"/>
            <a:ext cx="6209573" cy="445186"/>
          </a:xfrm>
        </p:spPr>
        <p:txBody>
          <a:bodyPr lIns="0" tIns="0" rIns="0" bIns="0"/>
          <a:lstStyle>
            <a:lvl1pPr>
              <a:defRPr sz="2893" b="0" i="0">
                <a:solidFill>
                  <a:schemeClr val="bg1"/>
                </a:solidFill>
                <a:latin typeface="宋体"/>
                <a:cs typeface="宋体"/>
              </a:defRPr>
            </a:lvl1pPr>
          </a:lstStyle>
          <a:p>
            <a:endParaRPr/>
          </a:p>
        </p:txBody>
      </p:sp>
      <p:sp>
        <p:nvSpPr>
          <p:cNvPr id="3" name="Holder 3"/>
          <p:cNvSpPr>
            <a:spLocks noGrp="1"/>
          </p:cNvSpPr>
          <p:nvPr>
            <p:ph sz="half" idx="2"/>
          </p:nvPr>
        </p:nvSpPr>
        <p:spPr>
          <a:xfrm>
            <a:off x="533559" y="1840230"/>
            <a:ext cx="464196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495655" y="1840230"/>
            <a:ext cx="4641961" cy="276999"/>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defRPr sz="1035" b="0" i="0">
                <a:solidFill>
                  <a:schemeClr val="tx1"/>
                </a:solidFill>
                <a:latin typeface="Arial"/>
                <a:cs typeface="Arial"/>
              </a:defRPr>
            </a:lvl1pPr>
          </a:lstStyle>
          <a:p>
            <a:pPr marL="13482">
              <a:lnSpc>
                <a:spcPts val="1211"/>
              </a:lnSpc>
            </a:pPr>
            <a:fld id="{81D60167-4931-47E6-BA6A-407CBD079E47}" type="slidenum">
              <a:rPr lang="en-US" altLang="zh-CN" spc="5" smtClean="0"/>
              <a:pPr marL="13482">
                <a:lnSpc>
                  <a:spcPts val="1211"/>
                </a:lnSpc>
              </a:pPr>
              <a:t>‹#›</a:t>
            </a:fld>
            <a:r>
              <a:rPr lang="zh-CN" altLang="en-US" spc="11" smtClean="0"/>
              <a:t>￼</a:t>
            </a:r>
            <a:endParaRPr lang="zh-CN" altLang="en-US" spc="11" dirty="0"/>
          </a:p>
        </p:txBody>
      </p:sp>
    </p:spTree>
    <p:extLst>
      <p:ext uri="{BB962C8B-B14F-4D97-AF65-F5344CB8AC3E}">
        <p14:creationId xmlns:p14="http://schemas.microsoft.com/office/powerpoint/2010/main" val="3260003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275323" y="2970623"/>
            <a:ext cx="6209573" cy="445186"/>
          </a:xfrm>
        </p:spPr>
        <p:txBody>
          <a:bodyPr lIns="0" tIns="0" rIns="0" bIns="0"/>
          <a:lstStyle>
            <a:lvl1pPr>
              <a:defRPr sz="2893" b="0" i="0">
                <a:solidFill>
                  <a:schemeClr val="bg1"/>
                </a:solidFill>
                <a:latin typeface="宋体"/>
                <a:cs typeface="宋体"/>
              </a:defRPr>
            </a:lvl1pPr>
          </a:lstStyle>
          <a:p>
            <a:endParaRPr/>
          </a:p>
        </p:txBody>
      </p:sp>
      <p:sp>
        <p:nvSpPr>
          <p:cNvPr id="5" name="Holder 5"/>
          <p:cNvSpPr>
            <a:spLocks noGrp="1"/>
          </p:cNvSpPr>
          <p:nvPr>
            <p:ph type="sldNum" sz="quarter" idx="7"/>
          </p:nvPr>
        </p:nvSpPr>
        <p:spPr/>
        <p:txBody>
          <a:bodyPr lIns="0" tIns="0" rIns="0" bIns="0"/>
          <a:lstStyle>
            <a:lvl1pPr>
              <a:defRPr sz="1035" b="0" i="0">
                <a:solidFill>
                  <a:schemeClr val="tx1"/>
                </a:solidFill>
                <a:latin typeface="Arial"/>
                <a:cs typeface="Arial"/>
              </a:defRPr>
            </a:lvl1pPr>
          </a:lstStyle>
          <a:p>
            <a:pPr marL="13482">
              <a:lnSpc>
                <a:spcPts val="1211"/>
              </a:lnSpc>
            </a:pPr>
            <a:fld id="{81D60167-4931-47E6-BA6A-407CBD079E47}" type="slidenum">
              <a:rPr lang="en-US" altLang="zh-CN" spc="5" smtClean="0"/>
              <a:pPr marL="13482">
                <a:lnSpc>
                  <a:spcPts val="1211"/>
                </a:lnSpc>
              </a:pPr>
              <a:t>‹#›</a:t>
            </a:fld>
            <a:r>
              <a:rPr lang="zh-CN" altLang="en-US" spc="11" smtClean="0"/>
              <a:t>￼</a:t>
            </a:r>
            <a:endParaRPr lang="zh-CN" altLang="en-US" spc="11" dirty="0"/>
          </a:p>
        </p:txBody>
      </p:sp>
    </p:spTree>
    <p:extLst>
      <p:ext uri="{BB962C8B-B14F-4D97-AF65-F5344CB8AC3E}">
        <p14:creationId xmlns:p14="http://schemas.microsoft.com/office/powerpoint/2010/main" val="3959855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7600417"/>
            <a:ext cx="10671174" cy="400021"/>
          </a:xfrm>
          <a:prstGeom prst="rect">
            <a:avLst/>
          </a:prstGeom>
          <a:blipFill>
            <a:blip r:embed="rId2" cstate="email">
              <a:extLst>
                <a:ext uri="{28A0092B-C50C-407E-A947-70E740481C1C}">
                  <a14:useLocalDpi xmlns:a14="http://schemas.microsoft.com/office/drawing/2010/main"/>
                </a:ext>
              </a:extLst>
            </a:blip>
            <a:stretch>
              <a:fillRect/>
            </a:stretch>
          </a:blipFill>
        </p:spPr>
        <p:txBody>
          <a:bodyPr wrap="square" lIns="0" tIns="0" rIns="0" bIns="0" rtlCol="0"/>
          <a:lstStyle/>
          <a:p>
            <a:endParaRPr sz="956"/>
          </a:p>
        </p:txBody>
      </p:sp>
      <p:sp>
        <p:nvSpPr>
          <p:cNvPr id="17" name="bk object 17"/>
          <p:cNvSpPr/>
          <p:nvPr/>
        </p:nvSpPr>
        <p:spPr>
          <a:xfrm>
            <a:off x="0" y="7600416"/>
            <a:ext cx="10671175" cy="0"/>
          </a:xfrm>
          <a:custGeom>
            <a:avLst/>
            <a:gdLst/>
            <a:ahLst/>
            <a:cxnLst/>
            <a:rect l="l" t="t" r="r" b="b"/>
            <a:pathLst>
              <a:path w="20104100">
                <a:moveTo>
                  <a:pt x="0" y="0"/>
                </a:moveTo>
                <a:lnTo>
                  <a:pt x="20104099" y="0"/>
                </a:lnTo>
              </a:path>
            </a:pathLst>
          </a:custGeom>
          <a:ln w="10470">
            <a:solidFill>
              <a:srgbClr val="DCDEDF"/>
            </a:solidFill>
          </a:ln>
        </p:spPr>
        <p:txBody>
          <a:bodyPr wrap="square" lIns="0" tIns="0" rIns="0" bIns="0" rtlCol="0"/>
          <a:lstStyle/>
          <a:p>
            <a:endParaRPr sz="956"/>
          </a:p>
        </p:txBody>
      </p:sp>
      <p:sp>
        <p:nvSpPr>
          <p:cNvPr id="4" name="Holder 4"/>
          <p:cNvSpPr>
            <a:spLocks noGrp="1"/>
          </p:cNvSpPr>
          <p:nvPr>
            <p:ph type="sldNum" sz="quarter" idx="7"/>
          </p:nvPr>
        </p:nvSpPr>
        <p:spPr/>
        <p:txBody>
          <a:bodyPr lIns="0" tIns="0" rIns="0" bIns="0"/>
          <a:lstStyle>
            <a:lvl1pPr>
              <a:defRPr sz="1035" b="0" i="0">
                <a:solidFill>
                  <a:schemeClr val="tx1"/>
                </a:solidFill>
                <a:latin typeface="Arial"/>
                <a:cs typeface="Arial"/>
              </a:defRPr>
            </a:lvl1pPr>
          </a:lstStyle>
          <a:p>
            <a:pPr marL="13482">
              <a:lnSpc>
                <a:spcPts val="1211"/>
              </a:lnSpc>
            </a:pPr>
            <a:fld id="{81D60167-4931-47E6-BA6A-407CBD079E47}" type="slidenum">
              <a:rPr lang="en-US" altLang="zh-CN" spc="5" smtClean="0"/>
              <a:pPr marL="13482">
                <a:lnSpc>
                  <a:spcPts val="1211"/>
                </a:lnSpc>
              </a:pPr>
              <a:t>‹#›</a:t>
            </a:fld>
            <a:r>
              <a:rPr lang="zh-CN" altLang="en-US" spc="11" smtClean="0"/>
              <a:t>￼</a:t>
            </a:r>
            <a:endParaRPr lang="zh-CN" altLang="en-US" spc="11" dirty="0"/>
          </a:p>
        </p:txBody>
      </p:sp>
      <p:grpSp>
        <p:nvGrpSpPr>
          <p:cNvPr id="8" name="Group 7"/>
          <p:cNvGrpSpPr/>
          <p:nvPr userDrawn="1"/>
        </p:nvGrpSpPr>
        <p:grpSpPr>
          <a:xfrm>
            <a:off x="0" y="7906962"/>
            <a:ext cx="10671175" cy="99268"/>
            <a:chOff x="0" y="0"/>
            <a:chExt cx="9143999" cy="63170"/>
          </a:xfrm>
        </p:grpSpPr>
        <p:sp>
          <p:nvSpPr>
            <p:cNvPr id="9" name="Rectangle 2"/>
            <p:cNvSpPr>
              <a:spLocks noChangeArrowheads="1"/>
            </p:cNvSpPr>
            <p:nvPr/>
          </p:nvSpPr>
          <p:spPr bwMode="gray">
            <a:xfrm rot="10800000">
              <a:off x="0" y="0"/>
              <a:ext cx="440597" cy="63170"/>
            </a:xfrm>
            <a:prstGeom prst="rect">
              <a:avLst/>
            </a:prstGeom>
            <a:solidFill>
              <a:srgbClr val="4D81AF">
                <a:alpha val="90000"/>
              </a:srgbClr>
            </a:solidFill>
            <a:ln w="9525">
              <a:noFill/>
              <a:miter lim="800000"/>
              <a:headEnd/>
              <a:tailEnd/>
            </a:ln>
            <a:effectLst/>
          </p:spPr>
          <p:txBody>
            <a:bodyPr rot="10800000" wrap="none" lIns="91420" tIns="45710" rIns="91420" bIns="45710" anchor="ctr"/>
            <a:lstStyle/>
            <a:p>
              <a:pPr marL="0" marR="0" lvl="0" indent="0" algn="ctr" defTabSz="647017" eaLnBrk="1" fontAlgn="auto" latinLnBrk="0" hangingPunct="1">
                <a:lnSpc>
                  <a:spcPct val="100000"/>
                </a:lnSpc>
                <a:spcBef>
                  <a:spcPts val="0"/>
                </a:spcBef>
                <a:spcAft>
                  <a:spcPts val="0"/>
                </a:spcAft>
                <a:buClrTx/>
                <a:buSzTx/>
                <a:buFontTx/>
                <a:buNone/>
                <a:tabLst/>
                <a:defRPr/>
              </a:pPr>
              <a:endParaRPr kumimoji="0" lang="zh-CN" altLang="en-US" sz="530" b="0" i="0" u="none" strike="noStrike" kern="0" cap="none" spc="0" normalizeH="0" baseline="0" noProof="0">
                <a:ln>
                  <a:noFill/>
                </a:ln>
                <a:solidFill>
                  <a:prstClr val="white"/>
                </a:solidFill>
                <a:effectLst/>
                <a:uLnTx/>
                <a:uFillTx/>
                <a:ea typeface="黑体" panose="02010609060101010101" pitchFamily="49" charset="-122"/>
              </a:endParaRPr>
            </a:p>
          </p:txBody>
        </p:sp>
        <p:sp>
          <p:nvSpPr>
            <p:cNvPr id="10" name="Rectangle 3"/>
            <p:cNvSpPr>
              <a:spLocks noChangeArrowheads="1"/>
            </p:cNvSpPr>
            <p:nvPr/>
          </p:nvSpPr>
          <p:spPr bwMode="gray">
            <a:xfrm rot="10800000">
              <a:off x="519971" y="0"/>
              <a:ext cx="150644" cy="63170"/>
            </a:xfrm>
            <a:prstGeom prst="rect">
              <a:avLst/>
            </a:prstGeom>
            <a:solidFill>
              <a:srgbClr val="B2C9DC">
                <a:alpha val="50000"/>
              </a:srgbClr>
            </a:solidFill>
            <a:ln w="9525">
              <a:noFill/>
              <a:miter lim="800000"/>
              <a:headEnd/>
              <a:tailEnd/>
            </a:ln>
            <a:effectLst/>
          </p:spPr>
          <p:txBody>
            <a:bodyPr rot="10800000" wrap="none" lIns="91420" tIns="45710" rIns="91420" bIns="45710" anchor="ctr"/>
            <a:lstStyle/>
            <a:p>
              <a:pPr marL="0" marR="0" lvl="0" indent="0" algn="ctr" defTabSz="647017" eaLnBrk="1" fontAlgn="auto" latinLnBrk="0" hangingPunct="1">
                <a:lnSpc>
                  <a:spcPct val="100000"/>
                </a:lnSpc>
                <a:spcBef>
                  <a:spcPts val="0"/>
                </a:spcBef>
                <a:spcAft>
                  <a:spcPts val="0"/>
                </a:spcAft>
                <a:buClrTx/>
                <a:buSzTx/>
                <a:buFontTx/>
                <a:buNone/>
                <a:tabLst/>
                <a:defRPr/>
              </a:pPr>
              <a:endParaRPr kumimoji="0" lang="zh-CN" altLang="en-US" sz="530" b="0" i="0" u="none" strike="noStrike" kern="0" cap="none" spc="0" normalizeH="0" baseline="0" noProof="0">
                <a:ln>
                  <a:noFill/>
                </a:ln>
                <a:solidFill>
                  <a:srgbClr val="000000"/>
                </a:solidFill>
                <a:effectLst/>
                <a:uLnTx/>
                <a:uFillTx/>
                <a:ea typeface="黑体" panose="02010609060101010101" pitchFamily="49" charset="-122"/>
              </a:endParaRPr>
            </a:p>
          </p:txBody>
        </p:sp>
        <p:sp>
          <p:nvSpPr>
            <p:cNvPr id="11" name="Rectangle 4"/>
            <p:cNvSpPr>
              <a:spLocks noChangeArrowheads="1"/>
            </p:cNvSpPr>
            <p:nvPr/>
          </p:nvSpPr>
          <p:spPr bwMode="gray">
            <a:xfrm rot="10800000">
              <a:off x="795996" y="0"/>
              <a:ext cx="843938" cy="63170"/>
            </a:xfrm>
            <a:prstGeom prst="rect">
              <a:avLst/>
            </a:prstGeom>
            <a:solidFill>
              <a:srgbClr val="4D81AF">
                <a:alpha val="50000"/>
              </a:srgbClr>
            </a:solidFill>
            <a:ln w="9525">
              <a:noFill/>
              <a:miter lim="800000"/>
              <a:headEnd/>
              <a:tailEnd/>
            </a:ln>
            <a:effectLst/>
          </p:spPr>
          <p:txBody>
            <a:bodyPr rot="10800000" wrap="none" lIns="91420" tIns="45710" rIns="91420" bIns="45710" anchor="ctr"/>
            <a:lstStyle/>
            <a:p>
              <a:pPr marL="0" marR="0" lvl="0" indent="0" algn="ctr" defTabSz="647017" eaLnBrk="1" fontAlgn="auto" latinLnBrk="0" hangingPunct="1">
                <a:lnSpc>
                  <a:spcPct val="100000"/>
                </a:lnSpc>
                <a:spcBef>
                  <a:spcPts val="0"/>
                </a:spcBef>
                <a:spcAft>
                  <a:spcPts val="0"/>
                </a:spcAft>
                <a:buClrTx/>
                <a:buSzTx/>
                <a:buFontTx/>
                <a:buNone/>
                <a:tabLst/>
                <a:defRPr/>
              </a:pPr>
              <a:endParaRPr kumimoji="0" lang="zh-CN" altLang="en-US" sz="530" b="0" i="0" u="none" strike="noStrike" kern="0" cap="none" spc="0" normalizeH="0" baseline="0" noProof="0">
                <a:ln>
                  <a:noFill/>
                </a:ln>
                <a:solidFill>
                  <a:prstClr val="white"/>
                </a:solidFill>
                <a:effectLst/>
                <a:uLnTx/>
                <a:uFillTx/>
                <a:ea typeface="黑体" panose="02010609060101010101" pitchFamily="49" charset="-122"/>
              </a:endParaRPr>
            </a:p>
          </p:txBody>
        </p:sp>
        <p:sp>
          <p:nvSpPr>
            <p:cNvPr id="12" name="Rectangle 5"/>
            <p:cNvSpPr>
              <a:spLocks noChangeArrowheads="1"/>
            </p:cNvSpPr>
            <p:nvPr/>
          </p:nvSpPr>
          <p:spPr bwMode="gray">
            <a:xfrm rot="10800000">
              <a:off x="671268" y="0"/>
              <a:ext cx="124727" cy="63170"/>
            </a:xfrm>
            <a:prstGeom prst="rect">
              <a:avLst/>
            </a:prstGeom>
            <a:solidFill>
              <a:srgbClr val="6F7170">
                <a:alpha val="50000"/>
              </a:srgbClr>
            </a:solidFill>
            <a:ln w="9525" algn="ctr">
              <a:noFill/>
              <a:miter lim="800000"/>
              <a:headEnd/>
              <a:tailEnd/>
            </a:ln>
            <a:effectLst/>
          </p:spPr>
          <p:txBody>
            <a:bodyPr rot="10800000" wrap="none" lIns="91420" tIns="45710" rIns="91420" bIns="45710" anchor="ctr"/>
            <a:lstStyle/>
            <a:p>
              <a:pPr marL="0" marR="0" lvl="0" indent="0" algn="ctr" defTabSz="647017" eaLnBrk="1" fontAlgn="auto" latinLnBrk="0" hangingPunct="1">
                <a:lnSpc>
                  <a:spcPct val="100000"/>
                </a:lnSpc>
                <a:spcBef>
                  <a:spcPts val="0"/>
                </a:spcBef>
                <a:spcAft>
                  <a:spcPts val="0"/>
                </a:spcAft>
                <a:buClrTx/>
                <a:buSzTx/>
                <a:buFontTx/>
                <a:buNone/>
                <a:tabLst/>
                <a:defRPr/>
              </a:pPr>
              <a:endParaRPr kumimoji="0" lang="zh-CN" altLang="en-US" sz="530" b="0" i="0" u="none" strike="noStrike" kern="0" cap="none" spc="0" normalizeH="0" baseline="0" noProof="0">
                <a:ln>
                  <a:noFill/>
                </a:ln>
                <a:solidFill>
                  <a:prstClr val="white"/>
                </a:solidFill>
                <a:effectLst/>
                <a:uLnTx/>
                <a:uFillTx/>
                <a:ea typeface="黑体" panose="02010609060101010101" pitchFamily="49" charset="-122"/>
              </a:endParaRPr>
            </a:p>
          </p:txBody>
        </p:sp>
        <p:sp>
          <p:nvSpPr>
            <p:cNvPr id="13" name="Rectangle 6"/>
            <p:cNvSpPr>
              <a:spLocks noChangeArrowheads="1"/>
            </p:cNvSpPr>
            <p:nvPr/>
          </p:nvSpPr>
          <p:spPr bwMode="gray">
            <a:xfrm rot="10800000">
              <a:off x="1639933" y="0"/>
              <a:ext cx="7504066" cy="63170"/>
            </a:xfrm>
            <a:prstGeom prst="rect">
              <a:avLst/>
            </a:prstGeom>
            <a:solidFill>
              <a:srgbClr val="B2C9DC">
                <a:alpha val="50000"/>
              </a:srgbClr>
            </a:solidFill>
            <a:ln w="9525">
              <a:noFill/>
              <a:miter lim="800000"/>
              <a:headEnd/>
              <a:tailEnd/>
            </a:ln>
            <a:effectLst/>
          </p:spPr>
          <p:txBody>
            <a:bodyPr rot="10800000" wrap="none" lIns="91420" tIns="45710" rIns="91420" bIns="45710" anchor="ctr"/>
            <a:lstStyle/>
            <a:p>
              <a:pPr marL="0" marR="0" lvl="0" indent="0" algn="ctr" defTabSz="647017" eaLnBrk="1" fontAlgn="auto" latinLnBrk="0" hangingPunct="1">
                <a:lnSpc>
                  <a:spcPct val="100000"/>
                </a:lnSpc>
                <a:spcBef>
                  <a:spcPts val="0"/>
                </a:spcBef>
                <a:spcAft>
                  <a:spcPts val="0"/>
                </a:spcAft>
                <a:buClrTx/>
                <a:buSzTx/>
                <a:buFontTx/>
                <a:buNone/>
                <a:tabLst/>
                <a:defRPr/>
              </a:pPr>
              <a:endParaRPr kumimoji="0" lang="zh-CN" altLang="en-US" sz="530" b="0" i="0" u="none" strike="noStrike" kern="0" cap="none" spc="0" normalizeH="0" baseline="0" noProof="0">
                <a:ln>
                  <a:noFill/>
                </a:ln>
                <a:solidFill>
                  <a:srgbClr val="000000"/>
                </a:solidFill>
                <a:effectLst/>
                <a:uLnTx/>
                <a:uFillTx/>
                <a:ea typeface="黑体" panose="02010609060101010101" pitchFamily="49" charset="-122"/>
              </a:endParaRPr>
            </a:p>
          </p:txBody>
        </p:sp>
        <p:sp>
          <p:nvSpPr>
            <p:cNvPr id="14" name="Rectangle 7"/>
            <p:cNvSpPr>
              <a:spLocks noChangeArrowheads="1"/>
            </p:cNvSpPr>
            <p:nvPr/>
          </p:nvSpPr>
          <p:spPr bwMode="gray">
            <a:xfrm rot="10800000">
              <a:off x="437360" y="0"/>
              <a:ext cx="82612" cy="63170"/>
            </a:xfrm>
            <a:prstGeom prst="rect">
              <a:avLst/>
            </a:prstGeom>
            <a:solidFill>
              <a:srgbClr val="4D81AF">
                <a:alpha val="50000"/>
              </a:srgbClr>
            </a:solidFill>
            <a:ln w="9525">
              <a:noFill/>
              <a:miter lim="800000"/>
              <a:headEnd/>
              <a:tailEnd/>
            </a:ln>
            <a:effectLst/>
          </p:spPr>
          <p:txBody>
            <a:bodyPr rot="10800000" wrap="none" lIns="91420" tIns="45710" rIns="91420" bIns="45710" anchor="ctr"/>
            <a:lstStyle/>
            <a:p>
              <a:pPr marL="0" marR="0" lvl="0" indent="0" algn="ctr" defTabSz="647017" eaLnBrk="1" fontAlgn="auto" latinLnBrk="0" hangingPunct="1">
                <a:lnSpc>
                  <a:spcPct val="100000"/>
                </a:lnSpc>
                <a:spcBef>
                  <a:spcPts val="0"/>
                </a:spcBef>
                <a:spcAft>
                  <a:spcPts val="0"/>
                </a:spcAft>
                <a:buClrTx/>
                <a:buSzTx/>
                <a:buFontTx/>
                <a:buNone/>
                <a:tabLst/>
                <a:defRPr/>
              </a:pPr>
              <a:endParaRPr kumimoji="0" lang="zh-CN" altLang="en-US" sz="530" b="0" i="0" u="none" strike="noStrike" kern="0" cap="none" spc="0" normalizeH="0" baseline="0" noProof="0">
                <a:ln>
                  <a:noFill/>
                </a:ln>
                <a:solidFill>
                  <a:prstClr val="white"/>
                </a:solidFill>
                <a:effectLst/>
                <a:uLnTx/>
                <a:uFillTx/>
                <a:ea typeface="黑体" panose="02010609060101010101" pitchFamily="49" charset="-122"/>
              </a:endParaRPr>
            </a:p>
          </p:txBody>
        </p:sp>
      </p:grpSp>
    </p:spTree>
    <p:extLst>
      <p:ext uri="{BB962C8B-B14F-4D97-AF65-F5344CB8AC3E}">
        <p14:creationId xmlns:p14="http://schemas.microsoft.com/office/powerpoint/2010/main" val="251111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965223" y="2068780"/>
            <a:ext cx="5882114" cy="3780102"/>
          </a:xfrm>
        </p:spPr>
        <p:txBody>
          <a:bodyPr>
            <a:normAutofit/>
          </a:bodyPr>
          <a:lstStyle>
            <a:lvl1pPr>
              <a:lnSpc>
                <a:spcPct val="120000"/>
              </a:lnSpc>
              <a:defRPr sz="2100" b="1"/>
            </a:lvl1pPr>
            <a:lvl2pPr>
              <a:lnSpc>
                <a:spcPct val="120000"/>
              </a:lnSpc>
              <a:defRPr sz="1724" b="1"/>
            </a:lvl2pPr>
            <a:lvl3pPr>
              <a:lnSpc>
                <a:spcPct val="120000"/>
              </a:lnSpc>
              <a:defRPr sz="1575" b="1"/>
            </a:lvl3pPr>
            <a:lvl4pPr>
              <a:lnSpc>
                <a:spcPct val="120000"/>
              </a:lnSpc>
              <a:defRPr sz="1425" b="1"/>
            </a:lvl4pPr>
            <a:lvl5pPr>
              <a:lnSpc>
                <a:spcPct val="120000"/>
              </a:lnSpc>
              <a:defRPr sz="1425" b="1"/>
            </a:lvl5pPr>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a:p>
        </p:txBody>
      </p:sp>
    </p:spTree>
    <p:extLst>
      <p:ext uri="{BB962C8B-B14F-4D97-AF65-F5344CB8AC3E}">
        <p14:creationId xmlns:p14="http://schemas.microsoft.com/office/powerpoint/2010/main" val="411985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1" lang="zh-CN" altLang="en-US" smtClean="0"/>
              <a:t>单击此处编辑母版标题样式</a:t>
            </a:r>
            <a:endParaRPr kumimoji="1" lang="zh-CN" altLang="en-US"/>
          </a:p>
        </p:txBody>
      </p:sp>
      <p:sp>
        <p:nvSpPr>
          <p:cNvPr id="4" name="内容占位符 3"/>
          <p:cNvSpPr>
            <a:spLocks noGrp="1"/>
          </p:cNvSpPr>
          <p:nvPr>
            <p:ph sz="quarter" idx="10"/>
          </p:nvPr>
        </p:nvSpPr>
        <p:spPr>
          <a:xfrm>
            <a:off x="546529" y="1144186"/>
            <a:ext cx="9578121" cy="5964113"/>
          </a:xfrm>
        </p:spPr>
        <p:txBody>
          <a:bodyPr>
            <a:normAutofit/>
          </a:bodyPr>
          <a:lstStyle>
            <a:lvl1pPr>
              <a:defRPr sz="2100"/>
            </a:lvl1pPr>
            <a:lvl2pPr>
              <a:defRPr sz="1724"/>
            </a:lvl2pPr>
            <a:lvl3pPr>
              <a:defRPr sz="1575"/>
            </a:lvl3pPr>
            <a:lvl4pPr>
              <a:defRPr sz="1425"/>
            </a:lvl4pPr>
            <a:lvl5pPr>
              <a:defRPr sz="1425"/>
            </a:lvl5pPr>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a:p>
        </p:txBody>
      </p:sp>
      <p:sp>
        <p:nvSpPr>
          <p:cNvPr id="5" name="页脚占位符 1"/>
          <p:cNvSpPr txBox="1">
            <a:spLocks/>
          </p:cNvSpPr>
          <p:nvPr/>
        </p:nvSpPr>
        <p:spPr>
          <a:xfrm>
            <a:off x="766551" y="7483761"/>
            <a:ext cx="3875489" cy="425979"/>
          </a:xfrm>
          <a:prstGeom prst="rect">
            <a:avLst/>
          </a:prstGeom>
        </p:spPr>
        <p:txBody>
          <a:bodyPr lIns="80019" tIns="40010" rIns="80019" bIns="40010"/>
          <a:lstStyle/>
          <a:p>
            <a:pPr marL="0" marR="0" lvl="0" indent="0" algn="l" defTabSz="800174" rtl="0" eaLnBrk="1" fontAlgn="auto" latinLnBrk="0" hangingPunct="1">
              <a:lnSpc>
                <a:spcPct val="100000"/>
              </a:lnSpc>
              <a:spcBef>
                <a:spcPts val="0"/>
              </a:spcBef>
              <a:spcAft>
                <a:spcPts val="0"/>
              </a:spcAft>
              <a:buClrTx/>
              <a:buSzTx/>
              <a:buFontTx/>
              <a:buNone/>
              <a:tabLst/>
              <a:defRPr/>
            </a:pPr>
            <a:endParaRPr kumimoji="0" lang="zh-CN" altLang="en-US" sz="1199" b="1" i="1" u="none" strike="noStrike" kern="1200" cap="none" spc="0" normalizeH="0" baseline="0" noProof="0" dirty="0">
              <a:ln>
                <a:noFill/>
              </a:ln>
              <a:solidFill>
                <a:schemeClr val="bg1">
                  <a:lumMod val="50000"/>
                </a:schemeClr>
              </a:solidFill>
              <a:effectLst/>
              <a:uLnTx/>
              <a:uFillTx/>
              <a:latin typeface="微软雅黑" pitchFamily="34" charset="-122"/>
              <a:ea typeface="微软雅黑" pitchFamily="34" charset="-122"/>
              <a:cs typeface="+mn-cs"/>
            </a:endParaRPr>
          </a:p>
        </p:txBody>
      </p:sp>
      <p:sp>
        <p:nvSpPr>
          <p:cNvPr id="6" name="灯片编号占位符 2"/>
          <p:cNvSpPr txBox="1">
            <a:spLocks/>
          </p:cNvSpPr>
          <p:nvPr/>
        </p:nvSpPr>
        <p:spPr>
          <a:xfrm>
            <a:off x="293527" y="7488947"/>
            <a:ext cx="584919" cy="425979"/>
          </a:xfrm>
          <a:prstGeom prst="rect">
            <a:avLst/>
          </a:prstGeom>
        </p:spPr>
        <p:txBody>
          <a:bodyPr lIns="80019" tIns="40010" rIns="80019" bIns="40010"/>
          <a:lstStyle/>
          <a:p>
            <a:pPr marL="0" marR="0" lvl="0" indent="0" algn="r" defTabSz="80017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425" b="1" i="1" u="none" strike="noStrike" kern="1200" cap="none" spc="0" normalizeH="0" baseline="0" noProof="0" smtClean="0">
                <a:ln>
                  <a:noFill/>
                </a:ln>
                <a:solidFill>
                  <a:schemeClr val="bg1">
                    <a:lumMod val="50000"/>
                  </a:schemeClr>
                </a:solidFill>
                <a:effectLst/>
                <a:uLnTx/>
                <a:uFillTx/>
                <a:latin typeface="微软雅黑"/>
                <a:ea typeface="微软雅黑"/>
                <a:cs typeface="微软雅黑"/>
              </a:rPr>
              <a:pPr marL="0" marR="0" lvl="0" indent="0" algn="r" defTabSz="800174" rtl="0" eaLnBrk="1" fontAlgn="auto" latinLnBrk="0" hangingPunct="1">
                <a:lnSpc>
                  <a:spcPct val="100000"/>
                </a:lnSpc>
                <a:spcBef>
                  <a:spcPts val="0"/>
                </a:spcBef>
                <a:spcAft>
                  <a:spcPts val="0"/>
                </a:spcAft>
                <a:buClrTx/>
                <a:buSzTx/>
                <a:buFontTx/>
                <a:buNone/>
                <a:tabLst/>
                <a:defRPr/>
              </a:pPr>
              <a:t>‹#›</a:t>
            </a:fld>
            <a:endParaRPr kumimoji="0" lang="zh-CN" altLang="en-US" sz="1425" b="1" i="1" u="none" strike="noStrike" kern="1200" cap="none" spc="0" normalizeH="0" baseline="0" noProof="0" dirty="0">
              <a:ln>
                <a:noFill/>
              </a:ln>
              <a:solidFill>
                <a:schemeClr val="bg1">
                  <a:lumMod val="50000"/>
                </a:schemeClr>
              </a:solidFill>
              <a:effectLst/>
              <a:uLnTx/>
              <a:uFillTx/>
              <a:latin typeface="微软雅黑"/>
              <a:ea typeface="微软雅黑"/>
              <a:cs typeface="微软雅黑"/>
            </a:endParaRPr>
          </a:p>
        </p:txBody>
      </p:sp>
    </p:spTree>
    <p:extLst>
      <p:ext uri="{BB962C8B-B14F-4D97-AF65-F5344CB8AC3E}">
        <p14:creationId xmlns:p14="http://schemas.microsoft.com/office/powerpoint/2010/main" val="183161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a:p>
        </p:txBody>
      </p:sp>
      <p:sp>
        <p:nvSpPr>
          <p:cNvPr id="7" name="页脚占位符 1"/>
          <p:cNvSpPr txBox="1">
            <a:spLocks/>
          </p:cNvSpPr>
          <p:nvPr/>
        </p:nvSpPr>
        <p:spPr>
          <a:xfrm>
            <a:off x="766551" y="7483761"/>
            <a:ext cx="3079360" cy="425979"/>
          </a:xfrm>
          <a:prstGeom prst="rect">
            <a:avLst/>
          </a:prstGeom>
        </p:spPr>
        <p:txBody>
          <a:bodyPr lIns="80019" tIns="40010" rIns="80019" bIns="40010"/>
          <a:lstStyle/>
          <a:p>
            <a:pPr marL="0" marR="0" lvl="0" indent="0" algn="l" defTabSz="800174" rtl="0" eaLnBrk="1" fontAlgn="auto" latinLnBrk="0" hangingPunct="1">
              <a:lnSpc>
                <a:spcPct val="100000"/>
              </a:lnSpc>
              <a:spcBef>
                <a:spcPts val="0"/>
              </a:spcBef>
              <a:spcAft>
                <a:spcPts val="0"/>
              </a:spcAft>
              <a:buClrTx/>
              <a:buSzTx/>
              <a:buFontTx/>
              <a:buNone/>
              <a:tabLst/>
              <a:defRPr/>
            </a:pPr>
            <a:endParaRPr kumimoji="0" lang="zh-CN" altLang="en-US" sz="1199" b="1" i="1" u="none" strike="noStrike" kern="1200" cap="none" spc="0" normalizeH="0" baseline="0" noProof="0" dirty="0">
              <a:ln>
                <a:noFill/>
              </a:ln>
              <a:solidFill>
                <a:schemeClr val="bg1">
                  <a:lumMod val="50000"/>
                </a:schemeClr>
              </a:solidFill>
              <a:effectLst/>
              <a:uLnTx/>
              <a:uFillTx/>
              <a:latin typeface="微软雅黑" pitchFamily="34" charset="-122"/>
              <a:ea typeface="微软雅黑" pitchFamily="34" charset="-122"/>
              <a:cs typeface="+mn-cs"/>
            </a:endParaRPr>
          </a:p>
        </p:txBody>
      </p:sp>
      <p:sp>
        <p:nvSpPr>
          <p:cNvPr id="8" name="灯片编号占位符 2"/>
          <p:cNvSpPr txBox="1">
            <a:spLocks/>
          </p:cNvSpPr>
          <p:nvPr/>
        </p:nvSpPr>
        <p:spPr>
          <a:xfrm>
            <a:off x="293527" y="7488947"/>
            <a:ext cx="584919" cy="425979"/>
          </a:xfrm>
          <a:prstGeom prst="rect">
            <a:avLst/>
          </a:prstGeom>
        </p:spPr>
        <p:txBody>
          <a:bodyPr lIns="80019" tIns="40010" rIns="80019" bIns="40010"/>
          <a:lstStyle/>
          <a:p>
            <a:pPr marL="0" marR="0" lvl="0" indent="0" algn="r" defTabSz="80017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425" b="1" i="1" u="none" strike="noStrike" kern="1200" cap="none" spc="0" normalizeH="0" baseline="0" noProof="0" smtClean="0">
                <a:ln>
                  <a:noFill/>
                </a:ln>
                <a:solidFill>
                  <a:schemeClr val="bg1">
                    <a:lumMod val="50000"/>
                  </a:schemeClr>
                </a:solidFill>
                <a:effectLst/>
                <a:uLnTx/>
                <a:uFillTx/>
                <a:latin typeface="微软雅黑"/>
                <a:ea typeface="微软雅黑"/>
                <a:cs typeface="微软雅黑"/>
              </a:rPr>
              <a:pPr marL="0" marR="0" lvl="0" indent="0" algn="r" defTabSz="800174" rtl="0" eaLnBrk="1" fontAlgn="auto" latinLnBrk="0" hangingPunct="1">
                <a:lnSpc>
                  <a:spcPct val="100000"/>
                </a:lnSpc>
                <a:spcBef>
                  <a:spcPts val="0"/>
                </a:spcBef>
                <a:spcAft>
                  <a:spcPts val="0"/>
                </a:spcAft>
                <a:buClrTx/>
                <a:buSzTx/>
                <a:buFontTx/>
                <a:buNone/>
                <a:tabLst/>
                <a:defRPr/>
              </a:pPr>
              <a:t>‹#›</a:t>
            </a:fld>
            <a:endParaRPr kumimoji="0" lang="zh-CN" altLang="en-US" sz="1425" b="1" i="1" u="none" strike="noStrike" kern="1200" cap="none" spc="0" normalizeH="0" baseline="0" noProof="0" dirty="0">
              <a:ln>
                <a:noFill/>
              </a:ln>
              <a:solidFill>
                <a:schemeClr val="bg1">
                  <a:lumMod val="50000"/>
                </a:schemeClr>
              </a:solidFill>
              <a:effectLst/>
              <a:uLnTx/>
              <a:uFillTx/>
              <a:latin typeface="微软雅黑"/>
              <a:ea typeface="微软雅黑"/>
              <a:cs typeface="微软雅黑"/>
            </a:endParaRPr>
          </a:p>
        </p:txBody>
      </p:sp>
    </p:spTree>
    <p:extLst>
      <p:ext uri="{BB962C8B-B14F-4D97-AF65-F5344CB8AC3E}">
        <p14:creationId xmlns:p14="http://schemas.microsoft.com/office/powerpoint/2010/main" val="1338771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空白页">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52679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尾页">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8"/>
          <p:cNvSpPr txBox="1"/>
          <p:nvPr/>
        </p:nvSpPr>
        <p:spPr>
          <a:xfrm>
            <a:off x="666917" y="2370508"/>
            <a:ext cx="5418994" cy="623258"/>
          </a:xfrm>
          <a:prstGeom prst="rect">
            <a:avLst/>
          </a:prstGeom>
          <a:noFill/>
        </p:spPr>
        <p:txBody>
          <a:bodyPr wrap="square" lIns="80019" tIns="40010" rIns="80019" bIns="40010" rtlCol="0">
            <a:spAutoFit/>
          </a:bodyPr>
          <a:lstStyle/>
          <a:p>
            <a:r>
              <a:rPr lang="en-US" altLang="zh-CN" sz="3525" dirty="0" smtClean="0">
                <a:latin typeface="微软雅黑" pitchFamily="34" charset="-122"/>
                <a:ea typeface="微软雅黑" pitchFamily="34" charset="-122"/>
              </a:rPr>
              <a:t>THANKS</a:t>
            </a:r>
            <a:endParaRPr lang="zh-CN" altLang="en-US" sz="3525" dirty="0">
              <a:latin typeface="微软雅黑" pitchFamily="34" charset="-122"/>
              <a:ea typeface="微软雅黑" pitchFamily="34" charset="-122"/>
            </a:endParaRPr>
          </a:p>
        </p:txBody>
      </p:sp>
    </p:spTree>
    <p:extLst>
      <p:ext uri="{BB962C8B-B14F-4D97-AF65-F5344CB8AC3E}">
        <p14:creationId xmlns:p14="http://schemas.microsoft.com/office/powerpoint/2010/main" val="36377470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标题占位符 6"/>
          <p:cNvSpPr>
            <a:spLocks noGrp="1"/>
          </p:cNvSpPr>
          <p:nvPr>
            <p:ph type="title"/>
          </p:nvPr>
        </p:nvSpPr>
        <p:spPr bwMode="auto">
          <a:xfrm>
            <a:off x="889264" y="444500"/>
            <a:ext cx="9248352" cy="622300"/>
          </a:xfrm>
          <a:prstGeom prst="rect">
            <a:avLst/>
          </a:prstGeom>
          <a:noFill/>
          <a:ln w="9525">
            <a:noFill/>
            <a:miter lim="800000"/>
            <a:headEnd/>
            <a:tailEnd/>
          </a:ln>
        </p:spPr>
        <p:txBody>
          <a:bodyPr/>
          <a:lstStyle/>
          <a:p>
            <a:pPr lvl="0"/>
            <a:r>
              <a:rPr lang="zh-CN" altLang="en-US" dirty="0" smtClean="0"/>
              <a:t>单击此处编辑母版标题样式</a:t>
            </a:r>
          </a:p>
        </p:txBody>
      </p:sp>
      <p:sp>
        <p:nvSpPr>
          <p:cNvPr id="7" name="内容占位符 2"/>
          <p:cNvSpPr>
            <a:spLocks noGrp="1"/>
          </p:cNvSpPr>
          <p:nvPr>
            <p:ph idx="1"/>
          </p:nvPr>
        </p:nvSpPr>
        <p:spPr>
          <a:xfrm>
            <a:off x="889265" y="1479816"/>
            <a:ext cx="9237236" cy="571367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7"/>
          <p:cNvSpPr>
            <a:spLocks noGrp="1"/>
          </p:cNvSpPr>
          <p:nvPr>
            <p:ph type="sldNum" sz="quarter" idx="10"/>
          </p:nvPr>
        </p:nvSpPr>
        <p:spPr>
          <a:xfrm>
            <a:off x="1867455" y="7467600"/>
            <a:ext cx="1067118" cy="444500"/>
          </a:xfrm>
          <a:prstGeom prst="rect">
            <a:avLst/>
          </a:prstGeom>
        </p:spPr>
        <p:txBody>
          <a:bodyPr lIns="106692" tIns="53346" rIns="106692" bIns="53346"/>
          <a:lstStyle>
            <a:lvl1pPr>
              <a:defRPr/>
            </a:lvl1pPr>
          </a:lstStyle>
          <a:p>
            <a:pPr>
              <a:defRPr/>
            </a:pPr>
            <a:fld id="{9A1EECAE-D31C-46A3-947D-6DF378D181F0}" type="slidenum">
              <a:rPr lang="zh-CN" altLang="en-US" smtClean="0"/>
              <a:pPr>
                <a:defRPr/>
              </a:pPr>
              <a:t>‹#›</a:t>
            </a:fld>
            <a:endParaRPr lang="zh-CN" altLang="en-US" dirty="0"/>
          </a:p>
        </p:txBody>
      </p:sp>
    </p:spTree>
    <p:extLst>
      <p:ext uri="{BB962C8B-B14F-4D97-AF65-F5344CB8AC3E}">
        <p14:creationId xmlns:p14="http://schemas.microsoft.com/office/powerpoint/2010/main" val="69578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20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0338" y="2480311"/>
            <a:ext cx="9070500" cy="83869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0676" y="4480560"/>
            <a:ext cx="746982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4/27/2020</a:t>
            </a:fld>
            <a:endParaRPr lang="en-US"/>
          </a:p>
        </p:txBody>
      </p:sp>
      <p:sp>
        <p:nvSpPr>
          <p:cNvPr id="6" name="Holder 6"/>
          <p:cNvSpPr>
            <a:spLocks noGrp="1"/>
          </p:cNvSpPr>
          <p:nvPr>
            <p:ph type="sldNum" sz="quarter" idx="7"/>
          </p:nvPr>
        </p:nvSpPr>
        <p:spPr/>
        <p:txBody>
          <a:bodyPr lIns="0" tIns="0" rIns="0" bIns="0"/>
          <a:lstStyle>
            <a:lvl1pPr>
              <a:defRPr sz="1035" b="0" i="0">
                <a:solidFill>
                  <a:schemeClr val="tx1"/>
                </a:solidFill>
                <a:latin typeface="Arial"/>
                <a:cs typeface="Arial"/>
              </a:defRPr>
            </a:lvl1pPr>
          </a:lstStyle>
          <a:p>
            <a:pPr marL="13482">
              <a:lnSpc>
                <a:spcPts val="1211"/>
              </a:lnSpc>
            </a:pPr>
            <a:fld id="{81D60167-4931-47E6-BA6A-407CBD079E47}" type="slidenum">
              <a:rPr lang="en-US" altLang="zh-CN" spc="5" smtClean="0"/>
              <a:pPr marL="13482">
                <a:lnSpc>
                  <a:spcPts val="1211"/>
                </a:lnSpc>
              </a:pPr>
              <a:t>‹#›</a:t>
            </a:fld>
            <a:r>
              <a:rPr lang="zh-CN" altLang="en-US" spc="11" smtClean="0"/>
              <a:t>￼</a:t>
            </a:r>
            <a:endParaRPr lang="zh-CN" altLang="en-US" spc="11" dirty="0"/>
          </a:p>
        </p:txBody>
      </p:sp>
    </p:spTree>
    <p:extLst>
      <p:ext uri="{BB962C8B-B14F-4D97-AF65-F5344CB8AC3E}">
        <p14:creationId xmlns:p14="http://schemas.microsoft.com/office/powerpoint/2010/main" val="2113985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5.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33559" y="220080"/>
            <a:ext cx="9604059" cy="588065"/>
          </a:xfrm>
          <a:prstGeom prst="rect">
            <a:avLst/>
          </a:prstGeom>
        </p:spPr>
        <p:txBody>
          <a:bodyPr vert="horz" lIns="106692" tIns="53346" rIns="106692" bIns="53346" rtlCol="0">
            <a:noAutofit/>
          </a:bodyPr>
          <a:lstStyle/>
          <a:p>
            <a:pPr marL="300066" lvl="0" indent="-300066" algn="l">
              <a:spcBef>
                <a:spcPct val="20000"/>
              </a:spcBef>
              <a:buFont typeface="Arial" pitchFamily="34" charset="0"/>
            </a:pPr>
            <a:r>
              <a:rPr lang="zh-CN" altLang="en-US" smtClean="0"/>
              <a:t>单击此处编辑母版标题样式</a:t>
            </a:r>
            <a:endParaRPr lang="zh-CN" altLang="en-US"/>
          </a:p>
        </p:txBody>
      </p:sp>
      <p:sp>
        <p:nvSpPr>
          <p:cNvPr id="3" name="文本占位符 2"/>
          <p:cNvSpPr>
            <a:spLocks noGrp="1"/>
          </p:cNvSpPr>
          <p:nvPr>
            <p:ph type="body" idx="1"/>
          </p:nvPr>
        </p:nvSpPr>
        <p:spPr>
          <a:xfrm>
            <a:off x="533559" y="1228195"/>
            <a:ext cx="9604059" cy="5918998"/>
          </a:xfrm>
          <a:prstGeom prst="rect">
            <a:avLst/>
          </a:prstGeom>
        </p:spPr>
        <p:txBody>
          <a:bodyPr vert="horz" lIns="106692" tIns="53346" rIns="106692" bIns="53346"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4" name="Picture 3"/>
          <p:cNvPicPr>
            <a:picLocks noChangeAspect="1"/>
          </p:cNvPicPr>
          <p:nvPr userDrawn="1"/>
        </p:nvPicPr>
        <p:blipFill rotWithShape="1">
          <a:blip r:embed="rId10" cstate="email">
            <a:extLst>
              <a:ext uri="{28A0092B-C50C-407E-A947-70E740481C1C}">
                <a14:useLocalDpi xmlns:a14="http://schemas.microsoft.com/office/drawing/2010/main"/>
              </a:ext>
            </a:extLst>
          </a:blip>
          <a:srcRect/>
          <a:stretch/>
        </p:blipFill>
        <p:spPr>
          <a:xfrm>
            <a:off x="-1" y="0"/>
            <a:ext cx="10671175" cy="8001000"/>
          </a:xfrm>
          <a:prstGeom prst="rect">
            <a:avLst/>
          </a:prstGeom>
        </p:spPr>
      </p:pic>
    </p:spTree>
    <p:extLst>
      <p:ext uri="{BB962C8B-B14F-4D97-AF65-F5344CB8AC3E}">
        <p14:creationId xmlns:p14="http://schemas.microsoft.com/office/powerpoint/2010/main" val="276652535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9" r:id="rId7"/>
    <p:sldLayoutId id="2147483740" r:id="rId8"/>
  </p:sldLayoutIdLst>
  <p:timing>
    <p:tnLst>
      <p:par>
        <p:cTn id="1" dur="indefinite" restart="never" nodeType="tmRoot"/>
      </p:par>
    </p:tnLst>
  </p:timing>
  <p:hf sldNum="0" hdr="0" ftr="0"/>
  <p:txStyles>
    <p:titleStyle>
      <a:lvl1pPr algn="ctr" defTabSz="800174" rtl="0" eaLnBrk="1" latinLnBrk="0" hangingPunct="1">
        <a:spcBef>
          <a:spcPct val="0"/>
        </a:spcBef>
        <a:buNone/>
        <a:defRPr lang="zh-CN" altLang="en-US" sz="3200" b="1" kern="1200">
          <a:solidFill>
            <a:schemeClr val="tx1"/>
          </a:solidFill>
          <a:latin typeface="微软雅黑" pitchFamily="34" charset="-122"/>
          <a:ea typeface="微软雅黑" pitchFamily="34" charset="-122"/>
          <a:cs typeface="+mn-cs"/>
        </a:defRPr>
      </a:lvl1pPr>
    </p:titleStyle>
    <p:bodyStyle>
      <a:lvl1pPr marL="300066" indent="-300066" algn="l" defTabSz="800174" rtl="0" eaLnBrk="1" latinLnBrk="0" hangingPunct="1">
        <a:lnSpc>
          <a:spcPct val="120000"/>
        </a:lnSpc>
        <a:spcBef>
          <a:spcPct val="20000"/>
        </a:spcBef>
        <a:buFont typeface="Arial" pitchFamily="34" charset="0"/>
        <a:buChar char="•"/>
        <a:defRPr sz="2475" b="0" kern="1200">
          <a:solidFill>
            <a:schemeClr val="tx1"/>
          </a:solidFill>
          <a:latin typeface="微软雅黑"/>
          <a:ea typeface="微软雅黑"/>
          <a:cs typeface="微软雅黑"/>
        </a:defRPr>
      </a:lvl1pPr>
      <a:lvl2pPr marL="650142" indent="-250054" algn="l" defTabSz="800174" rtl="0" eaLnBrk="1" latinLnBrk="0" hangingPunct="1">
        <a:lnSpc>
          <a:spcPct val="120000"/>
        </a:lnSpc>
        <a:spcBef>
          <a:spcPct val="20000"/>
        </a:spcBef>
        <a:buFont typeface="Arial" pitchFamily="34" charset="0"/>
        <a:buChar char="–"/>
        <a:defRPr sz="2100" b="0" kern="1200">
          <a:solidFill>
            <a:schemeClr val="tx1"/>
          </a:solidFill>
          <a:latin typeface="微软雅黑"/>
          <a:ea typeface="微软雅黑"/>
          <a:cs typeface="微软雅黑"/>
        </a:defRPr>
      </a:lvl2pPr>
      <a:lvl3pPr marL="1000218" indent="-200044" algn="l" defTabSz="800174" rtl="0" eaLnBrk="1" latinLnBrk="0" hangingPunct="1">
        <a:lnSpc>
          <a:spcPct val="120000"/>
        </a:lnSpc>
        <a:spcBef>
          <a:spcPct val="20000"/>
        </a:spcBef>
        <a:buFont typeface="Arial" pitchFamily="34" charset="0"/>
        <a:buChar char="•"/>
        <a:defRPr sz="1724" b="0" kern="1200">
          <a:solidFill>
            <a:schemeClr val="tx1"/>
          </a:solidFill>
          <a:latin typeface="微软雅黑"/>
          <a:ea typeface="微软雅黑"/>
          <a:cs typeface="微软雅黑"/>
        </a:defRPr>
      </a:lvl3pPr>
      <a:lvl4pPr marL="1400305" indent="-200044" algn="l" defTabSz="800174" rtl="0" eaLnBrk="1" latinLnBrk="0" hangingPunct="1">
        <a:lnSpc>
          <a:spcPct val="120000"/>
        </a:lnSpc>
        <a:spcBef>
          <a:spcPct val="20000"/>
        </a:spcBef>
        <a:buFont typeface="Arial" pitchFamily="34" charset="0"/>
        <a:buChar char="–"/>
        <a:defRPr sz="1575" b="0" kern="1200">
          <a:solidFill>
            <a:schemeClr val="tx1"/>
          </a:solidFill>
          <a:latin typeface="微软雅黑"/>
          <a:ea typeface="微软雅黑"/>
          <a:cs typeface="微软雅黑"/>
        </a:defRPr>
      </a:lvl4pPr>
      <a:lvl5pPr marL="1800392" indent="-200044" algn="l" defTabSz="800174" rtl="0" eaLnBrk="1" latinLnBrk="0" hangingPunct="1">
        <a:lnSpc>
          <a:spcPct val="120000"/>
        </a:lnSpc>
        <a:spcBef>
          <a:spcPct val="20000"/>
        </a:spcBef>
        <a:buFont typeface="Arial" pitchFamily="34" charset="0"/>
        <a:buChar char="»"/>
        <a:defRPr sz="1575" b="0" kern="1200">
          <a:solidFill>
            <a:schemeClr val="tx1"/>
          </a:solidFill>
          <a:latin typeface="微软雅黑"/>
          <a:ea typeface="微软雅黑"/>
          <a:cs typeface="微软雅黑"/>
        </a:defRPr>
      </a:lvl5pPr>
      <a:lvl6pPr marL="2200479" indent="-200044" algn="l" defTabSz="800174" rtl="0" eaLnBrk="1" latinLnBrk="0" hangingPunct="1">
        <a:spcBef>
          <a:spcPct val="20000"/>
        </a:spcBef>
        <a:buFont typeface="Arial" pitchFamily="34" charset="0"/>
        <a:buChar char="•"/>
        <a:defRPr sz="1724" kern="1200">
          <a:solidFill>
            <a:schemeClr val="tx1"/>
          </a:solidFill>
          <a:latin typeface="+mn-lt"/>
          <a:ea typeface="+mn-ea"/>
          <a:cs typeface="+mn-cs"/>
        </a:defRPr>
      </a:lvl6pPr>
      <a:lvl7pPr marL="2600566" indent="-200044" algn="l" defTabSz="800174" rtl="0" eaLnBrk="1" latinLnBrk="0" hangingPunct="1">
        <a:spcBef>
          <a:spcPct val="20000"/>
        </a:spcBef>
        <a:buFont typeface="Arial" pitchFamily="34" charset="0"/>
        <a:buChar char="•"/>
        <a:defRPr sz="1724" kern="1200">
          <a:solidFill>
            <a:schemeClr val="tx1"/>
          </a:solidFill>
          <a:latin typeface="+mn-lt"/>
          <a:ea typeface="+mn-ea"/>
          <a:cs typeface="+mn-cs"/>
        </a:defRPr>
      </a:lvl7pPr>
      <a:lvl8pPr marL="3000653" indent="-200044" algn="l" defTabSz="800174" rtl="0" eaLnBrk="1" latinLnBrk="0" hangingPunct="1">
        <a:spcBef>
          <a:spcPct val="20000"/>
        </a:spcBef>
        <a:buFont typeface="Arial" pitchFamily="34" charset="0"/>
        <a:buChar char="•"/>
        <a:defRPr sz="1724" kern="1200">
          <a:solidFill>
            <a:schemeClr val="tx1"/>
          </a:solidFill>
          <a:latin typeface="+mn-lt"/>
          <a:ea typeface="+mn-ea"/>
          <a:cs typeface="+mn-cs"/>
        </a:defRPr>
      </a:lvl8pPr>
      <a:lvl9pPr marL="3400741" indent="-200044" algn="l" defTabSz="800174" rtl="0" eaLnBrk="1" latinLnBrk="0" hangingPunct="1">
        <a:spcBef>
          <a:spcPct val="20000"/>
        </a:spcBef>
        <a:buFont typeface="Arial" pitchFamily="34" charset="0"/>
        <a:buChar char="•"/>
        <a:defRPr sz="1724" kern="1200">
          <a:solidFill>
            <a:schemeClr val="tx1"/>
          </a:solidFill>
          <a:latin typeface="+mn-lt"/>
          <a:ea typeface="+mn-ea"/>
          <a:cs typeface="+mn-cs"/>
        </a:defRPr>
      </a:lvl9pPr>
    </p:bodyStyle>
    <p:otherStyle>
      <a:defPPr>
        <a:defRPr lang="zh-CN"/>
      </a:defPPr>
      <a:lvl1pPr marL="0" algn="l" defTabSz="800174" rtl="0" eaLnBrk="1" latinLnBrk="0" hangingPunct="1">
        <a:defRPr sz="1575" kern="1200">
          <a:solidFill>
            <a:schemeClr val="tx1"/>
          </a:solidFill>
          <a:latin typeface="+mn-lt"/>
          <a:ea typeface="+mn-ea"/>
          <a:cs typeface="+mn-cs"/>
        </a:defRPr>
      </a:lvl1pPr>
      <a:lvl2pPr marL="400087" algn="l" defTabSz="800174" rtl="0" eaLnBrk="1" latinLnBrk="0" hangingPunct="1">
        <a:defRPr sz="1575" kern="1200">
          <a:solidFill>
            <a:schemeClr val="tx1"/>
          </a:solidFill>
          <a:latin typeface="+mn-lt"/>
          <a:ea typeface="+mn-ea"/>
          <a:cs typeface="+mn-cs"/>
        </a:defRPr>
      </a:lvl2pPr>
      <a:lvl3pPr marL="800174" algn="l" defTabSz="800174" rtl="0" eaLnBrk="1" latinLnBrk="0" hangingPunct="1">
        <a:defRPr sz="1575" kern="1200">
          <a:solidFill>
            <a:schemeClr val="tx1"/>
          </a:solidFill>
          <a:latin typeface="+mn-lt"/>
          <a:ea typeface="+mn-ea"/>
          <a:cs typeface="+mn-cs"/>
        </a:defRPr>
      </a:lvl3pPr>
      <a:lvl4pPr marL="1200261" algn="l" defTabSz="800174" rtl="0" eaLnBrk="1" latinLnBrk="0" hangingPunct="1">
        <a:defRPr sz="1575" kern="1200">
          <a:solidFill>
            <a:schemeClr val="tx1"/>
          </a:solidFill>
          <a:latin typeface="+mn-lt"/>
          <a:ea typeface="+mn-ea"/>
          <a:cs typeface="+mn-cs"/>
        </a:defRPr>
      </a:lvl4pPr>
      <a:lvl5pPr marL="1600350" algn="l" defTabSz="800174" rtl="0" eaLnBrk="1" latinLnBrk="0" hangingPunct="1">
        <a:defRPr sz="1575" kern="1200">
          <a:solidFill>
            <a:schemeClr val="tx1"/>
          </a:solidFill>
          <a:latin typeface="+mn-lt"/>
          <a:ea typeface="+mn-ea"/>
          <a:cs typeface="+mn-cs"/>
        </a:defRPr>
      </a:lvl5pPr>
      <a:lvl6pPr marL="2000435" algn="l" defTabSz="800174" rtl="0" eaLnBrk="1" latinLnBrk="0" hangingPunct="1">
        <a:defRPr sz="1575" kern="1200">
          <a:solidFill>
            <a:schemeClr val="tx1"/>
          </a:solidFill>
          <a:latin typeface="+mn-lt"/>
          <a:ea typeface="+mn-ea"/>
          <a:cs typeface="+mn-cs"/>
        </a:defRPr>
      </a:lvl6pPr>
      <a:lvl7pPr marL="2400524" algn="l" defTabSz="800174" rtl="0" eaLnBrk="1" latinLnBrk="0" hangingPunct="1">
        <a:defRPr sz="1575" kern="1200">
          <a:solidFill>
            <a:schemeClr val="tx1"/>
          </a:solidFill>
          <a:latin typeface="+mn-lt"/>
          <a:ea typeface="+mn-ea"/>
          <a:cs typeface="+mn-cs"/>
        </a:defRPr>
      </a:lvl7pPr>
      <a:lvl8pPr marL="2800611" algn="l" defTabSz="800174" rtl="0" eaLnBrk="1" latinLnBrk="0" hangingPunct="1">
        <a:defRPr sz="1575" kern="1200">
          <a:solidFill>
            <a:schemeClr val="tx1"/>
          </a:solidFill>
          <a:latin typeface="+mn-lt"/>
          <a:ea typeface="+mn-ea"/>
          <a:cs typeface="+mn-cs"/>
        </a:defRPr>
      </a:lvl8pPr>
      <a:lvl9pPr marL="3200697" algn="l" defTabSz="800174" rtl="0" eaLnBrk="1" latinLnBrk="0" hangingPunct="1">
        <a:defRPr sz="157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7600417"/>
            <a:ext cx="10671174" cy="400021"/>
          </a:xfrm>
          <a:prstGeom prst="rect">
            <a:avLst/>
          </a:prstGeom>
          <a:blipFill>
            <a:blip r:embed="rId7" cstate="email">
              <a:extLst>
                <a:ext uri="{28A0092B-C50C-407E-A947-70E740481C1C}">
                  <a14:useLocalDpi xmlns:a14="http://schemas.microsoft.com/office/drawing/2010/main"/>
                </a:ext>
              </a:extLst>
            </a:blip>
            <a:stretch>
              <a:fillRect/>
            </a:stretch>
          </a:blipFill>
        </p:spPr>
        <p:txBody>
          <a:bodyPr wrap="square" lIns="0" tIns="0" rIns="0" bIns="0" rtlCol="0"/>
          <a:lstStyle/>
          <a:p>
            <a:endParaRPr sz="956"/>
          </a:p>
        </p:txBody>
      </p:sp>
      <p:sp>
        <p:nvSpPr>
          <p:cNvPr id="2" name="Holder 2"/>
          <p:cNvSpPr>
            <a:spLocks noGrp="1"/>
          </p:cNvSpPr>
          <p:nvPr>
            <p:ph type="title"/>
          </p:nvPr>
        </p:nvSpPr>
        <p:spPr>
          <a:xfrm>
            <a:off x="2275323" y="2970623"/>
            <a:ext cx="6209573" cy="838691"/>
          </a:xfrm>
          <a:prstGeom prst="rect">
            <a:avLst/>
          </a:prstGeom>
        </p:spPr>
        <p:txBody>
          <a:bodyPr wrap="square" lIns="0" tIns="0" rIns="0" bIns="0">
            <a:spAutoFit/>
          </a:bodyPr>
          <a:lstStyle>
            <a:lvl1pPr>
              <a:defRPr sz="5450" b="0" i="0">
                <a:solidFill>
                  <a:schemeClr val="bg1"/>
                </a:solidFill>
                <a:latin typeface="宋体"/>
                <a:cs typeface="宋体"/>
              </a:defRPr>
            </a:lvl1pPr>
          </a:lstStyle>
          <a:p>
            <a:endParaRPr/>
          </a:p>
        </p:txBody>
      </p:sp>
      <p:sp>
        <p:nvSpPr>
          <p:cNvPr id="3" name="Holder 3"/>
          <p:cNvSpPr>
            <a:spLocks noGrp="1"/>
          </p:cNvSpPr>
          <p:nvPr>
            <p:ph type="body" idx="1"/>
          </p:nvPr>
        </p:nvSpPr>
        <p:spPr>
          <a:xfrm>
            <a:off x="560393" y="1548145"/>
            <a:ext cx="955039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322154" y="7734581"/>
            <a:ext cx="2058397" cy="128240"/>
          </a:xfrm>
          <a:prstGeom prst="rect">
            <a:avLst/>
          </a:prstGeom>
        </p:spPr>
        <p:txBody>
          <a:bodyPr wrap="square" lIns="0" tIns="0" rIns="0" bIns="0">
            <a:spAutoFit/>
          </a:bodyPr>
          <a:lstStyle>
            <a:lvl1pPr>
              <a:defRPr sz="876" b="0" i="1">
                <a:solidFill>
                  <a:srgbClr val="C72406"/>
                </a:solidFill>
                <a:latin typeface="Arial"/>
                <a:cs typeface="Arial"/>
              </a:defRPr>
            </a:lvl1pPr>
          </a:lstStyle>
          <a:p>
            <a:pPr marL="6741">
              <a:lnSpc>
                <a:spcPts val="1021"/>
              </a:lnSpc>
            </a:pPr>
            <a:endParaRPr lang="zh-CN" altLang="en-US" spc="-3" dirty="0"/>
          </a:p>
        </p:txBody>
      </p:sp>
      <p:sp>
        <p:nvSpPr>
          <p:cNvPr id="5" name="Holder 5"/>
          <p:cNvSpPr>
            <a:spLocks noGrp="1"/>
          </p:cNvSpPr>
          <p:nvPr>
            <p:ph type="dt" sz="half" idx="6"/>
          </p:nvPr>
        </p:nvSpPr>
        <p:spPr>
          <a:xfrm>
            <a:off x="533559" y="7440930"/>
            <a:ext cx="2454370" cy="323166"/>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4/27/2020</a:t>
            </a:fld>
            <a:endParaRPr lang="en-US"/>
          </a:p>
        </p:txBody>
      </p:sp>
      <p:sp>
        <p:nvSpPr>
          <p:cNvPr id="6" name="Holder 6"/>
          <p:cNvSpPr>
            <a:spLocks noGrp="1"/>
          </p:cNvSpPr>
          <p:nvPr>
            <p:ph type="sldNum" sz="quarter" idx="7"/>
          </p:nvPr>
        </p:nvSpPr>
        <p:spPr>
          <a:xfrm>
            <a:off x="10227929" y="7699203"/>
            <a:ext cx="302001" cy="153888"/>
          </a:xfrm>
          <a:prstGeom prst="rect">
            <a:avLst/>
          </a:prstGeom>
        </p:spPr>
        <p:txBody>
          <a:bodyPr wrap="square" lIns="0" tIns="0" rIns="0" bIns="0">
            <a:spAutoFit/>
          </a:bodyPr>
          <a:lstStyle>
            <a:lvl1pPr>
              <a:defRPr sz="1035" b="0" i="0">
                <a:solidFill>
                  <a:schemeClr val="tx1"/>
                </a:solidFill>
                <a:latin typeface="Arial"/>
                <a:cs typeface="Arial"/>
              </a:defRPr>
            </a:lvl1pPr>
          </a:lstStyle>
          <a:p>
            <a:pPr marL="13482">
              <a:lnSpc>
                <a:spcPts val="1211"/>
              </a:lnSpc>
            </a:pPr>
            <a:fld id="{81D60167-4931-47E6-BA6A-407CBD079E47}" type="slidenum">
              <a:rPr lang="en-US" altLang="zh-CN" spc="5" smtClean="0"/>
              <a:pPr marL="13482">
                <a:lnSpc>
                  <a:spcPts val="1211"/>
                </a:lnSpc>
              </a:pPr>
              <a:t>‹#›</a:t>
            </a:fld>
            <a:r>
              <a:rPr lang="zh-CN" altLang="en-US" spc="11" smtClean="0"/>
              <a:t>￼</a:t>
            </a:r>
            <a:endParaRPr lang="zh-CN" altLang="en-US" spc="11" dirty="0"/>
          </a:p>
        </p:txBody>
      </p:sp>
      <p:grpSp>
        <p:nvGrpSpPr>
          <p:cNvPr id="8" name="Group 7"/>
          <p:cNvGrpSpPr/>
          <p:nvPr userDrawn="1"/>
        </p:nvGrpSpPr>
        <p:grpSpPr>
          <a:xfrm>
            <a:off x="0" y="7906962"/>
            <a:ext cx="10671175" cy="99268"/>
            <a:chOff x="0" y="0"/>
            <a:chExt cx="9143999" cy="63170"/>
          </a:xfrm>
        </p:grpSpPr>
        <p:sp>
          <p:nvSpPr>
            <p:cNvPr id="9" name="Rectangle 2"/>
            <p:cNvSpPr>
              <a:spLocks noChangeArrowheads="1"/>
            </p:cNvSpPr>
            <p:nvPr/>
          </p:nvSpPr>
          <p:spPr bwMode="gray">
            <a:xfrm rot="10800000">
              <a:off x="0" y="0"/>
              <a:ext cx="440597" cy="63170"/>
            </a:xfrm>
            <a:prstGeom prst="rect">
              <a:avLst/>
            </a:prstGeom>
            <a:solidFill>
              <a:srgbClr val="4D81AF">
                <a:alpha val="90000"/>
              </a:srgbClr>
            </a:solidFill>
            <a:ln w="9525">
              <a:noFill/>
              <a:miter lim="800000"/>
              <a:headEnd/>
              <a:tailEnd/>
            </a:ln>
            <a:effectLst/>
          </p:spPr>
          <p:txBody>
            <a:bodyPr rot="10800000" wrap="none" lIns="91420" tIns="45710" rIns="91420" bIns="45710" anchor="ctr"/>
            <a:lstStyle/>
            <a:p>
              <a:pPr marL="0" marR="0" lvl="0" indent="0" algn="ctr" defTabSz="647017" eaLnBrk="1" fontAlgn="auto" latinLnBrk="0" hangingPunct="1">
                <a:lnSpc>
                  <a:spcPct val="100000"/>
                </a:lnSpc>
                <a:spcBef>
                  <a:spcPts val="0"/>
                </a:spcBef>
                <a:spcAft>
                  <a:spcPts val="0"/>
                </a:spcAft>
                <a:buClrTx/>
                <a:buSzTx/>
                <a:buFontTx/>
                <a:buNone/>
                <a:tabLst/>
                <a:defRPr/>
              </a:pPr>
              <a:endParaRPr kumimoji="0" lang="zh-CN" altLang="en-US" sz="530" b="0" i="0" u="none" strike="noStrike" kern="0" cap="none" spc="0" normalizeH="0" baseline="0" noProof="0">
                <a:ln>
                  <a:noFill/>
                </a:ln>
                <a:solidFill>
                  <a:prstClr val="white"/>
                </a:solidFill>
                <a:effectLst/>
                <a:uLnTx/>
                <a:uFillTx/>
                <a:ea typeface="黑体" panose="02010609060101010101" pitchFamily="49" charset="-122"/>
              </a:endParaRPr>
            </a:p>
          </p:txBody>
        </p:sp>
        <p:sp>
          <p:nvSpPr>
            <p:cNvPr id="10" name="Rectangle 3"/>
            <p:cNvSpPr>
              <a:spLocks noChangeArrowheads="1"/>
            </p:cNvSpPr>
            <p:nvPr/>
          </p:nvSpPr>
          <p:spPr bwMode="gray">
            <a:xfrm rot="10800000">
              <a:off x="519971" y="0"/>
              <a:ext cx="150644" cy="63170"/>
            </a:xfrm>
            <a:prstGeom prst="rect">
              <a:avLst/>
            </a:prstGeom>
            <a:solidFill>
              <a:srgbClr val="B2C9DC">
                <a:alpha val="50000"/>
              </a:srgbClr>
            </a:solidFill>
            <a:ln w="9525">
              <a:noFill/>
              <a:miter lim="800000"/>
              <a:headEnd/>
              <a:tailEnd/>
            </a:ln>
            <a:effectLst/>
          </p:spPr>
          <p:txBody>
            <a:bodyPr rot="10800000" wrap="none" lIns="91420" tIns="45710" rIns="91420" bIns="45710" anchor="ctr"/>
            <a:lstStyle/>
            <a:p>
              <a:pPr marL="0" marR="0" lvl="0" indent="0" algn="ctr" defTabSz="647017" eaLnBrk="1" fontAlgn="auto" latinLnBrk="0" hangingPunct="1">
                <a:lnSpc>
                  <a:spcPct val="100000"/>
                </a:lnSpc>
                <a:spcBef>
                  <a:spcPts val="0"/>
                </a:spcBef>
                <a:spcAft>
                  <a:spcPts val="0"/>
                </a:spcAft>
                <a:buClrTx/>
                <a:buSzTx/>
                <a:buFontTx/>
                <a:buNone/>
                <a:tabLst/>
                <a:defRPr/>
              </a:pPr>
              <a:endParaRPr kumimoji="0" lang="zh-CN" altLang="en-US" sz="530" b="0" i="0" u="none" strike="noStrike" kern="0" cap="none" spc="0" normalizeH="0" baseline="0" noProof="0">
                <a:ln>
                  <a:noFill/>
                </a:ln>
                <a:solidFill>
                  <a:srgbClr val="000000"/>
                </a:solidFill>
                <a:effectLst/>
                <a:uLnTx/>
                <a:uFillTx/>
                <a:ea typeface="黑体" panose="02010609060101010101" pitchFamily="49" charset="-122"/>
              </a:endParaRPr>
            </a:p>
          </p:txBody>
        </p:sp>
        <p:sp>
          <p:nvSpPr>
            <p:cNvPr id="11" name="Rectangle 4"/>
            <p:cNvSpPr>
              <a:spLocks noChangeArrowheads="1"/>
            </p:cNvSpPr>
            <p:nvPr/>
          </p:nvSpPr>
          <p:spPr bwMode="gray">
            <a:xfrm rot="10800000">
              <a:off x="795996" y="0"/>
              <a:ext cx="843938" cy="63170"/>
            </a:xfrm>
            <a:prstGeom prst="rect">
              <a:avLst/>
            </a:prstGeom>
            <a:solidFill>
              <a:srgbClr val="4D81AF">
                <a:alpha val="50000"/>
              </a:srgbClr>
            </a:solidFill>
            <a:ln w="9525">
              <a:noFill/>
              <a:miter lim="800000"/>
              <a:headEnd/>
              <a:tailEnd/>
            </a:ln>
            <a:effectLst/>
          </p:spPr>
          <p:txBody>
            <a:bodyPr rot="10800000" wrap="none" lIns="91420" tIns="45710" rIns="91420" bIns="45710" anchor="ctr"/>
            <a:lstStyle/>
            <a:p>
              <a:pPr marL="0" marR="0" lvl="0" indent="0" algn="ctr" defTabSz="647017" eaLnBrk="1" fontAlgn="auto" latinLnBrk="0" hangingPunct="1">
                <a:lnSpc>
                  <a:spcPct val="100000"/>
                </a:lnSpc>
                <a:spcBef>
                  <a:spcPts val="0"/>
                </a:spcBef>
                <a:spcAft>
                  <a:spcPts val="0"/>
                </a:spcAft>
                <a:buClrTx/>
                <a:buSzTx/>
                <a:buFontTx/>
                <a:buNone/>
                <a:tabLst/>
                <a:defRPr/>
              </a:pPr>
              <a:endParaRPr kumimoji="0" lang="zh-CN" altLang="en-US" sz="530" b="0" i="0" u="none" strike="noStrike" kern="0" cap="none" spc="0" normalizeH="0" baseline="0" noProof="0">
                <a:ln>
                  <a:noFill/>
                </a:ln>
                <a:solidFill>
                  <a:prstClr val="white"/>
                </a:solidFill>
                <a:effectLst/>
                <a:uLnTx/>
                <a:uFillTx/>
                <a:ea typeface="黑体" panose="02010609060101010101" pitchFamily="49" charset="-122"/>
              </a:endParaRPr>
            </a:p>
          </p:txBody>
        </p:sp>
        <p:sp>
          <p:nvSpPr>
            <p:cNvPr id="12" name="Rectangle 5"/>
            <p:cNvSpPr>
              <a:spLocks noChangeArrowheads="1"/>
            </p:cNvSpPr>
            <p:nvPr/>
          </p:nvSpPr>
          <p:spPr bwMode="gray">
            <a:xfrm rot="10800000">
              <a:off x="671268" y="0"/>
              <a:ext cx="124727" cy="63170"/>
            </a:xfrm>
            <a:prstGeom prst="rect">
              <a:avLst/>
            </a:prstGeom>
            <a:solidFill>
              <a:srgbClr val="6F7170">
                <a:alpha val="50000"/>
              </a:srgbClr>
            </a:solidFill>
            <a:ln w="9525" algn="ctr">
              <a:noFill/>
              <a:miter lim="800000"/>
              <a:headEnd/>
              <a:tailEnd/>
            </a:ln>
            <a:effectLst/>
          </p:spPr>
          <p:txBody>
            <a:bodyPr rot="10800000" wrap="none" lIns="91420" tIns="45710" rIns="91420" bIns="45710" anchor="ctr"/>
            <a:lstStyle/>
            <a:p>
              <a:pPr marL="0" marR="0" lvl="0" indent="0" algn="ctr" defTabSz="647017" eaLnBrk="1" fontAlgn="auto" latinLnBrk="0" hangingPunct="1">
                <a:lnSpc>
                  <a:spcPct val="100000"/>
                </a:lnSpc>
                <a:spcBef>
                  <a:spcPts val="0"/>
                </a:spcBef>
                <a:spcAft>
                  <a:spcPts val="0"/>
                </a:spcAft>
                <a:buClrTx/>
                <a:buSzTx/>
                <a:buFontTx/>
                <a:buNone/>
                <a:tabLst/>
                <a:defRPr/>
              </a:pPr>
              <a:endParaRPr kumimoji="0" lang="zh-CN" altLang="en-US" sz="530" b="0" i="0" u="none" strike="noStrike" kern="0" cap="none" spc="0" normalizeH="0" baseline="0" noProof="0">
                <a:ln>
                  <a:noFill/>
                </a:ln>
                <a:solidFill>
                  <a:prstClr val="white"/>
                </a:solidFill>
                <a:effectLst/>
                <a:uLnTx/>
                <a:uFillTx/>
                <a:ea typeface="黑体" panose="02010609060101010101" pitchFamily="49" charset="-122"/>
              </a:endParaRPr>
            </a:p>
          </p:txBody>
        </p:sp>
        <p:sp>
          <p:nvSpPr>
            <p:cNvPr id="13" name="Rectangle 6"/>
            <p:cNvSpPr>
              <a:spLocks noChangeArrowheads="1"/>
            </p:cNvSpPr>
            <p:nvPr/>
          </p:nvSpPr>
          <p:spPr bwMode="gray">
            <a:xfrm rot="10800000">
              <a:off x="1639933" y="0"/>
              <a:ext cx="7504066" cy="63170"/>
            </a:xfrm>
            <a:prstGeom prst="rect">
              <a:avLst/>
            </a:prstGeom>
            <a:solidFill>
              <a:srgbClr val="B2C9DC">
                <a:alpha val="50000"/>
              </a:srgbClr>
            </a:solidFill>
            <a:ln w="9525">
              <a:noFill/>
              <a:miter lim="800000"/>
              <a:headEnd/>
              <a:tailEnd/>
            </a:ln>
            <a:effectLst/>
          </p:spPr>
          <p:txBody>
            <a:bodyPr rot="10800000" wrap="none" lIns="91420" tIns="45710" rIns="91420" bIns="45710" anchor="ctr"/>
            <a:lstStyle/>
            <a:p>
              <a:pPr marL="0" marR="0" lvl="0" indent="0" algn="ctr" defTabSz="647017" eaLnBrk="1" fontAlgn="auto" latinLnBrk="0" hangingPunct="1">
                <a:lnSpc>
                  <a:spcPct val="100000"/>
                </a:lnSpc>
                <a:spcBef>
                  <a:spcPts val="0"/>
                </a:spcBef>
                <a:spcAft>
                  <a:spcPts val="0"/>
                </a:spcAft>
                <a:buClrTx/>
                <a:buSzTx/>
                <a:buFontTx/>
                <a:buNone/>
                <a:tabLst/>
                <a:defRPr/>
              </a:pPr>
              <a:endParaRPr kumimoji="0" lang="zh-CN" altLang="en-US" sz="530" b="0" i="0" u="none" strike="noStrike" kern="0" cap="none" spc="0" normalizeH="0" baseline="0" noProof="0">
                <a:ln>
                  <a:noFill/>
                </a:ln>
                <a:solidFill>
                  <a:srgbClr val="000000"/>
                </a:solidFill>
                <a:effectLst/>
                <a:uLnTx/>
                <a:uFillTx/>
                <a:ea typeface="黑体" panose="02010609060101010101" pitchFamily="49" charset="-122"/>
              </a:endParaRPr>
            </a:p>
          </p:txBody>
        </p:sp>
        <p:sp>
          <p:nvSpPr>
            <p:cNvPr id="14" name="Rectangle 7"/>
            <p:cNvSpPr>
              <a:spLocks noChangeArrowheads="1"/>
            </p:cNvSpPr>
            <p:nvPr/>
          </p:nvSpPr>
          <p:spPr bwMode="gray">
            <a:xfrm rot="10800000">
              <a:off x="437360" y="0"/>
              <a:ext cx="82612" cy="63170"/>
            </a:xfrm>
            <a:prstGeom prst="rect">
              <a:avLst/>
            </a:prstGeom>
            <a:solidFill>
              <a:srgbClr val="4D81AF">
                <a:alpha val="50000"/>
              </a:srgbClr>
            </a:solidFill>
            <a:ln w="9525">
              <a:noFill/>
              <a:miter lim="800000"/>
              <a:headEnd/>
              <a:tailEnd/>
            </a:ln>
            <a:effectLst/>
          </p:spPr>
          <p:txBody>
            <a:bodyPr rot="10800000" wrap="none" lIns="91420" tIns="45710" rIns="91420" bIns="45710" anchor="ctr"/>
            <a:lstStyle/>
            <a:p>
              <a:pPr marL="0" marR="0" lvl="0" indent="0" algn="ctr" defTabSz="647017" eaLnBrk="1" fontAlgn="auto" latinLnBrk="0" hangingPunct="1">
                <a:lnSpc>
                  <a:spcPct val="100000"/>
                </a:lnSpc>
                <a:spcBef>
                  <a:spcPts val="0"/>
                </a:spcBef>
                <a:spcAft>
                  <a:spcPts val="0"/>
                </a:spcAft>
                <a:buClrTx/>
                <a:buSzTx/>
                <a:buFontTx/>
                <a:buNone/>
                <a:tabLst/>
                <a:defRPr/>
              </a:pPr>
              <a:endParaRPr kumimoji="0" lang="zh-CN" altLang="en-US" sz="530" b="0" i="0" u="none" strike="noStrike" kern="0" cap="none" spc="0" normalizeH="0" baseline="0" noProof="0">
                <a:ln>
                  <a:noFill/>
                </a:ln>
                <a:solidFill>
                  <a:prstClr val="white"/>
                </a:solidFill>
                <a:effectLst/>
                <a:uLnTx/>
                <a:uFillTx/>
                <a:ea typeface="黑体" panose="02010609060101010101" pitchFamily="49" charset="-122"/>
              </a:endParaRPr>
            </a:p>
          </p:txBody>
        </p:sp>
      </p:grpSp>
    </p:spTree>
    <p:extLst>
      <p:ext uri="{BB962C8B-B14F-4D97-AF65-F5344CB8AC3E}">
        <p14:creationId xmlns:p14="http://schemas.microsoft.com/office/powerpoint/2010/main" val="152502730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Lst>
  <p:txStyles>
    <p:titleStyle>
      <a:lvl1pPr>
        <a:defRPr>
          <a:latin typeface="+mj-lt"/>
          <a:ea typeface="+mj-ea"/>
          <a:cs typeface="+mj-cs"/>
        </a:defRPr>
      </a:lvl1pPr>
    </p:titleStyle>
    <p:bodyStyle>
      <a:lvl1pPr marL="0">
        <a:defRPr>
          <a:latin typeface="+mn-lt"/>
          <a:ea typeface="+mn-ea"/>
          <a:cs typeface="+mn-cs"/>
        </a:defRPr>
      </a:lvl1pPr>
      <a:lvl2pPr marL="242673">
        <a:defRPr>
          <a:latin typeface="+mn-lt"/>
          <a:ea typeface="+mn-ea"/>
          <a:cs typeface="+mn-cs"/>
        </a:defRPr>
      </a:lvl2pPr>
      <a:lvl3pPr marL="485347">
        <a:defRPr>
          <a:latin typeface="+mn-lt"/>
          <a:ea typeface="+mn-ea"/>
          <a:cs typeface="+mn-cs"/>
        </a:defRPr>
      </a:lvl3pPr>
      <a:lvl4pPr marL="728020">
        <a:defRPr>
          <a:latin typeface="+mn-lt"/>
          <a:ea typeface="+mn-ea"/>
          <a:cs typeface="+mn-cs"/>
        </a:defRPr>
      </a:lvl4pPr>
      <a:lvl5pPr marL="970694">
        <a:defRPr>
          <a:latin typeface="+mn-lt"/>
          <a:ea typeface="+mn-ea"/>
          <a:cs typeface="+mn-cs"/>
        </a:defRPr>
      </a:lvl5pPr>
      <a:lvl6pPr marL="1213367">
        <a:defRPr>
          <a:latin typeface="+mn-lt"/>
          <a:ea typeface="+mn-ea"/>
          <a:cs typeface="+mn-cs"/>
        </a:defRPr>
      </a:lvl6pPr>
      <a:lvl7pPr marL="1456041">
        <a:defRPr>
          <a:latin typeface="+mn-lt"/>
          <a:ea typeface="+mn-ea"/>
          <a:cs typeface="+mn-cs"/>
        </a:defRPr>
      </a:lvl7pPr>
      <a:lvl8pPr marL="1698715">
        <a:defRPr>
          <a:latin typeface="+mn-lt"/>
          <a:ea typeface="+mn-ea"/>
          <a:cs typeface="+mn-cs"/>
        </a:defRPr>
      </a:lvl8pPr>
      <a:lvl9pPr marL="1941388">
        <a:defRPr>
          <a:latin typeface="+mn-lt"/>
          <a:ea typeface="+mn-ea"/>
          <a:cs typeface="+mn-cs"/>
        </a:defRPr>
      </a:lvl9pPr>
    </p:bodyStyle>
    <p:otherStyle>
      <a:lvl1pPr marL="0">
        <a:defRPr>
          <a:latin typeface="+mn-lt"/>
          <a:ea typeface="+mn-ea"/>
          <a:cs typeface="+mn-cs"/>
        </a:defRPr>
      </a:lvl1pPr>
      <a:lvl2pPr marL="242673">
        <a:defRPr>
          <a:latin typeface="+mn-lt"/>
          <a:ea typeface="+mn-ea"/>
          <a:cs typeface="+mn-cs"/>
        </a:defRPr>
      </a:lvl2pPr>
      <a:lvl3pPr marL="485347">
        <a:defRPr>
          <a:latin typeface="+mn-lt"/>
          <a:ea typeface="+mn-ea"/>
          <a:cs typeface="+mn-cs"/>
        </a:defRPr>
      </a:lvl3pPr>
      <a:lvl4pPr marL="728020">
        <a:defRPr>
          <a:latin typeface="+mn-lt"/>
          <a:ea typeface="+mn-ea"/>
          <a:cs typeface="+mn-cs"/>
        </a:defRPr>
      </a:lvl4pPr>
      <a:lvl5pPr marL="970694">
        <a:defRPr>
          <a:latin typeface="+mn-lt"/>
          <a:ea typeface="+mn-ea"/>
          <a:cs typeface="+mn-cs"/>
        </a:defRPr>
      </a:lvl5pPr>
      <a:lvl6pPr marL="1213367">
        <a:defRPr>
          <a:latin typeface="+mn-lt"/>
          <a:ea typeface="+mn-ea"/>
          <a:cs typeface="+mn-cs"/>
        </a:defRPr>
      </a:lvl6pPr>
      <a:lvl7pPr marL="1456041">
        <a:defRPr>
          <a:latin typeface="+mn-lt"/>
          <a:ea typeface="+mn-ea"/>
          <a:cs typeface="+mn-cs"/>
        </a:defRPr>
      </a:lvl7pPr>
      <a:lvl8pPr marL="1698715">
        <a:defRPr>
          <a:latin typeface="+mn-lt"/>
          <a:ea typeface="+mn-ea"/>
          <a:cs typeface="+mn-cs"/>
        </a:defRPr>
      </a:lvl8pPr>
      <a:lvl9pPr marL="194138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Layout" Target="../diagrams/layout3.xml"/><Relationship Id="rId7" Type="http://schemas.openxmlformats.org/officeDocument/2006/relationships/image" Target="../media/image12.jpe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 Id="rId4" Type="http://schemas.openxmlformats.org/officeDocument/2006/relationships/image" Target="../media/image28.jpeg"/></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8.xml"/><Relationship Id="rId4" Type="http://schemas.openxmlformats.org/officeDocument/2006/relationships/image" Target="../media/image42.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4" y="-319"/>
            <a:ext cx="7628021" cy="8001337"/>
          </a:xfrm>
          <a:prstGeom prst="rect">
            <a:avLst/>
          </a:prstGeom>
          <a:blipFill>
            <a:blip r:embed="rId2" cstate="email">
              <a:extLst>
                <a:ext uri="{28A0092B-C50C-407E-A947-70E740481C1C}">
                  <a14:useLocalDpi xmlns:a14="http://schemas.microsoft.com/office/drawing/2010/main"/>
                </a:ext>
              </a:extLst>
            </a:blip>
            <a:stretch>
              <a:fillRect/>
            </a:stretch>
          </a:blipFill>
        </p:spPr>
        <p:txBody>
          <a:bodyPr wrap="square" lIns="0" tIns="0" rIns="0" bIns="0" rtlCol="0"/>
          <a:lstStyle/>
          <a:p>
            <a:pPr defTabSz="485347" eaLnBrk="1" fontAlgn="auto" hangingPunct="1">
              <a:spcBef>
                <a:spcPts val="0"/>
              </a:spcBef>
              <a:spcAft>
                <a:spcPts val="0"/>
              </a:spcAft>
              <a:defRPr/>
            </a:pPr>
            <a:endParaRPr sz="956">
              <a:solidFill>
                <a:prstClr val="black"/>
              </a:solidFill>
              <a:latin typeface="微软雅黑" panose="020B0503020204020204" pitchFamily="34" charset="-122"/>
              <a:ea typeface="微软雅黑" panose="020B0503020204020204" pitchFamily="34" charset="-122"/>
            </a:endParaRPr>
          </a:p>
        </p:txBody>
      </p:sp>
      <p:sp>
        <p:nvSpPr>
          <p:cNvPr id="3" name="object 3"/>
          <p:cNvSpPr/>
          <p:nvPr/>
        </p:nvSpPr>
        <p:spPr>
          <a:xfrm>
            <a:off x="2182365" y="0"/>
            <a:ext cx="8488482" cy="8001000"/>
          </a:xfrm>
          <a:custGeom>
            <a:avLst/>
            <a:gdLst/>
            <a:ahLst/>
            <a:cxnLst/>
            <a:rect l="l" t="t" r="r" b="b"/>
            <a:pathLst>
              <a:path w="15993110" h="11308080">
                <a:moveTo>
                  <a:pt x="15993020" y="11308032"/>
                </a:moveTo>
                <a:lnTo>
                  <a:pt x="0" y="11308032"/>
                </a:lnTo>
                <a:lnTo>
                  <a:pt x="5105917" y="0"/>
                </a:lnTo>
                <a:lnTo>
                  <a:pt x="15993020" y="0"/>
                </a:lnTo>
                <a:lnTo>
                  <a:pt x="15993020" y="11308032"/>
                </a:lnTo>
                <a:close/>
              </a:path>
            </a:pathLst>
          </a:custGeom>
          <a:solidFill>
            <a:srgbClr val="F3F3F3"/>
          </a:solidFill>
        </p:spPr>
        <p:txBody>
          <a:bodyPr wrap="square" lIns="0" tIns="0" rIns="0" bIns="0" rtlCol="0"/>
          <a:lstStyle/>
          <a:p>
            <a:pPr defTabSz="485347" eaLnBrk="1" fontAlgn="auto" hangingPunct="1">
              <a:spcBef>
                <a:spcPts val="0"/>
              </a:spcBef>
              <a:spcAft>
                <a:spcPts val="0"/>
              </a:spcAft>
              <a:defRPr/>
            </a:pPr>
            <a:endParaRPr sz="956">
              <a:solidFill>
                <a:prstClr val="black"/>
              </a:solidFill>
              <a:latin typeface="微软雅黑" panose="020B0503020204020204" pitchFamily="34" charset="-122"/>
              <a:ea typeface="微软雅黑" panose="020B0503020204020204" pitchFamily="34" charset="-122"/>
            </a:endParaRPr>
          </a:p>
        </p:txBody>
      </p:sp>
      <p:sp>
        <p:nvSpPr>
          <p:cNvPr id="4" name="object 4"/>
          <p:cNvSpPr/>
          <p:nvPr/>
        </p:nvSpPr>
        <p:spPr>
          <a:xfrm>
            <a:off x="2703149" y="216056"/>
            <a:ext cx="2410578" cy="6269269"/>
          </a:xfrm>
          <a:prstGeom prst="rect">
            <a:avLst/>
          </a:prstGeom>
          <a:blipFill>
            <a:blip r:embed="rId3" cstate="email">
              <a:extLst>
                <a:ext uri="{28A0092B-C50C-407E-A947-70E740481C1C}">
                  <a14:useLocalDpi xmlns:a14="http://schemas.microsoft.com/office/drawing/2010/main"/>
                </a:ext>
              </a:extLst>
            </a:blip>
            <a:stretch>
              <a:fillRect/>
            </a:stretch>
          </a:blipFill>
        </p:spPr>
        <p:txBody>
          <a:bodyPr wrap="square" lIns="0" tIns="0" rIns="0" bIns="0" rtlCol="0"/>
          <a:lstStyle/>
          <a:p>
            <a:pPr defTabSz="485347" eaLnBrk="1" fontAlgn="auto" hangingPunct="1">
              <a:spcBef>
                <a:spcPts val="0"/>
              </a:spcBef>
              <a:spcAft>
                <a:spcPts val="0"/>
              </a:spcAft>
              <a:defRPr/>
            </a:pPr>
            <a:endParaRPr sz="956">
              <a:solidFill>
                <a:prstClr val="black"/>
              </a:solidFill>
              <a:latin typeface="微软雅黑" panose="020B0503020204020204" pitchFamily="34" charset="-122"/>
              <a:ea typeface="微软雅黑" panose="020B0503020204020204" pitchFamily="34" charset="-122"/>
            </a:endParaRPr>
          </a:p>
        </p:txBody>
      </p:sp>
      <p:sp>
        <p:nvSpPr>
          <p:cNvPr id="7" name="object 7"/>
          <p:cNvSpPr txBox="1">
            <a:spLocks noGrp="1"/>
          </p:cNvSpPr>
          <p:nvPr>
            <p:ph type="title"/>
          </p:nvPr>
        </p:nvSpPr>
        <p:spPr>
          <a:xfrm>
            <a:off x="4305097" y="3208412"/>
            <a:ext cx="6029498" cy="535629"/>
          </a:xfrm>
          <a:prstGeom prst="rect">
            <a:avLst/>
          </a:prstGeom>
        </p:spPr>
        <p:txBody>
          <a:bodyPr vert="horz" wrap="square" lIns="0" tIns="6066" rIns="0" bIns="0" rtlCol="0">
            <a:spAutoFit/>
          </a:bodyPr>
          <a:lstStyle/>
          <a:p>
            <a:pPr marL="2050254" marR="2697" indent="-2043850" algn="ctr">
              <a:lnSpc>
                <a:spcPct val="100600"/>
              </a:lnSpc>
              <a:spcBef>
                <a:spcPts val="48"/>
              </a:spcBef>
            </a:pPr>
            <a:r>
              <a:rPr lang="zh-CN" altLang="en-US" sz="3600" b="1" spc="3" dirty="0">
                <a:solidFill>
                  <a:srgbClr val="000000"/>
                </a:solidFill>
                <a:latin typeface="微软雅黑" panose="020B0503020204020204" pitchFamily="34" charset="-122"/>
                <a:ea typeface="微软雅黑" panose="020B0503020204020204" pitchFamily="34" charset="-122"/>
                <a:cs typeface="微软雅黑"/>
              </a:rPr>
              <a:t>无线网络</a:t>
            </a:r>
            <a:r>
              <a:rPr lang="en-US" altLang="zh-CN" sz="3600" b="1" spc="3" dirty="0">
                <a:solidFill>
                  <a:srgbClr val="000000"/>
                </a:solidFill>
                <a:latin typeface="微软雅黑" panose="020B0503020204020204" pitchFamily="34" charset="-122"/>
                <a:ea typeface="微软雅黑" panose="020B0503020204020204" pitchFamily="34" charset="-122"/>
                <a:cs typeface="微软雅黑"/>
              </a:rPr>
              <a:t>WLAN</a:t>
            </a:r>
            <a:r>
              <a:rPr lang="zh-CN" altLang="en-US" sz="3600" b="1" spc="3" dirty="0">
                <a:solidFill>
                  <a:srgbClr val="000000"/>
                </a:solidFill>
                <a:latin typeface="微软雅黑" panose="020B0503020204020204" pitchFamily="34" charset="-122"/>
                <a:ea typeface="微软雅黑" panose="020B0503020204020204" pitchFamily="34" charset="-122"/>
                <a:cs typeface="微软雅黑"/>
              </a:rPr>
              <a:t>安全概述</a:t>
            </a:r>
            <a:endParaRPr sz="3600" dirty="0">
              <a:latin typeface="微软雅黑" panose="020B0503020204020204" pitchFamily="34" charset="-122"/>
              <a:ea typeface="微软雅黑" panose="020B0503020204020204" pitchFamily="34" charset="-122"/>
              <a:cs typeface="微软雅黑"/>
            </a:endParaRPr>
          </a:p>
        </p:txBody>
      </p:sp>
      <p:sp>
        <p:nvSpPr>
          <p:cNvPr id="8" name="object 8"/>
          <p:cNvSpPr txBox="1"/>
          <p:nvPr/>
        </p:nvSpPr>
        <p:spPr>
          <a:xfrm>
            <a:off x="6097395" y="4520418"/>
            <a:ext cx="2443143" cy="329670"/>
          </a:xfrm>
          <a:prstGeom prst="rect">
            <a:avLst/>
          </a:prstGeom>
        </p:spPr>
        <p:txBody>
          <a:bodyPr vert="horz" wrap="square" lIns="0" tIns="7077" rIns="0" bIns="0" rtlCol="0">
            <a:spAutoFit/>
          </a:bodyPr>
          <a:lstStyle/>
          <a:p>
            <a:pPr marL="6741" algn="ctr" defTabSz="485347" eaLnBrk="1" fontAlgn="auto" hangingPunct="1">
              <a:spcBef>
                <a:spcPts val="56"/>
              </a:spcBef>
              <a:spcAft>
                <a:spcPts val="0"/>
              </a:spcAft>
              <a:defRPr/>
            </a:pPr>
            <a:r>
              <a:rPr lang="zh-CN" altLang="en-US" sz="2096" dirty="0">
                <a:solidFill>
                  <a:prstClr val="black"/>
                </a:solidFill>
                <a:latin typeface="微软雅黑" panose="020B0503020204020204" pitchFamily="34" charset="-122"/>
                <a:ea typeface="微软雅黑" panose="020B0503020204020204" pitchFamily="34" charset="-122"/>
                <a:cs typeface="微软雅黑"/>
              </a:rPr>
              <a:t>技</a:t>
            </a:r>
            <a:r>
              <a:rPr lang="zh-CN" altLang="en-US" sz="2096" dirty="0">
                <a:solidFill>
                  <a:prstClr val="black"/>
                </a:solidFill>
                <a:latin typeface="微软雅黑" panose="020B0503020204020204" pitchFamily="34" charset="-122"/>
                <a:ea typeface="微软雅黑" panose="020B0503020204020204" pitchFamily="34" charset="-122"/>
                <a:cs typeface="微软雅黑"/>
              </a:rPr>
              <a:t>术创新，变革未来</a:t>
            </a:r>
            <a:endParaRPr sz="2096" dirty="0">
              <a:solidFill>
                <a:prstClr val="black"/>
              </a:solidFill>
              <a:latin typeface="微软雅黑" panose="020B0503020204020204" pitchFamily="34" charset="-122"/>
              <a:ea typeface="微软雅黑" panose="020B0503020204020204" pitchFamily="34" charset="-122"/>
              <a:cs typeface="微软雅黑"/>
            </a:endParaRPr>
          </a:p>
        </p:txBody>
      </p:sp>
      <p:sp>
        <p:nvSpPr>
          <p:cNvPr id="5" name="Rectangle 4"/>
          <p:cNvSpPr/>
          <p:nvPr/>
        </p:nvSpPr>
        <p:spPr>
          <a:xfrm>
            <a:off x="4433559" y="4068107"/>
            <a:ext cx="6237288" cy="1563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00374" eaLnBrk="1" fontAlgn="auto" hangingPunct="1">
              <a:spcBef>
                <a:spcPts val="0"/>
              </a:spcBef>
              <a:spcAft>
                <a:spcPts val="0"/>
              </a:spcAft>
              <a:defRPr/>
            </a:pPr>
            <a:endParaRPr lang="zh-CN" altLang="en-US" sz="1576">
              <a:solidFill>
                <a:prstClr val="white"/>
              </a:solidFill>
              <a:latin typeface="Calibri"/>
              <a:ea typeface="宋体" panose="02010600030101010101" pitchFamily="2" charset="-122"/>
            </a:endParaRPr>
          </a:p>
        </p:txBody>
      </p:sp>
    </p:spTree>
    <p:extLst>
      <p:ext uri="{BB962C8B-B14F-4D97-AF65-F5344CB8AC3E}">
        <p14:creationId xmlns:p14="http://schemas.microsoft.com/office/powerpoint/2010/main" val="329515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安全概述</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信息过滤与链路认证</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dirty="0">
                <a:latin typeface="微软雅黑" pitchFamily="34" charset="-122"/>
                <a:ea typeface="微软雅黑" pitchFamily="34" charset="-122"/>
                <a:cs typeface="Arial" pitchFamily="34" charset="0"/>
              </a:rPr>
              <a:t>WLAN</a:t>
            </a:r>
            <a:r>
              <a:rPr lang="zh-CN" altLang="en-US" sz="2400" dirty="0">
                <a:latin typeface="微软雅黑" pitchFamily="34" charset="-122"/>
                <a:ea typeface="微软雅黑" pitchFamily="34" charset="-122"/>
                <a:cs typeface="Arial" pitchFamily="34" charset="0"/>
              </a:rPr>
              <a:t>数据安全</a:t>
            </a:r>
            <a:endParaRPr lang="en-US" altLang="zh-CN" sz="240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接入认证</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802.11i</a:t>
            </a:r>
            <a:r>
              <a:rPr lang="zh-CN" altLang="en-US" sz="2400" b="0" dirty="0">
                <a:latin typeface="微软雅黑" pitchFamily="34" charset="-122"/>
                <a:ea typeface="微软雅黑" pitchFamily="34" charset="-122"/>
                <a:cs typeface="Arial" pitchFamily="34" charset="0"/>
              </a:rPr>
              <a:t>技术</a:t>
            </a:r>
            <a:endParaRPr lang="en-US" altLang="zh-CN" sz="2400" b="0" dirty="0">
              <a:latin typeface="微软雅黑" pitchFamily="34" charset="-122"/>
              <a:ea typeface="微软雅黑" pitchFamily="34" charset="-122"/>
              <a:cs typeface="Arial" pitchFamily="34" charset="0"/>
            </a:endParaRPr>
          </a:p>
          <a:p>
            <a:pPr marL="0" indent="0">
              <a:buNone/>
            </a:pPr>
            <a:endParaRPr lang="zh-CN" altLang="en-US" dirty="0"/>
          </a:p>
        </p:txBody>
      </p:sp>
    </p:spTree>
    <p:extLst>
      <p:ext uri="{BB962C8B-B14F-4D97-AF65-F5344CB8AC3E}">
        <p14:creationId xmlns:p14="http://schemas.microsoft.com/office/powerpoint/2010/main" val="321244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1"/>
          <p:cNvSpPr>
            <a:spLocks noGrp="1"/>
          </p:cNvSpPr>
          <p:nvPr>
            <p:ph type="title"/>
          </p:nvPr>
        </p:nvSpPr>
        <p:spPr>
          <a:noFill/>
          <a:ln w="9525">
            <a:noFill/>
            <a:miter lim="800000"/>
            <a:headEnd/>
            <a:tailEnd/>
          </a:ln>
        </p:spPr>
        <p:txBody>
          <a:bodyPr vert="horz" wrap="square" lIns="106692" tIns="53346" rIns="106692" bIns="53346" numCol="1" anchor="ctr" anchorCtr="0" compatLnSpc="1">
            <a:prstTxWarp prst="textNoShape">
              <a:avLst/>
            </a:prstTxWarp>
          </a:bodyPr>
          <a:lstStyle/>
          <a:p>
            <a:r>
              <a:rPr lang="zh-CN" altLang="en-US" sz="3300"/>
              <a:t>数据安全</a:t>
            </a:r>
          </a:p>
        </p:txBody>
      </p:sp>
      <p:sp>
        <p:nvSpPr>
          <p:cNvPr id="4" name="灯片编号占位符 3"/>
          <p:cNvSpPr>
            <a:spLocks noGrp="1"/>
          </p:cNvSpPr>
          <p:nvPr>
            <p:ph type="sldNum" sz="quarter" idx="10"/>
          </p:nvPr>
        </p:nvSpPr>
        <p:spPr>
          <a:xfrm>
            <a:off x="1956531" y="7472110"/>
            <a:ext cx="1067118" cy="444500"/>
          </a:xfrm>
        </p:spPr>
        <p:txBody>
          <a:bodyPr/>
          <a:lstStyle/>
          <a:p>
            <a:pPr>
              <a:defRPr/>
            </a:pPr>
            <a:fld id="{80F63501-5866-4370-AEC8-31CB87146580}" type="slidenum">
              <a:rPr lang="zh-CN" altLang="en-US" smtClean="0">
                <a:latin typeface="微软雅黑" pitchFamily="34" charset="-122"/>
                <a:ea typeface="微软雅黑" pitchFamily="34" charset="-122"/>
              </a:rPr>
              <a:pPr>
                <a:defRPr/>
              </a:pPr>
              <a:t>11</a:t>
            </a:fld>
            <a:endParaRPr lang="zh-CN" altLang="en-US" dirty="0">
              <a:latin typeface="微软雅黑" pitchFamily="34" charset="-122"/>
              <a:ea typeface="微软雅黑" pitchFamily="34" charset="-122"/>
            </a:endParaRPr>
          </a:p>
        </p:txBody>
      </p:sp>
      <p:sp>
        <p:nvSpPr>
          <p:cNvPr id="34" name="Text Box 36"/>
          <p:cNvSpPr txBox="1">
            <a:spLocks noChangeArrowheads="1"/>
          </p:cNvSpPr>
          <p:nvPr/>
        </p:nvSpPr>
        <p:spPr bwMode="auto">
          <a:xfrm>
            <a:off x="713700" y="1078472"/>
            <a:ext cx="9668286" cy="161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6692" tIns="53346" rIns="106692" bIns="53346">
            <a:spAutoFit/>
          </a:bodyPr>
          <a:lstStyle>
            <a:defPPr>
              <a:defRPr lang="en-US"/>
            </a:defPPr>
            <a:lvl1pPr marL="342900" indent="-342900">
              <a:defRPr kumimoji="1" sz="2400" b="1">
                <a:latin typeface="Times New Roman" pitchFamily="18" charset="0"/>
                <a:ea typeface="宋体" pitchFamily="2" charset="-122"/>
              </a:defRPr>
            </a:lvl1pPr>
            <a:lvl2pPr lvl="1" algn="just" eaLnBrk="1" fontAlgn="t" latinLnBrk="1" hangingPunct="1">
              <a:lnSpc>
                <a:spcPct val="150000"/>
              </a:lnSpc>
              <a:spcBef>
                <a:spcPct val="50000"/>
              </a:spcBef>
              <a:buClr>
                <a:srgbClr val="CC0000"/>
              </a:buClr>
              <a:defRPr kumimoji="0" sz="2000" b="1">
                <a:latin typeface="微软雅黑" pitchFamily="34" charset="-122"/>
                <a:ea typeface="微软雅黑" pitchFamily="34" charset="-122"/>
              </a:defRPr>
            </a:lvl2pPr>
            <a:lvl3pPr marL="1143000" indent="-228600">
              <a:defRPr kumimoji="1" sz="2400" b="1">
                <a:latin typeface="Times New Roman" pitchFamily="18" charset="0"/>
                <a:ea typeface="宋体" pitchFamily="2" charset="-122"/>
              </a:defRPr>
            </a:lvl3pPr>
            <a:lvl4pPr marL="1600200" indent="-228600">
              <a:defRPr kumimoji="1" sz="2400" b="1">
                <a:latin typeface="Times New Roman" pitchFamily="18" charset="0"/>
                <a:ea typeface="宋体" pitchFamily="2" charset="-122"/>
              </a:defRPr>
            </a:lvl4pPr>
            <a:lvl5pPr marL="2057400" indent="-228600">
              <a:defRPr kumimoji="1" sz="2400" b="1">
                <a:latin typeface="Times New Roman" pitchFamily="18" charset="0"/>
                <a:ea typeface="宋体" pitchFamily="2" charset="-122"/>
              </a:defRPr>
            </a:lvl5pPr>
            <a:lvl6pPr marL="2514600" indent="-228600" eaLnBrk="0" fontAlgn="base" hangingPunct="0">
              <a:spcBef>
                <a:spcPct val="0"/>
              </a:spcBef>
              <a:spcAft>
                <a:spcPct val="0"/>
              </a:spcAft>
              <a:defRPr kumimoji="1" sz="2400" b="1">
                <a:latin typeface="Times New Roman" pitchFamily="18" charset="0"/>
                <a:ea typeface="宋体" pitchFamily="2" charset="-122"/>
              </a:defRPr>
            </a:lvl6pPr>
            <a:lvl7pPr marL="2971800" indent="-228600" eaLnBrk="0" fontAlgn="base" hangingPunct="0">
              <a:spcBef>
                <a:spcPct val="0"/>
              </a:spcBef>
              <a:spcAft>
                <a:spcPct val="0"/>
              </a:spcAft>
              <a:defRPr kumimoji="1" sz="2400" b="1">
                <a:latin typeface="Times New Roman" pitchFamily="18" charset="0"/>
                <a:ea typeface="宋体" pitchFamily="2" charset="-122"/>
              </a:defRPr>
            </a:lvl7pPr>
            <a:lvl8pPr marL="3429000" indent="-228600" eaLnBrk="0" fontAlgn="base" hangingPunct="0">
              <a:spcBef>
                <a:spcPct val="0"/>
              </a:spcBef>
              <a:spcAft>
                <a:spcPct val="0"/>
              </a:spcAft>
              <a:defRPr kumimoji="1" sz="2400" b="1">
                <a:latin typeface="Times New Roman" pitchFamily="18" charset="0"/>
                <a:ea typeface="宋体" pitchFamily="2" charset="-122"/>
              </a:defRPr>
            </a:lvl8pPr>
            <a:lvl9pPr marL="3886200" indent="-228600" eaLnBrk="0" fontAlgn="base" hangingPunct="0">
              <a:spcBef>
                <a:spcPct val="0"/>
              </a:spcBef>
              <a:spcAft>
                <a:spcPct val="0"/>
              </a:spcAft>
              <a:defRPr kumimoji="1" sz="2400" b="1">
                <a:latin typeface="Times New Roman" pitchFamily="18" charset="0"/>
                <a:ea typeface="宋体" pitchFamily="2" charset="-122"/>
              </a:defRPr>
            </a:lvl9pPr>
          </a:lstStyle>
          <a:p>
            <a:pPr marL="88910" indent="-88910"/>
            <a:r>
              <a:rPr lang="en-US" altLang="zh-CN" sz="2300">
                <a:solidFill>
                  <a:schemeClr val="tx1">
                    <a:lumMod val="50000"/>
                    <a:lumOff val="50000"/>
                  </a:schemeClr>
                </a:solidFill>
                <a:latin typeface="微软雅黑" pitchFamily="34" charset="-122"/>
                <a:ea typeface="微软雅黑" pitchFamily="34" charset="-122"/>
              </a:rPr>
              <a:t>WLAN</a:t>
            </a:r>
            <a:r>
              <a:rPr lang="zh-CN" altLang="en-US" sz="2300">
                <a:solidFill>
                  <a:schemeClr val="tx1">
                    <a:lumMod val="50000"/>
                    <a:lumOff val="50000"/>
                  </a:schemeClr>
                </a:solidFill>
                <a:latin typeface="微软雅黑" pitchFamily="34" charset="-122"/>
                <a:ea typeface="微软雅黑" pitchFamily="34" charset="-122"/>
              </a:rPr>
              <a:t>共享传输介质</a:t>
            </a:r>
            <a:endParaRPr lang="en-US" altLang="zh-CN" sz="2300">
              <a:solidFill>
                <a:schemeClr val="tx1">
                  <a:lumMod val="50000"/>
                  <a:lumOff val="50000"/>
                </a:schemeClr>
              </a:solidFill>
              <a:latin typeface="微软雅黑" pitchFamily="34" charset="-122"/>
              <a:ea typeface="微软雅黑" pitchFamily="34" charset="-122"/>
            </a:endParaRPr>
          </a:p>
          <a:p>
            <a:pPr marL="88910" indent="-88910"/>
            <a:endParaRPr lang="en-US" altLang="zh-CN" sz="1200">
              <a:solidFill>
                <a:schemeClr val="tx1">
                  <a:lumMod val="50000"/>
                  <a:lumOff val="50000"/>
                </a:schemeClr>
              </a:solidFill>
              <a:latin typeface="微软雅黑" pitchFamily="34" charset="-122"/>
              <a:ea typeface="微软雅黑" pitchFamily="34" charset="-122"/>
            </a:endParaRPr>
          </a:p>
          <a:p>
            <a:pPr marL="0" indent="7409"/>
            <a:r>
              <a:rPr lang="zh-CN" altLang="en-US" sz="2100" b="0">
                <a:solidFill>
                  <a:schemeClr val="tx1">
                    <a:lumMod val="50000"/>
                    <a:lumOff val="50000"/>
                  </a:schemeClr>
                </a:solidFill>
                <a:latin typeface="微软雅黑" pitchFamily="34" charset="-122"/>
                <a:ea typeface="微软雅黑" pitchFamily="34" charset="-122"/>
              </a:rPr>
              <a:t>对数据报文进行加密，保证只有特定的设备可以对接收到的报文成功解密。其他的设备虽然可以接收到数据报文，但是由于没有对应的密钥，无法对数据报文解密，从而实现了 </a:t>
            </a:r>
            <a:r>
              <a:rPr lang="en-US" altLang="zh-CN" sz="2100" b="0">
                <a:solidFill>
                  <a:schemeClr val="tx1">
                    <a:lumMod val="50000"/>
                    <a:lumOff val="50000"/>
                  </a:schemeClr>
                </a:solidFill>
                <a:latin typeface="微软雅黑" pitchFamily="34" charset="-122"/>
                <a:ea typeface="微软雅黑" pitchFamily="34" charset="-122"/>
              </a:rPr>
              <a:t>WLAN</a:t>
            </a:r>
            <a:r>
              <a:rPr lang="zh-CN" altLang="en-US" sz="2100" b="0">
                <a:solidFill>
                  <a:schemeClr val="tx1">
                    <a:lumMod val="50000"/>
                    <a:lumOff val="50000"/>
                  </a:schemeClr>
                </a:solidFill>
                <a:latin typeface="微软雅黑" pitchFamily="34" charset="-122"/>
                <a:ea typeface="微软雅黑" pitchFamily="34" charset="-122"/>
              </a:rPr>
              <a:t>数据的安全性保护</a:t>
            </a:r>
            <a:endParaRPr lang="en-US" altLang="zh-CN" sz="2100" b="0">
              <a:solidFill>
                <a:schemeClr val="tx1">
                  <a:lumMod val="50000"/>
                  <a:lumOff val="50000"/>
                </a:schemeClr>
              </a:solidFill>
              <a:latin typeface="微软雅黑" pitchFamily="34" charset="-122"/>
              <a:ea typeface="微软雅黑" pitchFamily="34" charset="-122"/>
            </a:endParaRPr>
          </a:p>
        </p:txBody>
      </p:sp>
      <p:pic>
        <p:nvPicPr>
          <p:cNvPr id="37"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1554042" y="3895242"/>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565964" y="5118991"/>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2454164" y="5378290"/>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3179228" y="6527698"/>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4763564" y="5877343"/>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Oval 4"/>
          <p:cNvSpPr>
            <a:spLocks noChangeArrowheads="1"/>
          </p:cNvSpPr>
          <p:nvPr/>
        </p:nvSpPr>
        <p:spPr bwMode="auto">
          <a:xfrm>
            <a:off x="2650946" y="3644761"/>
            <a:ext cx="2606657" cy="1427956"/>
          </a:xfrm>
          <a:prstGeom prst="ellipse">
            <a:avLst/>
          </a:prstGeom>
          <a:noFill/>
          <a:ln w="12700" algn="ctr">
            <a:solidFill>
              <a:schemeClr val="tx1"/>
            </a:solidFill>
            <a:round/>
            <a:headEnd/>
            <a:tailEnd/>
          </a:ln>
        </p:spPr>
        <p:txBody>
          <a:bodyPr wrap="none" lIns="106692" tIns="53346" rIns="106692" bIns="53346" anchor="ctr"/>
          <a:lstStyle/>
          <a:p>
            <a:endParaRPr lang="zh-CN" altLang="en-US">
              <a:latin typeface="微软雅黑" pitchFamily="34" charset="-122"/>
              <a:ea typeface="微软雅黑" pitchFamily="34" charset="-122"/>
            </a:endParaRPr>
          </a:p>
        </p:txBody>
      </p:sp>
      <p:sp>
        <p:nvSpPr>
          <p:cNvPr id="46" name="Oval 5"/>
          <p:cNvSpPr>
            <a:spLocks noChangeArrowheads="1"/>
          </p:cNvSpPr>
          <p:nvPr/>
        </p:nvSpPr>
        <p:spPr bwMode="auto">
          <a:xfrm>
            <a:off x="1680470" y="3394282"/>
            <a:ext cx="4537101" cy="2855913"/>
          </a:xfrm>
          <a:prstGeom prst="ellipse">
            <a:avLst/>
          </a:prstGeom>
          <a:noFill/>
          <a:ln w="12700" algn="ctr">
            <a:solidFill>
              <a:schemeClr val="tx1"/>
            </a:solidFill>
            <a:round/>
            <a:headEnd/>
            <a:tailEnd/>
          </a:ln>
        </p:spPr>
        <p:txBody>
          <a:bodyPr wrap="none" lIns="106692" tIns="53346" rIns="106692" bIns="53346" anchor="ctr"/>
          <a:lstStyle/>
          <a:p>
            <a:endParaRPr lang="zh-CN" altLang="en-US">
              <a:latin typeface="微软雅黑" pitchFamily="34" charset="-122"/>
              <a:ea typeface="微软雅黑" pitchFamily="34" charset="-122"/>
            </a:endParaRPr>
          </a:p>
        </p:txBody>
      </p:sp>
      <p:sp>
        <p:nvSpPr>
          <p:cNvPr id="47" name="Oval 5"/>
          <p:cNvSpPr>
            <a:spLocks noChangeArrowheads="1"/>
          </p:cNvSpPr>
          <p:nvPr/>
        </p:nvSpPr>
        <p:spPr bwMode="auto">
          <a:xfrm>
            <a:off x="713699" y="3189984"/>
            <a:ext cx="6470644" cy="3918861"/>
          </a:xfrm>
          <a:prstGeom prst="ellipse">
            <a:avLst/>
          </a:prstGeom>
          <a:noFill/>
          <a:ln w="12700" algn="ctr">
            <a:solidFill>
              <a:schemeClr val="tx1"/>
            </a:solidFill>
            <a:round/>
            <a:headEnd/>
            <a:tailEnd/>
          </a:ln>
        </p:spPr>
        <p:txBody>
          <a:bodyPr wrap="none" lIns="106692" tIns="53346" rIns="106692" bIns="53346" anchor="ctr"/>
          <a:lstStyle/>
          <a:p>
            <a:endParaRPr lang="zh-CN" altLang="en-US">
              <a:latin typeface="微软雅黑" pitchFamily="34" charset="-122"/>
              <a:ea typeface="微软雅黑" pitchFamily="34" charset="-122"/>
            </a:endParaRPr>
          </a:p>
        </p:txBody>
      </p:sp>
      <p:sp>
        <p:nvSpPr>
          <p:cNvPr id="3" name="矩形 2"/>
          <p:cNvSpPr/>
          <p:nvPr/>
        </p:nvSpPr>
        <p:spPr bwMode="auto">
          <a:xfrm>
            <a:off x="3234729" y="2858010"/>
            <a:ext cx="1428584" cy="1415982"/>
          </a:xfrm>
          <a:prstGeom prst="rect">
            <a:avLst/>
          </a:prstGeom>
          <a:solidFill>
            <a:srgbClr val="FFFFFF"/>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微软雅黑" pitchFamily="34" charset="-122"/>
              <a:ea typeface="微软雅黑" pitchFamily="34" charset="-122"/>
            </a:endParaRPr>
          </a:p>
        </p:txBody>
      </p:sp>
      <p:pic>
        <p:nvPicPr>
          <p:cNvPr id="36" name="Picture 2"/>
          <p:cNvPicPr>
            <a:picLocks noChangeAspect="1" noChangeArrowheads="1"/>
          </p:cNvPicPr>
          <p:nvPr/>
        </p:nvPicPr>
        <p:blipFill>
          <a:blip r:embed="rId3">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3301063" y="2858010"/>
            <a:ext cx="1155598" cy="1785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云形标注 4"/>
          <p:cNvSpPr/>
          <p:nvPr/>
        </p:nvSpPr>
        <p:spPr bwMode="auto">
          <a:xfrm>
            <a:off x="377562" y="3183487"/>
            <a:ext cx="1670520" cy="707992"/>
          </a:xfrm>
          <a:prstGeom prst="cloudCallout">
            <a:avLst>
              <a:gd name="adj1" fmla="val 44621"/>
              <a:gd name="adj2" fmla="val 93963"/>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defTabSz="1066922"/>
            <a:r>
              <a:rPr lang="zh-CN" altLang="en-US" sz="1400">
                <a:latin typeface="微软雅黑" pitchFamily="34" charset="-122"/>
                <a:ea typeface="微软雅黑" pitchFamily="34" charset="-122"/>
              </a:rPr>
              <a:t>银行密码</a:t>
            </a:r>
            <a:r>
              <a:rPr lang="en-US" altLang="zh-CN" sz="1400">
                <a:latin typeface="微软雅黑" pitchFamily="34" charset="-122"/>
                <a:ea typeface="微软雅黑" pitchFamily="34" charset="-122"/>
              </a:rPr>
              <a:t>……</a:t>
            </a:r>
            <a:endParaRPr lang="zh-CN" altLang="en-US" sz="1400">
              <a:latin typeface="微软雅黑" pitchFamily="34" charset="-122"/>
              <a:ea typeface="微软雅黑" pitchFamily="34" charset="-122"/>
            </a:endParaRPr>
          </a:p>
        </p:txBody>
      </p:sp>
      <p:sp>
        <p:nvSpPr>
          <p:cNvPr id="48" name="云形标注 47"/>
          <p:cNvSpPr/>
          <p:nvPr/>
        </p:nvSpPr>
        <p:spPr bwMode="auto">
          <a:xfrm>
            <a:off x="1213009" y="4795419"/>
            <a:ext cx="1670520" cy="707992"/>
          </a:xfrm>
          <a:prstGeom prst="cloudCallout">
            <a:avLst>
              <a:gd name="adj1" fmla="val 44621"/>
              <a:gd name="adj2" fmla="val 93963"/>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defTabSz="1066922"/>
            <a:r>
              <a:rPr lang="zh-CN" altLang="en-US" sz="1400">
                <a:latin typeface="微软雅黑" pitchFamily="34" charset="-122"/>
                <a:ea typeface="微软雅黑" pitchFamily="34" charset="-122"/>
              </a:rPr>
              <a:t>开会地点</a:t>
            </a:r>
            <a:r>
              <a:rPr lang="en-US" altLang="zh-CN" sz="1400">
                <a:latin typeface="微软雅黑" pitchFamily="34" charset="-122"/>
                <a:ea typeface="微软雅黑" pitchFamily="34" charset="-122"/>
              </a:rPr>
              <a:t>……</a:t>
            </a:r>
            <a:endParaRPr lang="zh-CN" altLang="en-US" sz="1400">
              <a:latin typeface="微软雅黑" pitchFamily="34" charset="-122"/>
              <a:ea typeface="微软雅黑" pitchFamily="34" charset="-122"/>
            </a:endParaRPr>
          </a:p>
        </p:txBody>
      </p:sp>
      <p:sp>
        <p:nvSpPr>
          <p:cNvPr id="51" name="云形标注 50"/>
          <p:cNvSpPr/>
          <p:nvPr/>
        </p:nvSpPr>
        <p:spPr bwMode="auto">
          <a:xfrm>
            <a:off x="4999625" y="5090179"/>
            <a:ext cx="1670520" cy="707992"/>
          </a:xfrm>
          <a:prstGeom prst="cloudCallout">
            <a:avLst>
              <a:gd name="adj1" fmla="val -36680"/>
              <a:gd name="adj2" fmla="val 109944"/>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defTabSz="1066922"/>
            <a:r>
              <a:rPr lang="zh-CN" altLang="en-US" sz="1400">
                <a:latin typeface="微软雅黑" pitchFamily="34" charset="-122"/>
                <a:ea typeface="微软雅黑" pitchFamily="34" charset="-122"/>
              </a:rPr>
              <a:t>老婆，我</a:t>
            </a:r>
            <a:r>
              <a:rPr lang="en-US" altLang="zh-CN" sz="1400">
                <a:latin typeface="微软雅黑" pitchFamily="34" charset="-122"/>
                <a:ea typeface="微软雅黑" pitchFamily="34" charset="-122"/>
              </a:rPr>
              <a:t>……</a:t>
            </a:r>
            <a:endParaRPr lang="zh-CN" altLang="en-US" sz="1400">
              <a:latin typeface="微软雅黑" pitchFamily="34" charset="-122"/>
              <a:ea typeface="微软雅黑" pitchFamily="34" charset="-122"/>
            </a:endParaRPr>
          </a:p>
        </p:txBody>
      </p:sp>
      <p:pic>
        <p:nvPicPr>
          <p:cNvPr id="20482"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179280" y="5298258"/>
            <a:ext cx="2993677" cy="2434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4492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1"/>
          <p:cNvSpPr>
            <a:spLocks noGrp="1"/>
          </p:cNvSpPr>
          <p:nvPr>
            <p:ph type="title"/>
          </p:nvPr>
        </p:nvSpPr>
        <p:spPr>
          <a:noFill/>
          <a:ln w="9525">
            <a:noFill/>
            <a:miter lim="800000"/>
            <a:headEnd/>
            <a:tailEnd/>
          </a:ln>
        </p:spPr>
        <p:txBody>
          <a:bodyPr vert="horz" wrap="square" lIns="106692" tIns="53346" rIns="106692" bIns="53346" numCol="1" anchor="ctr" anchorCtr="0" compatLnSpc="1">
            <a:prstTxWarp prst="textNoShape">
              <a:avLst/>
            </a:prstTxWarp>
          </a:bodyPr>
          <a:lstStyle/>
          <a:p>
            <a:r>
              <a:rPr lang="zh-CN" altLang="en-US" sz="3300"/>
              <a:t>数据安全</a:t>
            </a:r>
          </a:p>
        </p:txBody>
      </p:sp>
      <p:sp>
        <p:nvSpPr>
          <p:cNvPr id="4" name="灯片编号占位符 3"/>
          <p:cNvSpPr>
            <a:spLocks noGrp="1"/>
          </p:cNvSpPr>
          <p:nvPr>
            <p:ph type="sldNum" sz="quarter" idx="10"/>
          </p:nvPr>
        </p:nvSpPr>
        <p:spPr>
          <a:xfrm>
            <a:off x="1956531" y="7472110"/>
            <a:ext cx="1067118" cy="444500"/>
          </a:xfrm>
        </p:spPr>
        <p:txBody>
          <a:bodyPr/>
          <a:lstStyle/>
          <a:p>
            <a:pPr>
              <a:defRPr/>
            </a:pPr>
            <a:fld id="{80F63501-5866-4370-AEC8-31CB87146580}" type="slidenum">
              <a:rPr lang="zh-CN" altLang="en-US" smtClean="0">
                <a:latin typeface="微软雅黑" pitchFamily="34" charset="-122"/>
                <a:ea typeface="微软雅黑" pitchFamily="34" charset="-122"/>
              </a:rPr>
              <a:pPr>
                <a:defRPr/>
              </a:pPr>
              <a:t>12</a:t>
            </a:fld>
            <a:endParaRPr lang="zh-CN" altLang="en-US" dirty="0">
              <a:latin typeface="微软雅黑" pitchFamily="34" charset="-122"/>
              <a:ea typeface="微软雅黑" pitchFamily="34" charset="-122"/>
            </a:endParaRPr>
          </a:p>
        </p:txBody>
      </p:sp>
      <p:sp>
        <p:nvSpPr>
          <p:cNvPr id="34" name="Text Box 36"/>
          <p:cNvSpPr txBox="1">
            <a:spLocks noChangeArrowheads="1"/>
          </p:cNvSpPr>
          <p:nvPr/>
        </p:nvSpPr>
        <p:spPr bwMode="auto">
          <a:xfrm>
            <a:off x="545631" y="1220060"/>
            <a:ext cx="9668286" cy="466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6692" tIns="53346" rIns="106692" bIns="53346">
            <a:spAutoFit/>
          </a:bodyPr>
          <a:lstStyle>
            <a:defPPr>
              <a:defRPr lang="en-US"/>
            </a:defPPr>
            <a:lvl1pPr marL="342900" indent="-342900">
              <a:defRPr kumimoji="1" sz="2400" b="1">
                <a:latin typeface="Times New Roman" pitchFamily="18" charset="0"/>
                <a:ea typeface="宋体" pitchFamily="2" charset="-122"/>
              </a:defRPr>
            </a:lvl1pPr>
            <a:lvl2pPr lvl="1" algn="just" eaLnBrk="1" fontAlgn="t" latinLnBrk="1" hangingPunct="1">
              <a:lnSpc>
                <a:spcPct val="150000"/>
              </a:lnSpc>
              <a:spcBef>
                <a:spcPct val="50000"/>
              </a:spcBef>
              <a:buClr>
                <a:srgbClr val="CC0000"/>
              </a:buClr>
              <a:defRPr kumimoji="0" sz="2000" b="1">
                <a:latin typeface="微软雅黑" pitchFamily="34" charset="-122"/>
                <a:ea typeface="微软雅黑" pitchFamily="34" charset="-122"/>
              </a:defRPr>
            </a:lvl2pPr>
            <a:lvl3pPr marL="1143000" indent="-228600">
              <a:defRPr kumimoji="1" sz="2400" b="1">
                <a:latin typeface="Times New Roman" pitchFamily="18" charset="0"/>
                <a:ea typeface="宋体" pitchFamily="2" charset="-122"/>
              </a:defRPr>
            </a:lvl3pPr>
            <a:lvl4pPr marL="1600200" indent="-228600">
              <a:defRPr kumimoji="1" sz="2400" b="1">
                <a:latin typeface="Times New Roman" pitchFamily="18" charset="0"/>
                <a:ea typeface="宋体" pitchFamily="2" charset="-122"/>
              </a:defRPr>
            </a:lvl4pPr>
            <a:lvl5pPr marL="2057400" indent="-228600">
              <a:defRPr kumimoji="1" sz="2400" b="1">
                <a:latin typeface="Times New Roman" pitchFamily="18" charset="0"/>
                <a:ea typeface="宋体" pitchFamily="2" charset="-122"/>
              </a:defRPr>
            </a:lvl5pPr>
            <a:lvl6pPr marL="2514600" indent="-228600" eaLnBrk="0" fontAlgn="base" hangingPunct="0">
              <a:spcBef>
                <a:spcPct val="0"/>
              </a:spcBef>
              <a:spcAft>
                <a:spcPct val="0"/>
              </a:spcAft>
              <a:defRPr kumimoji="1" sz="2400" b="1">
                <a:latin typeface="Times New Roman" pitchFamily="18" charset="0"/>
                <a:ea typeface="宋体" pitchFamily="2" charset="-122"/>
              </a:defRPr>
            </a:lvl6pPr>
            <a:lvl7pPr marL="2971800" indent="-228600" eaLnBrk="0" fontAlgn="base" hangingPunct="0">
              <a:spcBef>
                <a:spcPct val="0"/>
              </a:spcBef>
              <a:spcAft>
                <a:spcPct val="0"/>
              </a:spcAft>
              <a:defRPr kumimoji="1" sz="2400" b="1">
                <a:latin typeface="Times New Roman" pitchFamily="18" charset="0"/>
                <a:ea typeface="宋体" pitchFamily="2" charset="-122"/>
              </a:defRPr>
            </a:lvl7pPr>
            <a:lvl8pPr marL="3429000" indent="-228600" eaLnBrk="0" fontAlgn="base" hangingPunct="0">
              <a:spcBef>
                <a:spcPct val="0"/>
              </a:spcBef>
              <a:spcAft>
                <a:spcPct val="0"/>
              </a:spcAft>
              <a:defRPr kumimoji="1" sz="2400" b="1">
                <a:latin typeface="Times New Roman" pitchFamily="18" charset="0"/>
                <a:ea typeface="宋体" pitchFamily="2" charset="-122"/>
              </a:defRPr>
            </a:lvl8pPr>
            <a:lvl9pPr marL="3886200" indent="-228600" eaLnBrk="0" fontAlgn="base" hangingPunct="0">
              <a:spcBef>
                <a:spcPct val="0"/>
              </a:spcBef>
              <a:spcAft>
                <a:spcPct val="0"/>
              </a:spcAft>
              <a:defRPr kumimoji="1" sz="2400" b="1">
                <a:latin typeface="Times New Roman" pitchFamily="18" charset="0"/>
                <a:ea typeface="宋体" pitchFamily="2" charset="-122"/>
              </a:defRPr>
            </a:lvl9pPr>
          </a:lstStyle>
          <a:p>
            <a:pPr marL="88910" indent="-88910"/>
            <a:r>
              <a:rPr lang="zh-CN" altLang="en-US" sz="2300" spc="350">
                <a:solidFill>
                  <a:schemeClr val="tx1">
                    <a:lumMod val="50000"/>
                    <a:lumOff val="50000"/>
                  </a:schemeClr>
                </a:solidFill>
                <a:latin typeface="微软雅黑" pitchFamily="34" charset="-122"/>
                <a:ea typeface="微软雅黑" pitchFamily="34" charset="-122"/>
              </a:rPr>
              <a:t>四种安全服务</a:t>
            </a:r>
            <a:endParaRPr lang="en-US" altLang="zh-CN" sz="2100" b="0" spc="350">
              <a:solidFill>
                <a:schemeClr val="tx1">
                  <a:lumMod val="50000"/>
                  <a:lumOff val="50000"/>
                </a:schemeClr>
              </a:solidFill>
              <a:latin typeface="微软雅黑" pitchFamily="34" charset="-122"/>
              <a:ea typeface="微软雅黑" pitchFamily="34" charset="-122"/>
            </a:endParaRPr>
          </a:p>
        </p:txBody>
      </p:sp>
      <p:pic>
        <p:nvPicPr>
          <p:cNvPr id="20483"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803818" y="2656351"/>
            <a:ext cx="2845013" cy="425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图示 1"/>
          <p:cNvGraphicFramePr/>
          <p:nvPr>
            <p:extLst>
              <p:ext uri="{D42A27DB-BD31-4B8C-83A1-F6EECF244321}">
                <p14:modId xmlns:p14="http://schemas.microsoft.com/office/powerpoint/2010/main" val="3499351497"/>
              </p:ext>
            </p:extLst>
          </p:nvPr>
        </p:nvGraphicFramePr>
        <p:xfrm>
          <a:off x="476636" y="1984276"/>
          <a:ext cx="7114117" cy="4741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0013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4294967295"/>
          </p:nvPr>
        </p:nvSpPr>
        <p:spPr bwMode="auto">
          <a:xfrm>
            <a:off x="292717" y="1137180"/>
            <a:ext cx="10000897" cy="2275256"/>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401947" lvl="1" indent="-400096">
              <a:lnSpc>
                <a:spcPct val="150000"/>
              </a:lnSpc>
              <a:buFont typeface="Wingdings" pitchFamily="2" charset="2"/>
              <a:buChar char="p"/>
            </a:pPr>
            <a:r>
              <a:rPr lang="en-US" altLang="zh-CN" sz="2300">
                <a:solidFill>
                  <a:schemeClr val="tx1">
                    <a:lumMod val="50000"/>
                    <a:lumOff val="50000"/>
                  </a:schemeClr>
                </a:solidFill>
              </a:rPr>
              <a:t>WEP</a:t>
            </a:r>
            <a:r>
              <a:rPr lang="zh-CN" altLang="en-US" sz="2300">
                <a:solidFill>
                  <a:schemeClr val="tx1">
                    <a:lumMod val="50000"/>
                    <a:lumOff val="50000"/>
                  </a:schemeClr>
                </a:solidFill>
              </a:rPr>
              <a:t>（</a:t>
            </a:r>
            <a:r>
              <a:rPr lang="en-US" altLang="zh-CN" sz="2300">
                <a:solidFill>
                  <a:schemeClr val="tx1">
                    <a:lumMod val="50000"/>
                    <a:lumOff val="50000"/>
                  </a:schemeClr>
                </a:solidFill>
              </a:rPr>
              <a:t>Wired Equivalent Privacy </a:t>
            </a:r>
            <a:r>
              <a:rPr lang="zh-CN" altLang="en-US" sz="2300">
                <a:solidFill>
                  <a:schemeClr val="tx1">
                    <a:lumMod val="50000"/>
                    <a:lumOff val="50000"/>
                  </a:schemeClr>
                </a:solidFill>
              </a:rPr>
              <a:t>）有线等效保密</a:t>
            </a:r>
            <a:endParaRPr lang="en-US" altLang="zh-CN" sz="2300">
              <a:solidFill>
                <a:schemeClr val="tx1">
                  <a:lumMod val="50000"/>
                  <a:lumOff val="50000"/>
                </a:schemeClr>
              </a:solidFill>
            </a:endParaRPr>
          </a:p>
          <a:p>
            <a:pPr marL="401947" lvl="1" indent="-400096">
              <a:lnSpc>
                <a:spcPct val="150000"/>
              </a:lnSpc>
              <a:buFont typeface="Wingdings" pitchFamily="2" charset="2"/>
              <a:buChar char="p"/>
            </a:pPr>
            <a:r>
              <a:rPr lang="en-US" altLang="zh-CN" sz="2300">
                <a:solidFill>
                  <a:schemeClr val="tx1">
                    <a:lumMod val="50000"/>
                    <a:lumOff val="50000"/>
                  </a:schemeClr>
                </a:solidFill>
              </a:rPr>
              <a:t>WEP</a:t>
            </a:r>
            <a:r>
              <a:rPr lang="zh-CN" altLang="en-US" sz="2300">
                <a:solidFill>
                  <a:schemeClr val="tx1">
                    <a:lumMod val="50000"/>
                    <a:lumOff val="50000"/>
                  </a:schemeClr>
                </a:solidFill>
              </a:rPr>
              <a:t>是</a:t>
            </a:r>
            <a:r>
              <a:rPr lang="en-US" altLang="zh-CN" sz="2300">
                <a:solidFill>
                  <a:schemeClr val="tx1">
                    <a:lumMod val="50000"/>
                    <a:lumOff val="50000"/>
                  </a:schemeClr>
                </a:solidFill>
              </a:rPr>
              <a:t>MAC</a:t>
            </a:r>
            <a:r>
              <a:rPr lang="zh-CN" altLang="en-US" sz="2300">
                <a:solidFill>
                  <a:schemeClr val="tx1">
                    <a:lumMod val="50000"/>
                    <a:lumOff val="50000"/>
                  </a:schemeClr>
                </a:solidFill>
              </a:rPr>
              <a:t>层</a:t>
            </a:r>
            <a:r>
              <a:rPr lang="zh-CN" altLang="en-US" sz="2300" b="1">
                <a:solidFill>
                  <a:schemeClr val="tx1">
                    <a:lumMod val="50000"/>
                    <a:lumOff val="50000"/>
                  </a:schemeClr>
                </a:solidFill>
              </a:rPr>
              <a:t>加密算法</a:t>
            </a:r>
            <a:r>
              <a:rPr lang="zh-CN" altLang="en-US" sz="2300">
                <a:solidFill>
                  <a:schemeClr val="tx1">
                    <a:lumMod val="50000"/>
                    <a:lumOff val="50000"/>
                  </a:schemeClr>
                </a:solidFill>
              </a:rPr>
              <a:t>，保护终端与</a:t>
            </a:r>
            <a:r>
              <a:rPr lang="en-US" altLang="zh-CN" sz="2300">
                <a:solidFill>
                  <a:schemeClr val="tx1">
                    <a:lumMod val="50000"/>
                    <a:lumOff val="50000"/>
                  </a:schemeClr>
                </a:solidFill>
              </a:rPr>
              <a:t>AP</a:t>
            </a:r>
            <a:r>
              <a:rPr lang="zh-CN" altLang="en-US" sz="2300">
                <a:solidFill>
                  <a:schemeClr val="tx1">
                    <a:lumMod val="50000"/>
                    <a:lumOff val="50000"/>
                  </a:schemeClr>
                </a:solidFill>
              </a:rPr>
              <a:t>间的安全基，于对称密钥的</a:t>
            </a:r>
            <a:r>
              <a:rPr lang="en-US" altLang="zh-CN" sz="2300">
                <a:solidFill>
                  <a:schemeClr val="tx1">
                    <a:lumMod val="50000"/>
                    <a:lumOff val="50000"/>
                  </a:schemeClr>
                </a:solidFill>
              </a:rPr>
              <a:t>RC4</a:t>
            </a:r>
            <a:r>
              <a:rPr lang="zh-CN" altLang="en-US" sz="2300">
                <a:solidFill>
                  <a:schemeClr val="tx1">
                    <a:lumMod val="50000"/>
                    <a:lumOff val="50000"/>
                  </a:schemeClr>
                </a:solidFill>
              </a:rPr>
              <a:t>算法</a:t>
            </a:r>
          </a:p>
          <a:p>
            <a:pPr marL="401947" lvl="1" indent="-400096">
              <a:lnSpc>
                <a:spcPct val="150000"/>
              </a:lnSpc>
              <a:buFont typeface="Wingdings" pitchFamily="2" charset="2"/>
              <a:buChar char="p"/>
            </a:pPr>
            <a:r>
              <a:rPr lang="en-US" altLang="zh-CN" sz="2300">
                <a:solidFill>
                  <a:schemeClr val="tx1">
                    <a:lumMod val="50000"/>
                    <a:lumOff val="50000"/>
                  </a:schemeClr>
                </a:solidFill>
              </a:rPr>
              <a:t>WEP</a:t>
            </a:r>
            <a:r>
              <a:rPr lang="zh-CN" altLang="en-US" sz="2300">
                <a:solidFill>
                  <a:schemeClr val="tx1">
                    <a:lumMod val="50000"/>
                    <a:lumOff val="50000"/>
                  </a:schemeClr>
                </a:solidFill>
              </a:rPr>
              <a:t>加密采用静态的密钥，所有</a:t>
            </a:r>
            <a:r>
              <a:rPr lang="en-US" altLang="zh-CN" sz="2300">
                <a:solidFill>
                  <a:schemeClr val="tx1">
                    <a:lumMod val="50000"/>
                    <a:lumOff val="50000"/>
                  </a:schemeClr>
                </a:solidFill>
              </a:rPr>
              <a:t>STA</a:t>
            </a:r>
            <a:r>
              <a:rPr lang="zh-CN" altLang="en-US" sz="2300">
                <a:solidFill>
                  <a:schemeClr val="tx1">
                    <a:lumMod val="50000"/>
                    <a:lumOff val="50000"/>
                  </a:schemeClr>
                </a:solidFill>
              </a:rPr>
              <a:t>采用相同的密钥访问无线网络</a:t>
            </a:r>
            <a:endParaRPr lang="en-US" altLang="zh-CN" sz="2300">
              <a:solidFill>
                <a:schemeClr val="tx1">
                  <a:lumMod val="50000"/>
                  <a:lumOff val="50000"/>
                </a:schemeClr>
              </a:solidFill>
            </a:endParaRPr>
          </a:p>
        </p:txBody>
      </p:sp>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数据安</a:t>
            </a:r>
            <a:r>
              <a:rPr lang="zh-CN" altLang="en-US" smtClean="0"/>
              <a:t>全</a:t>
            </a:r>
            <a:r>
              <a:rPr lang="en-US" altLang="zh-CN" smtClean="0"/>
              <a:t>---</a:t>
            </a:r>
            <a:r>
              <a:rPr lang="en-US" altLang="en-US" smtClean="0"/>
              <a:t>WEP</a:t>
            </a:r>
            <a:r>
              <a:rPr lang="zh-CN" altLang="en-US"/>
              <a:t>加密</a:t>
            </a:r>
          </a:p>
        </p:txBody>
      </p:sp>
      <p:pic>
        <p:nvPicPr>
          <p:cNvPr id="1945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079" y="4336538"/>
            <a:ext cx="2408358" cy="1944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Rectangle 2"/>
          <p:cNvSpPr txBox="1">
            <a:spLocks noChangeArrowheads="1"/>
          </p:cNvSpPr>
          <p:nvPr/>
        </p:nvSpPr>
        <p:spPr bwMode="auto">
          <a:xfrm>
            <a:off x="300971" y="5176631"/>
            <a:ext cx="1841312" cy="648590"/>
          </a:xfrm>
          <a:prstGeom prst="rect">
            <a:avLst/>
          </a:prstGeom>
          <a:noFill/>
          <a:ln>
            <a:noFill/>
          </a:ln>
          <a:extLst/>
        </p:spPr>
        <p:txBody>
          <a:bodyPr vert="horz" wrap="square" lIns="106692" tIns="53346" rIns="106692" bIns="53346" numCol="1" anchor="ctr"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1852" lvl="1" indent="0" algn="ctr" eaLnBrk="1" hangingPunct="1">
              <a:lnSpc>
                <a:spcPct val="150000"/>
              </a:lnSpc>
              <a:buNone/>
            </a:pPr>
            <a:r>
              <a:rPr lang="en-US" altLang="zh-CN" sz="47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WEP</a:t>
            </a:r>
            <a:endParaRPr lang="zh-CN" altLang="en-US" sz="47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82" name="Picture 2"/>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982626" y="3455470"/>
            <a:ext cx="7261256" cy="43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3521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4294967295"/>
          </p:nvPr>
        </p:nvSpPr>
        <p:spPr bwMode="auto">
          <a:xfrm>
            <a:off x="1133871" y="1137180"/>
            <a:ext cx="8404853" cy="2863321"/>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marL="335265" lvl="1">
              <a:buFont typeface="Wingdings" pitchFamily="2" charset="2"/>
              <a:buChar char="p"/>
            </a:pPr>
            <a:r>
              <a:rPr lang="zh-CN" altLang="en-US" sz="2300">
                <a:solidFill>
                  <a:schemeClr val="tx1">
                    <a:lumMod val="50000"/>
                    <a:lumOff val="50000"/>
                  </a:schemeClr>
                </a:solidFill>
              </a:rPr>
              <a:t>接入认证</a:t>
            </a:r>
            <a:r>
              <a:rPr lang="en-US" altLang="zh-CN" sz="2300">
                <a:solidFill>
                  <a:schemeClr val="tx1">
                    <a:lumMod val="50000"/>
                    <a:lumOff val="50000"/>
                  </a:schemeClr>
                </a:solidFill>
              </a:rPr>
              <a:t>—</a:t>
            </a:r>
            <a:r>
              <a:rPr lang="zh-CN" altLang="en-US" sz="2300">
                <a:solidFill>
                  <a:schemeClr val="tx1">
                    <a:lumMod val="50000"/>
                    <a:lumOff val="50000"/>
                  </a:schemeClr>
                </a:solidFill>
              </a:rPr>
              <a:t>共享密钥认证</a:t>
            </a:r>
            <a:endParaRPr lang="en-US" altLang="zh-CN" sz="2300">
              <a:solidFill>
                <a:schemeClr val="tx1">
                  <a:lumMod val="50000"/>
                  <a:lumOff val="50000"/>
                </a:schemeClr>
              </a:solidFill>
            </a:endParaRPr>
          </a:p>
          <a:p>
            <a:pPr marL="335265" lvl="1">
              <a:buFont typeface="Wingdings" pitchFamily="2" charset="2"/>
              <a:buChar char="p"/>
            </a:pPr>
            <a:r>
              <a:rPr lang="zh-CN" altLang="en-US" sz="2300">
                <a:solidFill>
                  <a:schemeClr val="tx1">
                    <a:lumMod val="50000"/>
                    <a:lumOff val="50000"/>
                  </a:schemeClr>
                </a:solidFill>
              </a:rPr>
              <a:t>保密性</a:t>
            </a:r>
            <a:endParaRPr lang="en-US" altLang="zh-CN" sz="2300">
              <a:solidFill>
                <a:schemeClr val="tx1">
                  <a:lumMod val="50000"/>
                  <a:lumOff val="50000"/>
                </a:schemeClr>
              </a:solidFill>
            </a:endParaRPr>
          </a:p>
          <a:p>
            <a:pPr marL="726100" lvl="2" indent="-257470"/>
            <a:r>
              <a:rPr lang="zh-CN" altLang="en-US" smtClean="0">
                <a:solidFill>
                  <a:schemeClr val="tx1">
                    <a:lumMod val="50000"/>
                    <a:lumOff val="50000"/>
                  </a:schemeClr>
                </a:solidFill>
              </a:rPr>
              <a:t>加密算法可选</a:t>
            </a:r>
            <a:endParaRPr lang="en-US" altLang="zh-CN" smtClean="0">
              <a:solidFill>
                <a:schemeClr val="tx1">
                  <a:lumMod val="50000"/>
                  <a:lumOff val="50000"/>
                </a:schemeClr>
              </a:solidFill>
            </a:endParaRPr>
          </a:p>
          <a:p>
            <a:pPr marL="726100" lvl="2" indent="-257470"/>
            <a:r>
              <a:rPr lang="zh-CN" altLang="en-US">
                <a:solidFill>
                  <a:schemeClr val="tx1">
                    <a:lumMod val="50000"/>
                    <a:lumOff val="50000"/>
                  </a:schemeClr>
                </a:solidFill>
              </a:rPr>
              <a:t>基</a:t>
            </a:r>
            <a:r>
              <a:rPr lang="zh-CN" altLang="en-US" smtClean="0">
                <a:solidFill>
                  <a:schemeClr val="tx1">
                    <a:lumMod val="50000"/>
                    <a:lumOff val="50000"/>
                  </a:schemeClr>
                </a:solidFill>
              </a:rPr>
              <a:t>于</a:t>
            </a:r>
            <a:r>
              <a:rPr lang="en-US" altLang="zh-CN" smtClean="0">
                <a:solidFill>
                  <a:schemeClr val="tx1">
                    <a:lumMod val="50000"/>
                    <a:lumOff val="50000"/>
                  </a:schemeClr>
                </a:solidFill>
              </a:rPr>
              <a:t>RC4</a:t>
            </a:r>
            <a:r>
              <a:rPr lang="zh-CN" altLang="en-US">
                <a:solidFill>
                  <a:schemeClr val="tx1">
                    <a:lumMod val="50000"/>
                    <a:lumOff val="50000"/>
                  </a:schemeClr>
                </a:solidFill>
              </a:rPr>
              <a:t>算</a:t>
            </a:r>
            <a:r>
              <a:rPr lang="zh-CN" altLang="en-US" smtClean="0">
                <a:solidFill>
                  <a:schemeClr val="tx1">
                    <a:lumMod val="50000"/>
                    <a:lumOff val="50000"/>
                  </a:schemeClr>
                </a:solidFill>
              </a:rPr>
              <a:t>法</a:t>
            </a:r>
            <a:endParaRPr lang="en-US" altLang="zh-CN" smtClean="0">
              <a:solidFill>
                <a:schemeClr val="tx1">
                  <a:lumMod val="50000"/>
                  <a:lumOff val="50000"/>
                </a:schemeClr>
              </a:solidFill>
            </a:endParaRPr>
          </a:p>
          <a:p>
            <a:pPr marL="1259561" lvl="3" indent="-257470"/>
            <a:r>
              <a:rPr lang="zh-CN" altLang="en-US" sz="1400">
                <a:solidFill>
                  <a:schemeClr val="tx1">
                    <a:lumMod val="50000"/>
                    <a:lumOff val="50000"/>
                  </a:schemeClr>
                </a:solidFill>
              </a:rPr>
              <a:t>一个</a:t>
            </a:r>
            <a:r>
              <a:rPr lang="en-US" altLang="zh-CN" sz="1400">
                <a:solidFill>
                  <a:schemeClr val="tx1">
                    <a:lumMod val="50000"/>
                    <a:lumOff val="50000"/>
                  </a:schemeClr>
                </a:solidFill>
              </a:rPr>
              <a:t>40/104bit</a:t>
            </a:r>
            <a:r>
              <a:rPr lang="zh-CN" altLang="en-US" sz="1400">
                <a:solidFill>
                  <a:schemeClr val="tx1">
                    <a:lumMod val="50000"/>
                    <a:lumOff val="50000"/>
                  </a:schemeClr>
                </a:solidFill>
              </a:rPr>
              <a:t>密钥</a:t>
            </a:r>
            <a:endParaRPr lang="en-US" altLang="zh-CN" sz="1400">
              <a:solidFill>
                <a:schemeClr val="tx1">
                  <a:lumMod val="50000"/>
                  <a:lumOff val="50000"/>
                </a:schemeClr>
              </a:solidFill>
            </a:endParaRPr>
          </a:p>
          <a:p>
            <a:pPr marL="1259561" lvl="3" indent="-257470"/>
            <a:r>
              <a:rPr lang="zh-CN" altLang="en-US" sz="1400">
                <a:solidFill>
                  <a:schemeClr val="tx1">
                    <a:lumMod val="50000"/>
                    <a:lumOff val="50000"/>
                  </a:schemeClr>
                </a:solidFill>
              </a:rPr>
              <a:t>一个</a:t>
            </a:r>
            <a:r>
              <a:rPr lang="en-US" altLang="zh-CN" sz="1400">
                <a:solidFill>
                  <a:schemeClr val="tx1">
                    <a:lumMod val="50000"/>
                    <a:lumOff val="50000"/>
                  </a:schemeClr>
                </a:solidFill>
              </a:rPr>
              <a:t>24bit</a:t>
            </a:r>
            <a:r>
              <a:rPr lang="zh-CN" altLang="en-US" sz="1400">
                <a:solidFill>
                  <a:schemeClr val="tx1">
                    <a:lumMod val="50000"/>
                    <a:lumOff val="50000"/>
                  </a:schemeClr>
                </a:solidFill>
              </a:rPr>
              <a:t>的初始向量</a:t>
            </a:r>
            <a:r>
              <a:rPr lang="en-US" altLang="zh-CN" sz="1400">
                <a:solidFill>
                  <a:schemeClr val="tx1">
                    <a:lumMod val="50000"/>
                    <a:lumOff val="50000"/>
                  </a:schemeClr>
                </a:solidFill>
              </a:rPr>
              <a:t>IV</a:t>
            </a:r>
          </a:p>
          <a:p>
            <a:pPr marL="335265" lvl="1">
              <a:buFont typeface="Wingdings" pitchFamily="2" charset="2"/>
              <a:buChar char="p"/>
            </a:pPr>
            <a:r>
              <a:rPr lang="zh-CN" altLang="en-US" sz="2300">
                <a:solidFill>
                  <a:schemeClr val="tx1">
                    <a:lumMod val="50000"/>
                    <a:lumOff val="50000"/>
                  </a:schemeClr>
                </a:solidFill>
              </a:rPr>
              <a:t>完整性校验</a:t>
            </a:r>
            <a:r>
              <a:rPr lang="en-US" altLang="zh-CN" sz="2300">
                <a:solidFill>
                  <a:schemeClr val="tx1">
                    <a:lumMod val="50000"/>
                    <a:lumOff val="50000"/>
                  </a:schemeClr>
                </a:solidFill>
              </a:rPr>
              <a:t>ICV</a:t>
            </a:r>
          </a:p>
          <a:p>
            <a:pPr marL="726100" lvl="2" indent="-257470"/>
            <a:r>
              <a:rPr lang="en-US" altLang="zh-CN" sz="1600">
                <a:solidFill>
                  <a:schemeClr val="tx1">
                    <a:lumMod val="50000"/>
                    <a:lumOff val="50000"/>
                  </a:schemeClr>
                </a:solidFill>
              </a:rPr>
              <a:t>CRC32</a:t>
            </a:r>
            <a:endParaRPr lang="zh-CN" altLang="en-US" sz="1600">
              <a:solidFill>
                <a:schemeClr val="tx1">
                  <a:lumMod val="50000"/>
                  <a:lumOff val="50000"/>
                </a:schemeClr>
              </a:solidFill>
            </a:endParaRPr>
          </a:p>
        </p:txBody>
      </p:sp>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数据安全</a:t>
            </a:r>
            <a:r>
              <a:rPr lang="en-US" altLang="zh-CN"/>
              <a:t>---</a:t>
            </a:r>
            <a:r>
              <a:rPr lang="en-US" altLang="en-US" smtClean="0"/>
              <a:t>WEP</a:t>
            </a:r>
            <a:r>
              <a:rPr lang="zh-CN" altLang="en-US"/>
              <a:t>加密</a:t>
            </a:r>
          </a:p>
        </p:txBody>
      </p:sp>
      <p:sp>
        <p:nvSpPr>
          <p:cNvPr id="24" name="Rectangle 2"/>
          <p:cNvSpPr txBox="1">
            <a:spLocks noChangeArrowheads="1"/>
          </p:cNvSpPr>
          <p:nvPr/>
        </p:nvSpPr>
        <p:spPr bwMode="auto">
          <a:xfrm>
            <a:off x="1133871" y="4084509"/>
            <a:ext cx="9119636" cy="3192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1852" lvl="1" indent="0" eaLnBrk="1" hangingPunct="1">
              <a:lnSpc>
                <a:spcPct val="150000"/>
              </a:lnSpc>
              <a:buNone/>
            </a:pPr>
            <a:r>
              <a:rPr lang="en-US" altLang="zh-CN" sz="2300">
                <a:solidFill>
                  <a:schemeClr val="tx1">
                    <a:lumMod val="50000"/>
                    <a:lumOff val="50000"/>
                  </a:schemeClr>
                </a:solidFill>
              </a:rPr>
              <a:t>WEP</a:t>
            </a:r>
            <a:r>
              <a:rPr lang="zh-CN" altLang="en-US" sz="2300">
                <a:solidFill>
                  <a:schemeClr val="tx1">
                    <a:lumMod val="50000"/>
                    <a:lumOff val="50000"/>
                  </a:schemeClr>
                </a:solidFill>
              </a:rPr>
              <a:t>加密可以在</a:t>
            </a:r>
            <a:r>
              <a:rPr lang="en-US" altLang="zh-CN" sz="2300">
                <a:solidFill>
                  <a:schemeClr val="tx1">
                    <a:lumMod val="50000"/>
                    <a:lumOff val="50000"/>
                  </a:schemeClr>
                </a:solidFill>
              </a:rPr>
              <a:t>Open system</a:t>
            </a:r>
            <a:r>
              <a:rPr lang="zh-CN" altLang="en-US" sz="2300">
                <a:solidFill>
                  <a:schemeClr val="tx1">
                    <a:lumMod val="50000"/>
                    <a:lumOff val="50000"/>
                  </a:schemeClr>
                </a:solidFill>
              </a:rPr>
              <a:t>、</a:t>
            </a:r>
            <a:r>
              <a:rPr lang="en-US" altLang="zh-CN" sz="2300">
                <a:solidFill>
                  <a:schemeClr val="tx1">
                    <a:lumMod val="50000"/>
                    <a:lumOff val="50000"/>
                  </a:schemeClr>
                </a:solidFill>
              </a:rPr>
              <a:t>Shared key</a:t>
            </a:r>
            <a:r>
              <a:rPr lang="zh-CN" altLang="en-US" sz="2300">
                <a:solidFill>
                  <a:schemeClr val="tx1">
                    <a:lumMod val="50000"/>
                    <a:lumOff val="50000"/>
                  </a:schemeClr>
                </a:solidFill>
              </a:rPr>
              <a:t>链路认证方式中使用。</a:t>
            </a:r>
            <a:endParaRPr lang="en-US" altLang="zh-CN" sz="2300">
              <a:solidFill>
                <a:schemeClr val="tx1">
                  <a:lumMod val="50000"/>
                  <a:lumOff val="50000"/>
                </a:schemeClr>
              </a:solidFill>
            </a:endParaRPr>
          </a:p>
          <a:p>
            <a:pPr marL="401947" lvl="1" indent="-400096" eaLnBrk="1" hangingPunct="1">
              <a:buFont typeface="Wingdings" pitchFamily="2" charset="2"/>
              <a:buChar char="p"/>
            </a:pPr>
            <a:r>
              <a:rPr lang="zh-CN" altLang="en-US" sz="2300" b="1">
                <a:solidFill>
                  <a:schemeClr val="tx1">
                    <a:lumMod val="50000"/>
                    <a:lumOff val="50000"/>
                  </a:schemeClr>
                </a:solidFill>
              </a:rPr>
              <a:t>开放系统认证</a:t>
            </a:r>
            <a:r>
              <a:rPr lang="zh-CN" altLang="en-US" sz="2300">
                <a:solidFill>
                  <a:schemeClr val="tx1">
                    <a:lumMod val="50000"/>
                    <a:lumOff val="50000"/>
                  </a:schemeClr>
                </a:solidFill>
              </a:rPr>
              <a:t>：</a:t>
            </a:r>
            <a:r>
              <a:rPr lang="en-US" altLang="zh-CN" sz="2300">
                <a:solidFill>
                  <a:schemeClr val="tx1">
                    <a:lumMod val="50000"/>
                    <a:lumOff val="50000"/>
                  </a:schemeClr>
                </a:solidFill>
              </a:rPr>
              <a:t>WEP</a:t>
            </a:r>
            <a:r>
              <a:rPr lang="zh-CN" altLang="en-US" sz="2300">
                <a:solidFill>
                  <a:schemeClr val="tx1">
                    <a:lumMod val="50000"/>
                    <a:lumOff val="50000"/>
                  </a:schemeClr>
                </a:solidFill>
              </a:rPr>
              <a:t>密钥只做加密，即使密钥配的不一致，用户也是可以上线，但上线后传输的数据会因为密钥不一致被接收端丢弃。 </a:t>
            </a:r>
          </a:p>
          <a:p>
            <a:pPr marL="401947" lvl="1" indent="-400096" eaLnBrk="1" hangingPunct="1">
              <a:buFont typeface="Wingdings" pitchFamily="2" charset="2"/>
              <a:buChar char="p"/>
            </a:pPr>
            <a:r>
              <a:rPr lang="zh-CN" altLang="en-US" sz="2300" b="1">
                <a:solidFill>
                  <a:schemeClr val="tx1">
                    <a:lumMod val="50000"/>
                    <a:lumOff val="50000"/>
                  </a:schemeClr>
                </a:solidFill>
              </a:rPr>
              <a:t>共享密钥认证</a:t>
            </a:r>
            <a:r>
              <a:rPr lang="zh-CN" altLang="en-US" sz="2300">
                <a:solidFill>
                  <a:schemeClr val="tx1">
                    <a:lumMod val="50000"/>
                    <a:lumOff val="50000"/>
                  </a:schemeClr>
                </a:solidFill>
              </a:rPr>
              <a:t>：如果双方密钥不一致，客户端就不能通过 </a:t>
            </a:r>
            <a:r>
              <a:rPr lang="en-US" altLang="zh-CN" sz="2300">
                <a:solidFill>
                  <a:schemeClr val="tx1">
                    <a:lumMod val="50000"/>
                    <a:lumOff val="50000"/>
                  </a:schemeClr>
                </a:solidFill>
              </a:rPr>
              <a:t>Shared key</a:t>
            </a:r>
            <a:r>
              <a:rPr lang="zh-CN" altLang="en-US" sz="2300">
                <a:solidFill>
                  <a:schemeClr val="tx1">
                    <a:lumMod val="50000"/>
                    <a:lumOff val="50000"/>
                  </a:schemeClr>
                </a:solidFill>
              </a:rPr>
              <a:t>认证，无法上线。即当 </a:t>
            </a:r>
            <a:r>
              <a:rPr lang="en-US" altLang="zh-CN" sz="2300">
                <a:solidFill>
                  <a:schemeClr val="tx1">
                    <a:lumMod val="50000"/>
                    <a:lumOff val="50000"/>
                  </a:schemeClr>
                </a:solidFill>
              </a:rPr>
              <a:t>WEP</a:t>
            </a:r>
            <a:r>
              <a:rPr lang="zh-CN" altLang="en-US" sz="2300">
                <a:solidFill>
                  <a:schemeClr val="tx1">
                    <a:lumMod val="50000"/>
                    <a:lumOff val="50000"/>
                  </a:schemeClr>
                </a:solidFill>
              </a:rPr>
              <a:t>和 </a:t>
            </a:r>
            <a:r>
              <a:rPr lang="en-US" altLang="zh-CN" sz="2300">
                <a:solidFill>
                  <a:schemeClr val="tx1">
                    <a:lumMod val="50000"/>
                    <a:lumOff val="50000"/>
                  </a:schemeClr>
                </a:solidFill>
              </a:rPr>
              <a:t>Shared key</a:t>
            </a:r>
            <a:r>
              <a:rPr lang="zh-CN" altLang="en-US" sz="2300">
                <a:solidFill>
                  <a:schemeClr val="tx1">
                    <a:lumMod val="50000"/>
                    <a:lumOff val="50000"/>
                  </a:schemeClr>
                </a:solidFill>
              </a:rPr>
              <a:t>认证方式配合使用时，</a:t>
            </a:r>
            <a:r>
              <a:rPr lang="en-US" altLang="zh-CN" sz="2300">
                <a:solidFill>
                  <a:schemeClr val="tx1">
                    <a:lumMod val="50000"/>
                    <a:lumOff val="50000"/>
                  </a:schemeClr>
                </a:solidFill>
              </a:rPr>
              <a:t>WEP</a:t>
            </a:r>
            <a:r>
              <a:rPr lang="zh-CN" altLang="en-US" sz="2300">
                <a:solidFill>
                  <a:schemeClr val="tx1">
                    <a:lumMod val="50000"/>
                    <a:lumOff val="50000"/>
                  </a:schemeClr>
                </a:solidFill>
              </a:rPr>
              <a:t>也可以作为一种认证方法。 </a:t>
            </a:r>
            <a:endParaRPr lang="en-US" altLang="zh-CN" sz="2300">
              <a:solidFill>
                <a:schemeClr val="tx1">
                  <a:lumMod val="50000"/>
                  <a:lumOff val="50000"/>
                </a:schemeClr>
              </a:solidFill>
            </a:endParaRPr>
          </a:p>
        </p:txBody>
      </p:sp>
      <p:pic>
        <p:nvPicPr>
          <p:cNvPr id="25" name="Picture 5" descr="83bOOOPICa5"/>
          <p:cNvPicPr>
            <a:picLocks noChangeAspect="1" noChangeArrowheads="1"/>
          </p:cNvPicPr>
          <p:nvPr/>
        </p:nvPicPr>
        <p:blipFill rotWithShape="1">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5671725" y="388938"/>
            <a:ext cx="4707343" cy="380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70019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4294967295"/>
          </p:nvPr>
        </p:nvSpPr>
        <p:spPr bwMode="auto">
          <a:xfrm>
            <a:off x="965802" y="1010716"/>
            <a:ext cx="8657767" cy="5846101"/>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1852" lvl="1" indent="0">
              <a:buNone/>
            </a:pPr>
            <a:r>
              <a:rPr lang="zh-CN" altLang="en-US" smtClean="0"/>
              <a:t>缺点</a:t>
            </a:r>
            <a:endParaRPr lang="en-US" altLang="zh-CN" smtClean="0"/>
          </a:p>
          <a:p>
            <a:pPr marL="335265" lvl="1">
              <a:lnSpc>
                <a:spcPct val="150000"/>
              </a:lnSpc>
              <a:buFont typeface="Wingdings" pitchFamily="2" charset="2"/>
              <a:buChar char="p"/>
            </a:pPr>
            <a:r>
              <a:rPr lang="zh-CN" altLang="en-US" sz="2300"/>
              <a:t>认证是单向的，</a:t>
            </a:r>
            <a:r>
              <a:rPr lang="en-US" altLang="zh-CN" sz="2300"/>
              <a:t>AP</a:t>
            </a:r>
            <a:r>
              <a:rPr lang="zh-CN" altLang="en-US" sz="2300"/>
              <a:t>能认证客户端，但客户端没法认证</a:t>
            </a:r>
            <a:r>
              <a:rPr lang="en-US" altLang="zh-CN" sz="2300"/>
              <a:t>AP</a:t>
            </a:r>
            <a:r>
              <a:rPr lang="zh-CN" altLang="en-US" sz="2300"/>
              <a:t>。</a:t>
            </a:r>
          </a:p>
          <a:p>
            <a:pPr marL="335265" lvl="1">
              <a:lnSpc>
                <a:spcPct val="150000"/>
              </a:lnSpc>
              <a:buFont typeface="Wingdings" pitchFamily="2" charset="2"/>
              <a:buChar char="p"/>
            </a:pPr>
            <a:r>
              <a:rPr lang="zh-CN" altLang="en-US" sz="2300"/>
              <a:t>初始向量</a:t>
            </a:r>
            <a:r>
              <a:rPr lang="en-US" altLang="zh-CN" sz="2300"/>
              <a:t>(IV)</a:t>
            </a:r>
            <a:r>
              <a:rPr lang="zh-CN" altLang="en-US" sz="2300"/>
              <a:t>太短，重用很快，为攻击者提供很大的方便。</a:t>
            </a:r>
          </a:p>
          <a:p>
            <a:pPr marL="335265" lvl="1">
              <a:lnSpc>
                <a:spcPct val="150000"/>
              </a:lnSpc>
              <a:buFont typeface="Wingdings" pitchFamily="2" charset="2"/>
              <a:buChar char="p"/>
            </a:pPr>
            <a:r>
              <a:rPr lang="en-US" altLang="zh-CN" sz="2300"/>
              <a:t>WEP</a:t>
            </a:r>
            <a:r>
              <a:rPr lang="zh-CN" altLang="en-US" sz="2300"/>
              <a:t>没有办法应付所谓“重传攻击”</a:t>
            </a:r>
            <a:r>
              <a:rPr lang="en-US" altLang="zh-CN" sz="2300"/>
              <a:t>(ReplayAttack)</a:t>
            </a:r>
            <a:r>
              <a:rPr lang="zh-CN" altLang="en-US" sz="2300"/>
              <a:t>。</a:t>
            </a:r>
          </a:p>
          <a:p>
            <a:pPr marL="335265" lvl="1">
              <a:lnSpc>
                <a:spcPct val="150000"/>
              </a:lnSpc>
              <a:buFont typeface="Wingdings" pitchFamily="2" charset="2"/>
              <a:buChar char="p"/>
            </a:pPr>
            <a:r>
              <a:rPr lang="en-US" altLang="zh-CN" sz="2300"/>
              <a:t>ICV</a:t>
            </a:r>
            <a:r>
              <a:rPr lang="zh-CN" altLang="en-US" sz="2300"/>
              <a:t>采用</a:t>
            </a:r>
            <a:r>
              <a:rPr lang="en-US" altLang="zh-CN" sz="2300"/>
              <a:t>CRC-32</a:t>
            </a:r>
            <a:r>
              <a:rPr lang="zh-CN" altLang="en-US" sz="2300"/>
              <a:t>，报文很容易被篡改而不被发现。</a:t>
            </a:r>
          </a:p>
          <a:p>
            <a:pPr marL="335265" lvl="1">
              <a:lnSpc>
                <a:spcPct val="150000"/>
              </a:lnSpc>
              <a:buFont typeface="Wingdings" pitchFamily="2" charset="2"/>
              <a:buChar char="p"/>
            </a:pPr>
            <a:r>
              <a:rPr lang="en-US" altLang="zh-CN" sz="2300"/>
              <a:t>WEP</a:t>
            </a:r>
            <a:r>
              <a:rPr lang="zh-CN" altLang="en-US" sz="2300"/>
              <a:t>只支持预配置密钥，没有密钥管理，更新，分发的机制，完全要手工配置，用户往往常年不会去更换。</a:t>
            </a:r>
          </a:p>
        </p:txBody>
      </p:sp>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数据安全</a:t>
            </a:r>
            <a:r>
              <a:rPr lang="en-US" altLang="zh-CN"/>
              <a:t>---</a:t>
            </a:r>
            <a:r>
              <a:rPr lang="en-US" altLang="en-US"/>
              <a:t>WEP</a:t>
            </a:r>
            <a:endParaRPr lang="zh-CN" altLang="en-US"/>
          </a:p>
        </p:txBody>
      </p:sp>
      <p:pic>
        <p:nvPicPr>
          <p:cNvPr id="5"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755759" y="4671215"/>
            <a:ext cx="3613476" cy="332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941659" y="5393940"/>
            <a:ext cx="9604058" cy="705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692" tIns="53346" rIns="106692" bIns="53346"/>
          <a:lstStyle/>
          <a:p>
            <a:pPr marL="1852" lvl="1" eaLnBrk="1" hangingPunct="1">
              <a:spcBef>
                <a:spcPct val="20000"/>
              </a:spcBef>
            </a:pPr>
            <a:r>
              <a:rPr lang="zh-CN" altLang="en-US" sz="3300" i="1">
                <a:solidFill>
                  <a:schemeClr val="tx1">
                    <a:lumMod val="50000"/>
                    <a:lumOff val="50000"/>
                  </a:schemeClr>
                </a:solidFill>
                <a:latin typeface="微软雅黑" pitchFamily="34" charset="-122"/>
                <a:ea typeface="微软雅黑" pitchFamily="34" charset="-122"/>
              </a:rPr>
              <a:t>咋办呢？</a:t>
            </a:r>
          </a:p>
        </p:txBody>
      </p:sp>
      <p:sp>
        <p:nvSpPr>
          <p:cNvPr id="7" name="Rectangle 8"/>
          <p:cNvSpPr>
            <a:spLocks noChangeArrowheads="1"/>
          </p:cNvSpPr>
          <p:nvPr/>
        </p:nvSpPr>
        <p:spPr bwMode="auto">
          <a:xfrm>
            <a:off x="1146410" y="6234534"/>
            <a:ext cx="3700672" cy="466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92" tIns="53346" rIns="106692" bIns="53346" anchor="ctr">
            <a:spAutoFit/>
          </a:bodyPr>
          <a:lstStyle/>
          <a:p>
            <a:pPr marL="400096" indent="-400096">
              <a:buFont typeface="Wingdings" pitchFamily="2" charset="2"/>
              <a:buChar char="p"/>
            </a:pPr>
            <a:r>
              <a:rPr lang="zh-CN" altLang="en-US" sz="2300">
                <a:solidFill>
                  <a:schemeClr val="tx1">
                    <a:lumMod val="50000"/>
                    <a:lumOff val="50000"/>
                  </a:schemeClr>
                </a:solidFill>
                <a:latin typeface="微软雅黑" pitchFamily="34" charset="-122"/>
                <a:ea typeface="微软雅黑" pitchFamily="34" charset="-122"/>
              </a:rPr>
              <a:t>增加一种密钥管理机制 </a:t>
            </a:r>
          </a:p>
        </p:txBody>
      </p:sp>
      <p:sp>
        <p:nvSpPr>
          <p:cNvPr id="8" name="Rectangle 9"/>
          <p:cNvSpPr>
            <a:spLocks noChangeArrowheads="1"/>
          </p:cNvSpPr>
          <p:nvPr/>
        </p:nvSpPr>
        <p:spPr bwMode="auto">
          <a:xfrm>
            <a:off x="1146409" y="6968176"/>
            <a:ext cx="3102040" cy="466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92" tIns="53346" rIns="106692" bIns="53346" anchor="ctr">
            <a:spAutoFit/>
          </a:bodyPr>
          <a:lstStyle/>
          <a:p>
            <a:pPr marL="400096" indent="-400096">
              <a:buFont typeface="Wingdings" pitchFamily="2" charset="2"/>
              <a:buChar char="p"/>
            </a:pPr>
            <a:r>
              <a:rPr lang="zh-CN" altLang="en-US" sz="2300">
                <a:solidFill>
                  <a:schemeClr val="tx1">
                    <a:lumMod val="50000"/>
                    <a:lumOff val="50000"/>
                  </a:schemeClr>
                </a:solidFill>
                <a:latin typeface="微软雅黑" pitchFamily="34" charset="-122"/>
                <a:ea typeface="微软雅黑" pitchFamily="34" charset="-122"/>
              </a:rPr>
              <a:t>更高级的加密算法 </a:t>
            </a:r>
          </a:p>
        </p:txBody>
      </p:sp>
    </p:spTree>
    <p:extLst>
      <p:ext uri="{BB962C8B-B14F-4D97-AF65-F5344CB8AC3E}">
        <p14:creationId xmlns:p14="http://schemas.microsoft.com/office/powerpoint/2010/main" val="110950864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4294967295"/>
          </p:nvPr>
        </p:nvSpPr>
        <p:spPr bwMode="auto">
          <a:xfrm>
            <a:off x="914060" y="1137180"/>
            <a:ext cx="7782902" cy="3703414"/>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401947" lvl="1" indent="-400096">
              <a:buFont typeface="Wingdings" pitchFamily="2" charset="2"/>
              <a:buChar char="p"/>
            </a:pPr>
            <a:r>
              <a:rPr lang="en-US" altLang="zh-CN" sz="2300">
                <a:solidFill>
                  <a:schemeClr val="tx1">
                    <a:lumMod val="50000"/>
                    <a:lumOff val="50000"/>
                  </a:schemeClr>
                </a:solidFill>
              </a:rPr>
              <a:t>TKIP</a:t>
            </a:r>
            <a:r>
              <a:rPr lang="zh-CN" altLang="en-US" sz="2300">
                <a:solidFill>
                  <a:schemeClr val="tx1">
                    <a:lumMod val="50000"/>
                    <a:lumOff val="50000"/>
                  </a:schemeClr>
                </a:solidFill>
              </a:rPr>
              <a:t>（</a:t>
            </a:r>
            <a:r>
              <a:rPr lang="en-US" altLang="zh-CN" sz="2300">
                <a:solidFill>
                  <a:schemeClr val="tx1">
                    <a:lumMod val="50000"/>
                    <a:lumOff val="50000"/>
                  </a:schemeClr>
                </a:solidFill>
              </a:rPr>
              <a:t>Temporal Key Integrity Protocol</a:t>
            </a:r>
            <a:r>
              <a:rPr lang="zh-CN" altLang="en-US" sz="2300">
                <a:solidFill>
                  <a:schemeClr val="tx1">
                    <a:lumMod val="50000"/>
                    <a:lumOff val="50000"/>
                  </a:schemeClr>
                </a:solidFill>
              </a:rPr>
              <a:t>）临时密钥完整协议</a:t>
            </a:r>
            <a:endParaRPr lang="en-US" altLang="zh-CN" sz="2300">
              <a:solidFill>
                <a:schemeClr val="tx1">
                  <a:lumMod val="50000"/>
                  <a:lumOff val="50000"/>
                </a:schemeClr>
              </a:solidFill>
            </a:endParaRPr>
          </a:p>
          <a:p>
            <a:pPr marL="401947" lvl="1" indent="-400096">
              <a:buFont typeface="Wingdings" pitchFamily="2" charset="2"/>
              <a:buChar char="p"/>
            </a:pPr>
            <a:r>
              <a:rPr lang="zh-CN" altLang="en-US" sz="2300">
                <a:solidFill>
                  <a:schemeClr val="tx1">
                    <a:lumMod val="50000"/>
                    <a:lumOff val="50000"/>
                  </a:schemeClr>
                </a:solidFill>
              </a:rPr>
              <a:t>与</a:t>
            </a:r>
            <a:r>
              <a:rPr lang="en-US" altLang="zh-CN" sz="2300">
                <a:solidFill>
                  <a:schemeClr val="tx1">
                    <a:lumMod val="50000"/>
                    <a:lumOff val="50000"/>
                  </a:schemeClr>
                </a:solidFill>
              </a:rPr>
              <a:t>WEP</a:t>
            </a:r>
            <a:r>
              <a:rPr lang="zh-CN" altLang="en-US" sz="2300">
                <a:solidFill>
                  <a:schemeClr val="tx1">
                    <a:lumMod val="50000"/>
                    <a:lumOff val="50000"/>
                  </a:schemeClr>
                </a:solidFill>
              </a:rPr>
              <a:t>一样，采用</a:t>
            </a:r>
            <a:r>
              <a:rPr lang="en-US" altLang="zh-CN" sz="2300">
                <a:solidFill>
                  <a:schemeClr val="tx1">
                    <a:lumMod val="50000"/>
                    <a:lumOff val="50000"/>
                  </a:schemeClr>
                </a:solidFill>
              </a:rPr>
              <a:t>RC4</a:t>
            </a:r>
            <a:r>
              <a:rPr lang="zh-CN" altLang="en-US" sz="2300">
                <a:solidFill>
                  <a:schemeClr val="tx1">
                    <a:lumMod val="50000"/>
                    <a:lumOff val="50000"/>
                  </a:schemeClr>
                </a:solidFill>
              </a:rPr>
              <a:t>加密算法</a:t>
            </a:r>
            <a:endParaRPr lang="en-US" altLang="zh-CN" sz="2300">
              <a:solidFill>
                <a:schemeClr val="tx1">
                  <a:lumMod val="50000"/>
                  <a:lumOff val="50000"/>
                </a:schemeClr>
              </a:solidFill>
            </a:endParaRPr>
          </a:p>
          <a:p>
            <a:pPr marL="401947" lvl="1" indent="-400096">
              <a:buFont typeface="Wingdings" pitchFamily="2" charset="2"/>
              <a:buChar char="p"/>
            </a:pPr>
            <a:r>
              <a:rPr lang="zh-CN" altLang="en-US" sz="2300">
                <a:solidFill>
                  <a:schemeClr val="tx1">
                    <a:lumMod val="50000"/>
                    <a:lumOff val="50000"/>
                  </a:schemeClr>
                </a:solidFill>
              </a:rPr>
              <a:t>密钥由</a:t>
            </a:r>
            <a:r>
              <a:rPr lang="en-US" altLang="zh-CN" sz="2300">
                <a:solidFill>
                  <a:schemeClr val="tx1">
                    <a:lumMod val="50000"/>
                    <a:lumOff val="50000"/>
                  </a:schemeClr>
                </a:solidFill>
              </a:rPr>
              <a:t>WEP</a:t>
            </a:r>
            <a:r>
              <a:rPr lang="zh-CN" altLang="en-US" sz="2300">
                <a:solidFill>
                  <a:schemeClr val="tx1">
                    <a:lumMod val="50000"/>
                    <a:lumOff val="50000"/>
                  </a:schemeClr>
                </a:solidFill>
              </a:rPr>
              <a:t>的</a:t>
            </a:r>
            <a:r>
              <a:rPr lang="en-US" altLang="zh-CN" sz="2300">
                <a:solidFill>
                  <a:schemeClr val="tx1">
                    <a:lumMod val="50000"/>
                    <a:lumOff val="50000"/>
                  </a:schemeClr>
                </a:solidFill>
              </a:rPr>
              <a:t>40</a:t>
            </a:r>
            <a:r>
              <a:rPr lang="zh-CN" altLang="en-US" sz="2300">
                <a:solidFill>
                  <a:schemeClr val="tx1">
                    <a:lumMod val="50000"/>
                    <a:lumOff val="50000"/>
                  </a:schemeClr>
                </a:solidFill>
              </a:rPr>
              <a:t>位增加到了</a:t>
            </a:r>
            <a:r>
              <a:rPr lang="en-US" altLang="zh-CN" sz="2300">
                <a:solidFill>
                  <a:schemeClr val="tx1">
                    <a:lumMod val="50000"/>
                    <a:lumOff val="50000"/>
                  </a:schemeClr>
                </a:solidFill>
              </a:rPr>
              <a:t>128</a:t>
            </a:r>
            <a:r>
              <a:rPr lang="zh-CN" altLang="en-US" sz="2300">
                <a:solidFill>
                  <a:schemeClr val="tx1">
                    <a:lumMod val="50000"/>
                    <a:lumOff val="50000"/>
                  </a:schemeClr>
                </a:solidFill>
              </a:rPr>
              <a:t>位</a:t>
            </a:r>
            <a:endParaRPr lang="en-US" altLang="zh-CN" sz="2300">
              <a:solidFill>
                <a:schemeClr val="tx1">
                  <a:lumMod val="50000"/>
                  <a:lumOff val="50000"/>
                </a:schemeClr>
              </a:solidFill>
            </a:endParaRPr>
          </a:p>
          <a:p>
            <a:pPr marL="401947" lvl="1" indent="-400096">
              <a:buFont typeface="Wingdings" pitchFamily="2" charset="2"/>
              <a:buChar char="p"/>
            </a:pPr>
            <a:r>
              <a:rPr lang="en-US" altLang="zh-CN" sz="2300">
                <a:solidFill>
                  <a:schemeClr val="tx1">
                    <a:lumMod val="50000"/>
                    <a:lumOff val="50000"/>
                  </a:schemeClr>
                </a:solidFill>
              </a:rPr>
              <a:t>IV</a:t>
            </a:r>
            <a:r>
              <a:rPr lang="zh-CN" altLang="en-US" sz="2300">
                <a:solidFill>
                  <a:schemeClr val="tx1">
                    <a:lumMod val="50000"/>
                    <a:lumOff val="50000"/>
                  </a:schemeClr>
                </a:solidFill>
              </a:rPr>
              <a:t>由</a:t>
            </a:r>
            <a:r>
              <a:rPr lang="en-US" altLang="zh-CN" sz="2300">
                <a:solidFill>
                  <a:schemeClr val="tx1">
                    <a:lumMod val="50000"/>
                    <a:lumOff val="50000"/>
                  </a:schemeClr>
                </a:solidFill>
              </a:rPr>
              <a:t>WEP</a:t>
            </a:r>
            <a:r>
              <a:rPr lang="zh-CN" altLang="en-US" sz="2300">
                <a:solidFill>
                  <a:schemeClr val="tx1">
                    <a:lumMod val="50000"/>
                    <a:lumOff val="50000"/>
                  </a:schemeClr>
                </a:solidFill>
              </a:rPr>
              <a:t>的</a:t>
            </a:r>
            <a:r>
              <a:rPr lang="en-US" altLang="zh-CN" sz="2300">
                <a:solidFill>
                  <a:schemeClr val="tx1">
                    <a:lumMod val="50000"/>
                    <a:lumOff val="50000"/>
                  </a:schemeClr>
                </a:solidFill>
              </a:rPr>
              <a:t>24</a:t>
            </a:r>
            <a:r>
              <a:rPr lang="zh-CN" altLang="en-US" sz="2300">
                <a:solidFill>
                  <a:schemeClr val="tx1">
                    <a:lumMod val="50000"/>
                    <a:lumOff val="50000"/>
                  </a:schemeClr>
                </a:solidFill>
              </a:rPr>
              <a:t>位增加到</a:t>
            </a:r>
            <a:r>
              <a:rPr lang="en-US" altLang="zh-CN" sz="2300">
                <a:solidFill>
                  <a:schemeClr val="tx1">
                    <a:lumMod val="50000"/>
                    <a:lumOff val="50000"/>
                  </a:schemeClr>
                </a:solidFill>
              </a:rPr>
              <a:t>48</a:t>
            </a:r>
            <a:r>
              <a:rPr lang="zh-CN" altLang="en-US" sz="2300">
                <a:solidFill>
                  <a:schemeClr val="tx1">
                    <a:lumMod val="50000"/>
                    <a:lumOff val="50000"/>
                  </a:schemeClr>
                </a:solidFill>
              </a:rPr>
              <a:t>位</a:t>
            </a:r>
            <a:endParaRPr lang="en-US" altLang="zh-CN" sz="2300">
              <a:solidFill>
                <a:schemeClr val="tx1">
                  <a:lumMod val="50000"/>
                  <a:lumOff val="50000"/>
                </a:schemeClr>
              </a:solidFill>
            </a:endParaRPr>
          </a:p>
          <a:p>
            <a:pPr marL="401947" lvl="1" indent="-400096">
              <a:buFont typeface="Wingdings" pitchFamily="2" charset="2"/>
              <a:buChar char="p"/>
            </a:pPr>
            <a:r>
              <a:rPr lang="zh-CN" altLang="en-US" sz="2300">
                <a:solidFill>
                  <a:schemeClr val="tx1">
                    <a:lumMod val="50000"/>
                    <a:lumOff val="50000"/>
                  </a:schemeClr>
                </a:solidFill>
              </a:rPr>
              <a:t>支持密钥动态协商，由认证服务器动态生成分发的密钥来取代单个静态密钥</a:t>
            </a:r>
            <a:endParaRPr lang="en-US" altLang="zh-CN" sz="2300">
              <a:solidFill>
                <a:schemeClr val="tx1">
                  <a:lumMod val="50000"/>
                  <a:lumOff val="50000"/>
                </a:schemeClr>
              </a:solidFill>
            </a:endParaRPr>
          </a:p>
          <a:p>
            <a:pPr marL="401947" lvl="1" indent="-400096">
              <a:buFont typeface="Wingdings" pitchFamily="2" charset="2"/>
              <a:buChar char="p"/>
            </a:pPr>
            <a:r>
              <a:rPr lang="en-US" altLang="zh-CN" sz="2300">
                <a:solidFill>
                  <a:schemeClr val="tx1">
                    <a:lumMod val="50000"/>
                    <a:lumOff val="50000"/>
                  </a:schemeClr>
                </a:solidFill>
              </a:rPr>
              <a:t>WPA</a:t>
            </a:r>
            <a:r>
              <a:rPr lang="zh-CN" altLang="en-US" sz="2300">
                <a:solidFill>
                  <a:schemeClr val="tx1">
                    <a:lumMod val="50000"/>
                    <a:lumOff val="50000"/>
                  </a:schemeClr>
                </a:solidFill>
              </a:rPr>
              <a:t>标准中的加密算法</a:t>
            </a:r>
            <a:endParaRPr lang="en-US" altLang="zh-CN" sz="2300">
              <a:solidFill>
                <a:schemeClr val="tx1">
                  <a:lumMod val="50000"/>
                  <a:lumOff val="50000"/>
                </a:schemeClr>
              </a:solidFill>
            </a:endParaRPr>
          </a:p>
        </p:txBody>
      </p:sp>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数据安全</a:t>
            </a:r>
            <a:r>
              <a:rPr lang="en-US" altLang="zh-CN"/>
              <a:t>---TKIP</a:t>
            </a:r>
            <a:r>
              <a:rPr lang="zh-CN" altLang="en-US"/>
              <a:t>加密</a:t>
            </a:r>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09493" y="4517869"/>
            <a:ext cx="2773133" cy="2239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Rectangle 2"/>
          <p:cNvSpPr txBox="1">
            <a:spLocks noChangeArrowheads="1"/>
          </p:cNvSpPr>
          <p:nvPr/>
        </p:nvSpPr>
        <p:spPr bwMode="auto">
          <a:xfrm>
            <a:off x="545630" y="5428659"/>
            <a:ext cx="2016824" cy="826582"/>
          </a:xfrm>
          <a:prstGeom prst="rect">
            <a:avLst/>
          </a:prstGeom>
          <a:noFill/>
          <a:ln>
            <a:noFill/>
          </a:ln>
          <a:extLst/>
        </p:spPr>
        <p:txBody>
          <a:bodyPr vert="horz" wrap="square" lIns="106692" tIns="53346" rIns="106692" bIns="53346" numCol="1" anchor="ctr"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1852" lvl="1" indent="0" algn="ctr" eaLnBrk="1" hangingPunct="1">
              <a:lnSpc>
                <a:spcPct val="150000"/>
              </a:lnSpc>
              <a:buNone/>
            </a:pPr>
            <a:r>
              <a:rPr lang="en-US" altLang="zh-CN" sz="47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TKIP</a:t>
            </a:r>
            <a:endParaRPr lang="zh-CN" altLang="en-US" sz="47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318764" y="4573236"/>
            <a:ext cx="6806781" cy="287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902454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数据安全</a:t>
            </a:r>
            <a:r>
              <a:rPr lang="en-US" altLang="zh-CN"/>
              <a:t>---TKIP</a:t>
            </a:r>
            <a:r>
              <a:rPr lang="zh-CN" altLang="en-US"/>
              <a:t>加密</a:t>
            </a:r>
          </a:p>
        </p:txBody>
      </p:sp>
      <p:sp>
        <p:nvSpPr>
          <p:cNvPr id="7" name="Rectangle 2"/>
          <p:cNvSpPr txBox="1">
            <a:spLocks noChangeArrowheads="1"/>
          </p:cNvSpPr>
          <p:nvPr/>
        </p:nvSpPr>
        <p:spPr bwMode="auto">
          <a:xfrm>
            <a:off x="650999" y="1137180"/>
            <a:ext cx="8488887" cy="30313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335265" lvl="1" eaLnBrk="1" hangingPunct="1">
              <a:buFont typeface="Wingdings" pitchFamily="2" charset="2"/>
              <a:buChar char="p"/>
            </a:pPr>
            <a:r>
              <a:rPr lang="zh-CN" altLang="en-US" sz="2300">
                <a:solidFill>
                  <a:schemeClr val="tx1">
                    <a:lumMod val="50000"/>
                    <a:lumOff val="50000"/>
                  </a:schemeClr>
                </a:solidFill>
              </a:rPr>
              <a:t>接入认证</a:t>
            </a:r>
            <a:r>
              <a:rPr lang="en-US" altLang="zh-CN" sz="2300">
                <a:solidFill>
                  <a:schemeClr val="tx1">
                    <a:lumMod val="50000"/>
                    <a:lumOff val="50000"/>
                  </a:schemeClr>
                </a:solidFill>
              </a:rPr>
              <a:t>—WPA</a:t>
            </a:r>
            <a:r>
              <a:rPr lang="zh-CN" altLang="en-US" sz="2300">
                <a:solidFill>
                  <a:schemeClr val="tx1">
                    <a:lumMod val="50000"/>
                    <a:lumOff val="50000"/>
                  </a:schemeClr>
                </a:solidFill>
              </a:rPr>
              <a:t>中的</a:t>
            </a:r>
            <a:r>
              <a:rPr lang="en-US" altLang="zh-CN" sz="2300">
                <a:solidFill>
                  <a:schemeClr val="tx1">
                    <a:lumMod val="50000"/>
                    <a:lumOff val="50000"/>
                  </a:schemeClr>
                </a:solidFill>
              </a:rPr>
              <a:t>802.1x</a:t>
            </a:r>
          </a:p>
          <a:p>
            <a:pPr marL="335265" lvl="1" eaLnBrk="1" hangingPunct="1">
              <a:buFont typeface="Wingdings" pitchFamily="2" charset="2"/>
              <a:buChar char="p"/>
            </a:pPr>
            <a:r>
              <a:rPr lang="zh-CN" altLang="en-US" sz="2300">
                <a:solidFill>
                  <a:schemeClr val="tx1">
                    <a:lumMod val="50000"/>
                    <a:lumOff val="50000"/>
                  </a:schemeClr>
                </a:solidFill>
              </a:rPr>
              <a:t>保密性</a:t>
            </a:r>
            <a:endParaRPr lang="en-US" altLang="zh-CN" sz="2300">
              <a:solidFill>
                <a:schemeClr val="tx1">
                  <a:lumMod val="50000"/>
                  <a:lumOff val="50000"/>
                </a:schemeClr>
              </a:solidFill>
            </a:endParaRPr>
          </a:p>
          <a:p>
            <a:pPr marL="726100" lvl="2" indent="-257470" eaLnBrk="1" hangingPunct="1"/>
            <a:r>
              <a:rPr lang="zh-CN" altLang="en-US" smtClean="0">
                <a:solidFill>
                  <a:schemeClr val="tx1">
                    <a:lumMod val="50000"/>
                    <a:lumOff val="50000"/>
                  </a:schemeClr>
                </a:solidFill>
              </a:rPr>
              <a:t>加密算法可选</a:t>
            </a:r>
            <a:endParaRPr lang="en-US" altLang="zh-CN" smtClean="0">
              <a:solidFill>
                <a:schemeClr val="tx1">
                  <a:lumMod val="50000"/>
                  <a:lumOff val="50000"/>
                </a:schemeClr>
              </a:solidFill>
            </a:endParaRPr>
          </a:p>
          <a:p>
            <a:pPr marL="726100" lvl="2" indent="-257470" eaLnBrk="1" hangingPunct="1"/>
            <a:r>
              <a:rPr lang="zh-CN" altLang="en-US" smtClean="0">
                <a:solidFill>
                  <a:schemeClr val="tx1">
                    <a:lumMod val="50000"/>
                    <a:lumOff val="50000"/>
                  </a:schemeClr>
                </a:solidFill>
              </a:rPr>
              <a:t>基于</a:t>
            </a:r>
            <a:r>
              <a:rPr lang="en-US" altLang="zh-CN" smtClean="0">
                <a:solidFill>
                  <a:schemeClr val="tx1">
                    <a:lumMod val="50000"/>
                    <a:lumOff val="50000"/>
                  </a:schemeClr>
                </a:solidFill>
              </a:rPr>
              <a:t>RC4</a:t>
            </a:r>
            <a:r>
              <a:rPr lang="zh-CN" altLang="en-US" smtClean="0">
                <a:solidFill>
                  <a:schemeClr val="tx1">
                    <a:lumMod val="50000"/>
                    <a:lumOff val="50000"/>
                  </a:schemeClr>
                </a:solidFill>
              </a:rPr>
              <a:t>算法</a:t>
            </a:r>
            <a:endParaRPr lang="en-US" altLang="zh-CN" smtClean="0">
              <a:solidFill>
                <a:schemeClr val="tx1">
                  <a:lumMod val="50000"/>
                  <a:lumOff val="50000"/>
                </a:schemeClr>
              </a:solidFill>
            </a:endParaRPr>
          </a:p>
          <a:p>
            <a:pPr marL="1259561" lvl="3" indent="-257470" eaLnBrk="1" hangingPunct="1"/>
            <a:r>
              <a:rPr lang="zh-CN" altLang="en-US">
                <a:solidFill>
                  <a:schemeClr val="tx1">
                    <a:lumMod val="50000"/>
                    <a:lumOff val="50000"/>
                  </a:schemeClr>
                </a:solidFill>
              </a:rPr>
              <a:t>一个</a:t>
            </a:r>
            <a:r>
              <a:rPr lang="en-US" altLang="zh-CN">
                <a:solidFill>
                  <a:schemeClr val="tx1">
                    <a:lumMod val="50000"/>
                    <a:lumOff val="50000"/>
                  </a:schemeClr>
                </a:solidFill>
              </a:rPr>
              <a:t>128</a:t>
            </a:r>
            <a:r>
              <a:rPr lang="zh-CN" altLang="en-US">
                <a:solidFill>
                  <a:schemeClr val="tx1">
                    <a:lumMod val="50000"/>
                    <a:lumOff val="50000"/>
                  </a:schemeClr>
                </a:solidFill>
              </a:rPr>
              <a:t>密钥</a:t>
            </a:r>
            <a:endParaRPr lang="en-US" altLang="zh-CN">
              <a:solidFill>
                <a:schemeClr val="tx1">
                  <a:lumMod val="50000"/>
                  <a:lumOff val="50000"/>
                </a:schemeClr>
              </a:solidFill>
            </a:endParaRPr>
          </a:p>
          <a:p>
            <a:pPr marL="1259561" lvl="3" indent="-257470" eaLnBrk="1" hangingPunct="1"/>
            <a:r>
              <a:rPr lang="zh-CN" altLang="en-US">
                <a:solidFill>
                  <a:schemeClr val="tx1">
                    <a:lumMod val="50000"/>
                    <a:lumOff val="50000"/>
                  </a:schemeClr>
                </a:solidFill>
              </a:rPr>
              <a:t>一个</a:t>
            </a:r>
            <a:r>
              <a:rPr lang="en-US" altLang="zh-CN">
                <a:solidFill>
                  <a:schemeClr val="tx1">
                    <a:lumMod val="50000"/>
                    <a:lumOff val="50000"/>
                  </a:schemeClr>
                </a:solidFill>
              </a:rPr>
              <a:t>48bit</a:t>
            </a:r>
            <a:r>
              <a:rPr lang="zh-CN" altLang="en-US">
                <a:solidFill>
                  <a:schemeClr val="tx1">
                    <a:lumMod val="50000"/>
                    <a:lumOff val="50000"/>
                  </a:schemeClr>
                </a:solidFill>
              </a:rPr>
              <a:t>的初始向量</a:t>
            </a:r>
            <a:r>
              <a:rPr lang="en-US" altLang="zh-CN">
                <a:solidFill>
                  <a:schemeClr val="tx1">
                    <a:lumMod val="50000"/>
                    <a:lumOff val="50000"/>
                  </a:schemeClr>
                </a:solidFill>
              </a:rPr>
              <a:t>IV</a:t>
            </a:r>
          </a:p>
          <a:p>
            <a:pPr marL="335265" lvl="1" eaLnBrk="1" hangingPunct="1">
              <a:buFont typeface="Wingdings" pitchFamily="2" charset="2"/>
              <a:buChar char="p"/>
            </a:pPr>
            <a:r>
              <a:rPr lang="zh-CN" altLang="en-US" sz="2300">
                <a:solidFill>
                  <a:schemeClr val="tx1">
                    <a:lumMod val="50000"/>
                    <a:lumOff val="50000"/>
                  </a:schemeClr>
                </a:solidFill>
              </a:rPr>
              <a:t>完整性校验</a:t>
            </a:r>
            <a:r>
              <a:rPr lang="en-US" altLang="zh-CN" sz="2300">
                <a:solidFill>
                  <a:schemeClr val="tx1">
                    <a:lumMod val="50000"/>
                    <a:lumOff val="50000"/>
                  </a:schemeClr>
                </a:solidFill>
              </a:rPr>
              <a:t>MIC</a:t>
            </a:r>
          </a:p>
          <a:p>
            <a:pPr marL="726100" lvl="2" indent="-257470" eaLnBrk="1" hangingPunct="1"/>
            <a:r>
              <a:rPr lang="en-US" altLang="zh-CN" smtClean="0">
                <a:solidFill>
                  <a:schemeClr val="tx1">
                    <a:lumMod val="50000"/>
                    <a:lumOff val="50000"/>
                  </a:schemeClr>
                </a:solidFill>
              </a:rPr>
              <a:t>Message </a:t>
            </a:r>
            <a:r>
              <a:rPr lang="en-US" altLang="zh-CN">
                <a:solidFill>
                  <a:schemeClr val="tx1">
                    <a:lumMod val="50000"/>
                    <a:lumOff val="50000"/>
                  </a:schemeClr>
                </a:solidFill>
              </a:rPr>
              <a:t>Integrity </a:t>
            </a:r>
            <a:r>
              <a:rPr lang="en-US" altLang="zh-CN" smtClean="0">
                <a:solidFill>
                  <a:schemeClr val="tx1">
                    <a:lumMod val="50000"/>
                    <a:lumOff val="50000"/>
                  </a:schemeClr>
                </a:solidFill>
              </a:rPr>
              <a:t>Check</a:t>
            </a:r>
            <a:endParaRPr lang="en-US" altLang="zh-CN">
              <a:solidFill>
                <a:schemeClr val="tx1">
                  <a:lumMod val="50000"/>
                  <a:lumOff val="50000"/>
                </a:schemeClr>
              </a:solidFill>
            </a:endParaRPr>
          </a:p>
          <a:p>
            <a:pPr marL="726100" lvl="2" indent="-257470" eaLnBrk="1" hangingPunct="1"/>
            <a:r>
              <a:rPr lang="zh-CN" altLang="en-US" smtClean="0">
                <a:solidFill>
                  <a:schemeClr val="tx1">
                    <a:lumMod val="50000"/>
                    <a:lumOff val="50000"/>
                  </a:schemeClr>
                </a:solidFill>
              </a:rPr>
              <a:t>信</a:t>
            </a:r>
            <a:r>
              <a:rPr lang="zh-CN" altLang="en-US">
                <a:solidFill>
                  <a:schemeClr val="tx1">
                    <a:lumMod val="50000"/>
                    <a:lumOff val="50000"/>
                  </a:schemeClr>
                </a:solidFill>
              </a:rPr>
              <a:t>息完整性校验</a:t>
            </a:r>
          </a:p>
        </p:txBody>
      </p:sp>
      <p:pic>
        <p:nvPicPr>
          <p:cNvPr id="8" name="Picture 2" descr="80bOOOPIC5c"/>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0" y="3668022"/>
            <a:ext cx="4169759" cy="416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495244" y="1593337"/>
            <a:ext cx="6337553" cy="4843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59883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4294967295"/>
          </p:nvPr>
        </p:nvSpPr>
        <p:spPr bwMode="auto">
          <a:xfrm>
            <a:off x="292717" y="1137180"/>
            <a:ext cx="9748794" cy="2863321"/>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335265" lvl="1">
              <a:lnSpc>
                <a:spcPct val="150000"/>
              </a:lnSpc>
              <a:buFont typeface="Wingdings" pitchFamily="2" charset="2"/>
              <a:buChar char="p"/>
            </a:pPr>
            <a:r>
              <a:rPr lang="en-US" altLang="zh-CN" sz="2300">
                <a:solidFill>
                  <a:schemeClr val="tx1">
                    <a:lumMod val="50000"/>
                    <a:lumOff val="50000"/>
                  </a:schemeClr>
                </a:solidFill>
              </a:rPr>
              <a:t>CCMP(Counter mode with CBC-MAC Protocol</a:t>
            </a:r>
            <a:r>
              <a:rPr lang="zh-CN" altLang="en-US" sz="2300">
                <a:solidFill>
                  <a:schemeClr val="tx1">
                    <a:lumMod val="50000"/>
                    <a:lumOff val="50000"/>
                  </a:schemeClr>
                </a:solidFill>
              </a:rPr>
              <a:t>，</a:t>
            </a:r>
            <a:r>
              <a:rPr lang="en-US" altLang="zh-CN" sz="2300">
                <a:solidFill>
                  <a:schemeClr val="tx1">
                    <a:lumMod val="50000"/>
                    <a:lumOff val="50000"/>
                  </a:schemeClr>
                </a:solidFill>
              </a:rPr>
              <a:t>[</a:t>
            </a:r>
            <a:r>
              <a:rPr lang="zh-CN" altLang="en-US" sz="2300">
                <a:solidFill>
                  <a:schemeClr val="tx1">
                    <a:lumMod val="50000"/>
                    <a:lumOff val="50000"/>
                  </a:schemeClr>
                </a:solidFill>
              </a:rPr>
              <a:t>计数器模式</a:t>
            </a:r>
            <a:r>
              <a:rPr lang="en-US" altLang="zh-CN" sz="2300">
                <a:solidFill>
                  <a:schemeClr val="tx1">
                    <a:lumMod val="50000"/>
                    <a:lumOff val="50000"/>
                  </a:schemeClr>
                </a:solidFill>
              </a:rPr>
              <a:t>]</a:t>
            </a:r>
            <a:r>
              <a:rPr lang="zh-CN" altLang="en-US" sz="2300">
                <a:solidFill>
                  <a:schemeClr val="tx1">
                    <a:lumMod val="50000"/>
                    <a:lumOff val="50000"/>
                  </a:schemeClr>
                </a:solidFill>
              </a:rPr>
              <a:t>搭配</a:t>
            </a:r>
            <a:r>
              <a:rPr lang="en-US" altLang="zh-CN" sz="2300">
                <a:solidFill>
                  <a:schemeClr val="tx1">
                    <a:lumMod val="50000"/>
                    <a:lumOff val="50000"/>
                  </a:schemeClr>
                </a:solidFill>
              </a:rPr>
              <a:t>[</a:t>
            </a:r>
            <a:r>
              <a:rPr lang="zh-CN" altLang="en-US" sz="2300">
                <a:solidFill>
                  <a:schemeClr val="tx1">
                    <a:lumMod val="50000"/>
                    <a:lumOff val="50000"/>
                  </a:schemeClr>
                </a:solidFill>
              </a:rPr>
              <a:t>区块密码锁链－信息真实性检查码</a:t>
            </a:r>
            <a:r>
              <a:rPr lang="en-US" altLang="zh-CN" sz="2300">
                <a:solidFill>
                  <a:schemeClr val="tx1">
                    <a:lumMod val="50000"/>
                    <a:lumOff val="50000"/>
                  </a:schemeClr>
                </a:solidFill>
              </a:rPr>
              <a:t>]</a:t>
            </a:r>
            <a:r>
              <a:rPr lang="zh-CN" altLang="en-US" sz="2300">
                <a:solidFill>
                  <a:schemeClr val="tx1">
                    <a:lumMod val="50000"/>
                    <a:lumOff val="50000"/>
                  </a:schemeClr>
                </a:solidFill>
              </a:rPr>
              <a:t>协议</a:t>
            </a:r>
            <a:r>
              <a:rPr lang="en-US" altLang="zh-CN" sz="2300">
                <a:solidFill>
                  <a:schemeClr val="tx1">
                    <a:lumMod val="50000"/>
                    <a:lumOff val="50000"/>
                  </a:schemeClr>
                </a:solidFill>
              </a:rPr>
              <a:t>)</a:t>
            </a:r>
          </a:p>
          <a:p>
            <a:pPr marL="335265" lvl="1">
              <a:lnSpc>
                <a:spcPct val="150000"/>
              </a:lnSpc>
              <a:buFont typeface="Wingdings" pitchFamily="2" charset="2"/>
              <a:buChar char="p"/>
            </a:pPr>
            <a:r>
              <a:rPr lang="zh-CN" altLang="en-US" sz="2300">
                <a:solidFill>
                  <a:schemeClr val="tx1">
                    <a:lumMod val="50000"/>
                    <a:lumOff val="50000"/>
                  </a:schemeClr>
                </a:solidFill>
              </a:rPr>
              <a:t>基于</a:t>
            </a:r>
            <a:r>
              <a:rPr lang="en-US" altLang="zh-CN" sz="2300" b="1">
                <a:solidFill>
                  <a:schemeClr val="tx1">
                    <a:lumMod val="50000"/>
                    <a:lumOff val="50000"/>
                  </a:schemeClr>
                </a:solidFill>
              </a:rPr>
              <a:t>AES</a:t>
            </a:r>
            <a:r>
              <a:rPr lang="zh-CN" altLang="en-US" sz="2300">
                <a:solidFill>
                  <a:schemeClr val="tx1">
                    <a:lumMod val="50000"/>
                    <a:lumOff val="50000"/>
                  </a:schemeClr>
                </a:solidFill>
              </a:rPr>
              <a:t>（</a:t>
            </a:r>
            <a:r>
              <a:rPr lang="en-US" altLang="zh-CN" sz="2300">
                <a:solidFill>
                  <a:schemeClr val="tx1">
                    <a:lumMod val="50000"/>
                    <a:lumOff val="50000"/>
                  </a:schemeClr>
                </a:solidFill>
              </a:rPr>
              <a:t>Advanced Encryption Standard</a:t>
            </a:r>
            <a:r>
              <a:rPr lang="zh-CN" altLang="en-US" sz="2300">
                <a:solidFill>
                  <a:schemeClr val="tx1">
                    <a:lumMod val="50000"/>
                    <a:lumOff val="50000"/>
                  </a:schemeClr>
                </a:solidFill>
              </a:rPr>
              <a:t>）加密算法和</a:t>
            </a:r>
            <a:r>
              <a:rPr lang="en-US" altLang="zh-CN" sz="2300">
                <a:solidFill>
                  <a:schemeClr val="tx1">
                    <a:lumMod val="50000"/>
                    <a:lumOff val="50000"/>
                  </a:schemeClr>
                </a:solidFill>
              </a:rPr>
              <a:t>CCM</a:t>
            </a:r>
            <a:r>
              <a:rPr lang="zh-CN" altLang="en-US" sz="2300">
                <a:solidFill>
                  <a:schemeClr val="tx1">
                    <a:lumMod val="50000"/>
                    <a:lumOff val="50000"/>
                  </a:schemeClr>
                </a:solidFill>
              </a:rPr>
              <a:t>（</a:t>
            </a:r>
            <a:r>
              <a:rPr lang="en-US" altLang="zh-CN" sz="2300">
                <a:solidFill>
                  <a:schemeClr val="tx1">
                    <a:lumMod val="50000"/>
                    <a:lumOff val="50000"/>
                  </a:schemeClr>
                </a:solidFill>
              </a:rPr>
              <a:t>Counter-Mode/CBC-MAC</a:t>
            </a:r>
            <a:r>
              <a:rPr lang="zh-CN" altLang="en-US" sz="2300">
                <a:solidFill>
                  <a:schemeClr val="tx1">
                    <a:lumMod val="50000"/>
                    <a:lumOff val="50000"/>
                  </a:schemeClr>
                </a:solidFill>
              </a:rPr>
              <a:t>）认证方式</a:t>
            </a:r>
            <a:endParaRPr lang="zh-CN" altLang="en-US" sz="1600">
              <a:solidFill>
                <a:schemeClr val="tx1">
                  <a:lumMod val="50000"/>
                  <a:lumOff val="50000"/>
                </a:schemeClr>
              </a:solidFill>
            </a:endParaRPr>
          </a:p>
        </p:txBody>
      </p:sp>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数据安全</a:t>
            </a:r>
            <a:r>
              <a:rPr lang="en-US" altLang="zh-CN" smtClean="0"/>
              <a:t>---CCMP</a:t>
            </a:r>
            <a:r>
              <a:rPr lang="zh-CN" altLang="en-US" smtClean="0"/>
              <a:t>加密</a:t>
            </a:r>
            <a:endParaRPr lang="zh-CN" altLang="en-US"/>
          </a:p>
        </p:txBody>
      </p:sp>
      <p:pic>
        <p:nvPicPr>
          <p:cNvPr id="3074" name="Picture 2"/>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1638076" y="3496445"/>
            <a:ext cx="5882404" cy="443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99837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数据安全</a:t>
            </a:r>
            <a:r>
              <a:rPr lang="en-US" altLang="zh-CN"/>
              <a:t>---CCMP</a:t>
            </a:r>
            <a:r>
              <a:rPr lang="zh-CN" altLang="en-US"/>
              <a:t>加密</a:t>
            </a:r>
          </a:p>
        </p:txBody>
      </p:sp>
      <p:sp>
        <p:nvSpPr>
          <p:cNvPr id="7" name="Rectangle 2"/>
          <p:cNvSpPr txBox="1">
            <a:spLocks noChangeArrowheads="1"/>
          </p:cNvSpPr>
          <p:nvPr/>
        </p:nvSpPr>
        <p:spPr bwMode="auto">
          <a:xfrm>
            <a:off x="965802" y="1137180"/>
            <a:ext cx="8740990" cy="30313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335265" lvl="1" eaLnBrk="1" hangingPunct="1">
              <a:buFont typeface="Wingdings" pitchFamily="2" charset="2"/>
              <a:buChar char="p"/>
            </a:pPr>
            <a:r>
              <a:rPr lang="zh-CN" altLang="en-US" sz="2300">
                <a:solidFill>
                  <a:schemeClr val="tx1">
                    <a:lumMod val="50000"/>
                    <a:lumOff val="50000"/>
                  </a:schemeClr>
                </a:solidFill>
              </a:rPr>
              <a:t>接入认证</a:t>
            </a:r>
            <a:r>
              <a:rPr lang="en-US" altLang="zh-CN" sz="2300">
                <a:solidFill>
                  <a:schemeClr val="tx1">
                    <a:lumMod val="50000"/>
                    <a:lumOff val="50000"/>
                  </a:schemeClr>
                </a:solidFill>
              </a:rPr>
              <a:t>—WPA</a:t>
            </a:r>
            <a:r>
              <a:rPr lang="zh-CN" altLang="en-US" sz="2300">
                <a:solidFill>
                  <a:schemeClr val="tx1">
                    <a:lumMod val="50000"/>
                    <a:lumOff val="50000"/>
                  </a:schemeClr>
                </a:solidFill>
              </a:rPr>
              <a:t>中的</a:t>
            </a:r>
            <a:r>
              <a:rPr lang="en-US" altLang="zh-CN" sz="2300">
                <a:solidFill>
                  <a:schemeClr val="tx1">
                    <a:lumMod val="50000"/>
                    <a:lumOff val="50000"/>
                  </a:schemeClr>
                </a:solidFill>
              </a:rPr>
              <a:t>802.1x</a:t>
            </a:r>
          </a:p>
          <a:p>
            <a:pPr marL="335265" lvl="1" eaLnBrk="1" hangingPunct="1">
              <a:buFont typeface="Wingdings" pitchFamily="2" charset="2"/>
              <a:buChar char="p"/>
            </a:pPr>
            <a:r>
              <a:rPr lang="zh-CN" altLang="en-US" sz="2300">
                <a:solidFill>
                  <a:schemeClr val="tx1">
                    <a:lumMod val="50000"/>
                    <a:lumOff val="50000"/>
                  </a:schemeClr>
                </a:solidFill>
              </a:rPr>
              <a:t>保密性</a:t>
            </a:r>
            <a:endParaRPr lang="en-US" altLang="zh-CN" sz="2300">
              <a:solidFill>
                <a:schemeClr val="tx1">
                  <a:lumMod val="50000"/>
                  <a:lumOff val="50000"/>
                </a:schemeClr>
              </a:solidFill>
            </a:endParaRPr>
          </a:p>
          <a:p>
            <a:pPr marL="726100" lvl="2" indent="-257470" eaLnBrk="1" hangingPunct="1"/>
            <a:r>
              <a:rPr lang="zh-CN" altLang="en-US" smtClean="0">
                <a:solidFill>
                  <a:schemeClr val="tx1">
                    <a:lumMod val="50000"/>
                    <a:lumOff val="50000"/>
                  </a:schemeClr>
                </a:solidFill>
              </a:rPr>
              <a:t>加密算法可选</a:t>
            </a:r>
            <a:endParaRPr lang="en-US" altLang="zh-CN" smtClean="0">
              <a:solidFill>
                <a:schemeClr val="tx1">
                  <a:lumMod val="50000"/>
                  <a:lumOff val="50000"/>
                </a:schemeClr>
              </a:solidFill>
            </a:endParaRPr>
          </a:p>
          <a:p>
            <a:pPr marL="726100" lvl="2" indent="-257470" eaLnBrk="1" hangingPunct="1"/>
            <a:r>
              <a:rPr lang="zh-CN" altLang="en-US" smtClean="0">
                <a:solidFill>
                  <a:schemeClr val="tx1">
                    <a:lumMod val="50000"/>
                    <a:lumOff val="50000"/>
                  </a:schemeClr>
                </a:solidFill>
              </a:rPr>
              <a:t>基于</a:t>
            </a:r>
            <a:r>
              <a:rPr lang="en-US" altLang="zh-CN" smtClean="0">
                <a:solidFill>
                  <a:schemeClr val="tx1">
                    <a:lumMod val="50000"/>
                    <a:lumOff val="50000"/>
                  </a:schemeClr>
                </a:solidFill>
              </a:rPr>
              <a:t>AES</a:t>
            </a:r>
            <a:r>
              <a:rPr lang="zh-CN" altLang="en-US" smtClean="0">
                <a:solidFill>
                  <a:schemeClr val="tx1">
                    <a:lumMod val="50000"/>
                    <a:lumOff val="50000"/>
                  </a:schemeClr>
                </a:solidFill>
              </a:rPr>
              <a:t>算法</a:t>
            </a:r>
            <a:endParaRPr lang="en-US" altLang="zh-CN" smtClean="0">
              <a:solidFill>
                <a:schemeClr val="tx1">
                  <a:lumMod val="50000"/>
                  <a:lumOff val="50000"/>
                </a:schemeClr>
              </a:solidFill>
            </a:endParaRPr>
          </a:p>
          <a:p>
            <a:pPr marL="1259561" lvl="3" indent="-257470" eaLnBrk="1" hangingPunct="1"/>
            <a:r>
              <a:rPr lang="zh-CN" altLang="en-US">
                <a:solidFill>
                  <a:schemeClr val="tx1">
                    <a:lumMod val="50000"/>
                    <a:lumOff val="50000"/>
                  </a:schemeClr>
                </a:solidFill>
              </a:rPr>
              <a:t>一个</a:t>
            </a:r>
            <a:r>
              <a:rPr lang="en-US" altLang="zh-CN">
                <a:solidFill>
                  <a:schemeClr val="tx1">
                    <a:lumMod val="50000"/>
                    <a:lumOff val="50000"/>
                  </a:schemeClr>
                </a:solidFill>
              </a:rPr>
              <a:t>128bit</a:t>
            </a:r>
            <a:r>
              <a:rPr lang="zh-CN" altLang="en-US">
                <a:solidFill>
                  <a:schemeClr val="tx1">
                    <a:lumMod val="50000"/>
                    <a:lumOff val="50000"/>
                  </a:schemeClr>
                </a:solidFill>
              </a:rPr>
              <a:t>的密钥</a:t>
            </a:r>
            <a:endParaRPr lang="en-US" altLang="zh-CN">
              <a:solidFill>
                <a:schemeClr val="tx1">
                  <a:lumMod val="50000"/>
                  <a:lumOff val="50000"/>
                </a:schemeClr>
              </a:solidFill>
            </a:endParaRPr>
          </a:p>
          <a:p>
            <a:pPr marL="1259561" lvl="3" indent="-257470" eaLnBrk="1" hangingPunct="1"/>
            <a:r>
              <a:rPr lang="zh-CN" altLang="en-US">
                <a:solidFill>
                  <a:schemeClr val="tx1">
                    <a:lumMod val="50000"/>
                    <a:lumOff val="50000"/>
                  </a:schemeClr>
                </a:solidFill>
              </a:rPr>
              <a:t>一个</a:t>
            </a:r>
            <a:r>
              <a:rPr lang="en-US" altLang="zh-CN">
                <a:solidFill>
                  <a:schemeClr val="tx1">
                    <a:lumMod val="50000"/>
                    <a:lumOff val="50000"/>
                  </a:schemeClr>
                </a:solidFill>
              </a:rPr>
              <a:t>48bit</a:t>
            </a:r>
            <a:r>
              <a:rPr lang="zh-CN" altLang="en-US">
                <a:solidFill>
                  <a:schemeClr val="tx1">
                    <a:lumMod val="50000"/>
                    <a:lumOff val="50000"/>
                  </a:schemeClr>
                </a:solidFill>
              </a:rPr>
              <a:t>的初始向量</a:t>
            </a:r>
            <a:r>
              <a:rPr lang="en-US" altLang="zh-CN">
                <a:solidFill>
                  <a:schemeClr val="tx1">
                    <a:lumMod val="50000"/>
                    <a:lumOff val="50000"/>
                  </a:schemeClr>
                </a:solidFill>
              </a:rPr>
              <a:t>IV</a:t>
            </a:r>
          </a:p>
          <a:p>
            <a:pPr marL="335265" lvl="1" eaLnBrk="1" hangingPunct="1">
              <a:buFont typeface="Wingdings" pitchFamily="2" charset="2"/>
              <a:buChar char="p"/>
            </a:pPr>
            <a:r>
              <a:rPr lang="zh-CN" altLang="en-US" sz="2300">
                <a:solidFill>
                  <a:schemeClr val="tx1">
                    <a:lumMod val="50000"/>
                    <a:lumOff val="50000"/>
                  </a:schemeClr>
                </a:solidFill>
              </a:rPr>
              <a:t>完整性校验</a:t>
            </a:r>
            <a:r>
              <a:rPr lang="en-US" altLang="zh-CN" sz="2300">
                <a:solidFill>
                  <a:schemeClr val="tx1">
                    <a:lumMod val="50000"/>
                    <a:lumOff val="50000"/>
                  </a:schemeClr>
                </a:solidFill>
              </a:rPr>
              <a:t>CCM</a:t>
            </a:r>
          </a:p>
          <a:p>
            <a:pPr marL="726100" lvl="2" indent="-257470" eaLnBrk="1" hangingPunct="1"/>
            <a:r>
              <a:rPr lang="en-US" altLang="zh-CN">
                <a:solidFill>
                  <a:schemeClr val="tx1">
                    <a:lumMod val="50000"/>
                    <a:lumOff val="50000"/>
                  </a:schemeClr>
                </a:solidFill>
              </a:rPr>
              <a:t>Counter-Mode/CBC-MAC</a:t>
            </a:r>
            <a:r>
              <a:rPr lang="zh-CN" altLang="en-US">
                <a:solidFill>
                  <a:schemeClr val="tx1">
                    <a:lumMod val="50000"/>
                    <a:lumOff val="50000"/>
                  </a:schemeClr>
                </a:solidFill>
              </a:rPr>
              <a:t>，区块密码锁链－信</a:t>
            </a:r>
            <a:r>
              <a:rPr lang="zh-CN" altLang="en-US" smtClean="0">
                <a:solidFill>
                  <a:schemeClr val="tx1">
                    <a:lumMod val="50000"/>
                    <a:lumOff val="50000"/>
                  </a:schemeClr>
                </a:solidFill>
              </a:rPr>
              <a:t>息真</a:t>
            </a:r>
            <a:r>
              <a:rPr lang="zh-CN" altLang="en-US">
                <a:solidFill>
                  <a:schemeClr val="tx1">
                    <a:lumMod val="50000"/>
                    <a:lumOff val="50000"/>
                  </a:schemeClr>
                </a:solidFill>
              </a:rPr>
              <a:t>实性检查</a:t>
            </a:r>
            <a:r>
              <a:rPr lang="zh-CN" altLang="en-US" smtClean="0">
                <a:solidFill>
                  <a:schemeClr val="tx1">
                    <a:lumMod val="50000"/>
                    <a:lumOff val="50000"/>
                  </a:schemeClr>
                </a:solidFill>
              </a:rPr>
              <a:t>码</a:t>
            </a:r>
            <a:endParaRPr lang="zh-CN" altLang="en-US">
              <a:solidFill>
                <a:schemeClr val="tx1">
                  <a:lumMod val="50000"/>
                  <a:lumOff val="50000"/>
                </a:schemeClr>
              </a:solidFill>
            </a:endParaRPr>
          </a:p>
        </p:txBody>
      </p:sp>
      <p:pic>
        <p:nvPicPr>
          <p:cNvPr id="8" name="Picture 2" descr="80bOOOPIC5c"/>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529974" y="4168519"/>
            <a:ext cx="4169759" cy="416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19500" y="5512668"/>
            <a:ext cx="6321560" cy="538609"/>
          </a:xfrm>
          <a:prstGeom prst="rect">
            <a:avLst/>
          </a:prstGeom>
        </p:spPr>
        <p:txBody>
          <a:bodyPr wrap="none" lIns="106692" tIns="53346" rIns="106692" bIns="53346">
            <a:spAutoFit/>
          </a:bodyPr>
          <a:lstStyle/>
          <a:p>
            <a:r>
              <a:rPr lang="zh-CN" altLang="zh-CN" sz="2800" b="1">
                <a:solidFill>
                  <a:schemeClr val="tx1">
                    <a:lumMod val="50000"/>
                    <a:lumOff val="50000"/>
                  </a:schemeClr>
                </a:solidFill>
                <a:latin typeface="微软雅黑" pitchFamily="34" charset="-122"/>
                <a:ea typeface="微软雅黑" pitchFamily="34" charset="-122"/>
              </a:rPr>
              <a:t>认证、机密性、完整性和重放攻击保护</a:t>
            </a:r>
            <a:endParaRPr lang="zh-CN" altLang="en-US" sz="2800" b="1">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71723613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533461" indent="-533461" defTabSz="915034">
              <a:lnSpc>
                <a:spcPts val="3734"/>
              </a:lnSpc>
              <a:buFont typeface="Wingdings" pitchFamily="2" charset="2"/>
              <a:buChar char="p"/>
              <a:defRPr/>
            </a:pPr>
            <a:r>
              <a:rPr lang="en-US" altLang="zh-CN" sz="2400" dirty="0">
                <a:latin typeface="微软雅黑" pitchFamily="34" charset="-122"/>
                <a:ea typeface="微软雅黑" pitchFamily="34" charset="-122"/>
                <a:cs typeface="Arial" pitchFamily="34" charset="0"/>
              </a:rPr>
              <a:t>WLAN</a:t>
            </a:r>
            <a:r>
              <a:rPr lang="zh-CN" altLang="en-US" sz="2400" dirty="0">
                <a:latin typeface="微软雅黑" pitchFamily="34" charset="-122"/>
                <a:ea typeface="微软雅黑" pitchFamily="34" charset="-122"/>
                <a:cs typeface="Arial" pitchFamily="34" charset="0"/>
              </a:rPr>
              <a:t>安全概述</a:t>
            </a:r>
            <a:endParaRPr lang="en-US" altLang="zh-CN" sz="240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信息过滤与链路认证</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数据安全</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接入认证</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802.11i</a:t>
            </a:r>
            <a:r>
              <a:rPr lang="zh-CN" altLang="en-US" sz="2400" b="0" dirty="0">
                <a:latin typeface="微软雅黑" pitchFamily="34" charset="-122"/>
                <a:ea typeface="微软雅黑" pitchFamily="34" charset="-122"/>
                <a:cs typeface="Arial" pitchFamily="34" charset="0"/>
              </a:rPr>
              <a:t>技术</a:t>
            </a:r>
            <a:endParaRPr lang="en-US" altLang="zh-CN" sz="2400" b="0" dirty="0">
              <a:latin typeface="微软雅黑" pitchFamily="34" charset="-122"/>
              <a:ea typeface="微软雅黑" pitchFamily="34" charset="-122"/>
              <a:cs typeface="Arial" pitchFamily="34" charset="0"/>
            </a:endParaRPr>
          </a:p>
          <a:p>
            <a:pPr marL="0" indent="0">
              <a:buNone/>
            </a:pPr>
            <a:endParaRPr lang="zh-CN" altLang="en-US" dirty="0"/>
          </a:p>
        </p:txBody>
      </p:sp>
    </p:spTree>
    <p:extLst>
      <p:ext uri="{BB962C8B-B14F-4D97-AF65-F5344CB8AC3E}">
        <p14:creationId xmlns:p14="http://schemas.microsoft.com/office/powerpoint/2010/main" val="1939401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descr="2476235_180821008_2"/>
          <p:cNvPicPr>
            <a:picLocks noChangeAspect="1" noChangeArrowheads="1"/>
          </p:cNvPicPr>
          <p:nvPr/>
        </p:nvPicPr>
        <p:blipFill rotWithShape="1">
          <a:blip r:embed="rId2">
            <a:extLst>
              <a:ext uri="{28A0092B-C50C-407E-A947-70E740481C1C}">
                <a14:useLocalDpi xmlns:a14="http://schemas.microsoft.com/office/drawing/2010/main"/>
              </a:ext>
            </a:extLst>
          </a:blip>
          <a:stretch/>
        </p:blipFill>
        <p:spPr bwMode="auto">
          <a:xfrm>
            <a:off x="8165066" y="4703617"/>
            <a:ext cx="2506109" cy="329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数据安</a:t>
            </a:r>
            <a:r>
              <a:rPr lang="zh-CN" altLang="en-US" smtClean="0"/>
              <a:t>全</a:t>
            </a:r>
            <a:r>
              <a:rPr lang="en-US" altLang="zh-CN" smtClean="0"/>
              <a:t>—WEP</a:t>
            </a:r>
            <a:r>
              <a:rPr lang="zh-CN" altLang="en-US" smtClean="0"/>
              <a:t>、</a:t>
            </a:r>
            <a:r>
              <a:rPr lang="en-US" altLang="zh-CN" smtClean="0"/>
              <a:t>TKIP</a:t>
            </a:r>
            <a:r>
              <a:rPr lang="zh-CN" altLang="en-US" smtClean="0"/>
              <a:t>、</a:t>
            </a:r>
            <a:r>
              <a:rPr lang="en-US" altLang="zh-CN" smtClean="0"/>
              <a:t>CCMP</a:t>
            </a:r>
            <a:r>
              <a:rPr lang="zh-CN" altLang="en-US" smtClean="0"/>
              <a:t>对比</a:t>
            </a: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298060435"/>
              </p:ext>
            </p:extLst>
          </p:nvPr>
        </p:nvGraphicFramePr>
        <p:xfrm>
          <a:off x="1049836" y="1732248"/>
          <a:ext cx="8093320" cy="3200400"/>
        </p:xfrm>
        <a:graphic>
          <a:graphicData uri="http://schemas.openxmlformats.org/drawingml/2006/table">
            <a:tbl>
              <a:tblPr firstRow="1" bandRow="1">
                <a:tableStyleId>{ED083AE6-46FA-4A59-8FB0-9F97EB10719F}</a:tableStyleId>
              </a:tblPr>
              <a:tblGrid>
                <a:gridCol w="2023330">
                  <a:extLst>
                    <a:ext uri="{9D8B030D-6E8A-4147-A177-3AD203B41FA5}">
                      <a16:colId xmlns:a16="http://schemas.microsoft.com/office/drawing/2014/main" val="20000"/>
                    </a:ext>
                  </a:extLst>
                </a:gridCol>
                <a:gridCol w="2023330">
                  <a:extLst>
                    <a:ext uri="{9D8B030D-6E8A-4147-A177-3AD203B41FA5}">
                      <a16:colId xmlns:a16="http://schemas.microsoft.com/office/drawing/2014/main" val="20001"/>
                    </a:ext>
                  </a:extLst>
                </a:gridCol>
                <a:gridCol w="2023330">
                  <a:extLst>
                    <a:ext uri="{9D8B030D-6E8A-4147-A177-3AD203B41FA5}">
                      <a16:colId xmlns:a16="http://schemas.microsoft.com/office/drawing/2014/main" val="20002"/>
                    </a:ext>
                  </a:extLst>
                </a:gridCol>
                <a:gridCol w="2023330">
                  <a:extLst>
                    <a:ext uri="{9D8B030D-6E8A-4147-A177-3AD203B41FA5}">
                      <a16:colId xmlns:a16="http://schemas.microsoft.com/office/drawing/2014/main" val="20003"/>
                    </a:ext>
                  </a:extLst>
                </a:gridCol>
              </a:tblGrid>
              <a:tr h="533400">
                <a:tc>
                  <a:txBody>
                    <a:bodyPr/>
                    <a:lstStyle/>
                    <a:p>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WEP</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TKIP</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CCMP</a:t>
                      </a:r>
                      <a:endParaRPr lang="zh-CN" altLang="en-US" sz="2800">
                        <a:latin typeface="微软雅黑" pitchFamily="34" charset="-122"/>
                        <a:ea typeface="微软雅黑" pitchFamily="34" charset="-122"/>
                      </a:endParaRPr>
                    </a:p>
                  </a:txBody>
                  <a:tcPr marL="106712" marR="106712" marT="53340" marB="53340"/>
                </a:tc>
                <a:extLst>
                  <a:ext uri="{0D108BD9-81ED-4DB2-BD59-A6C34878D82A}">
                    <a16:rowId xmlns:a16="http://schemas.microsoft.com/office/drawing/2014/main" val="10000"/>
                  </a:ext>
                </a:extLst>
              </a:tr>
              <a:tr h="533400">
                <a:tc>
                  <a:txBody>
                    <a:bodyPr/>
                    <a:lstStyle/>
                    <a:p>
                      <a:r>
                        <a:rPr lang="zh-CN" altLang="en-US" sz="2800" smtClean="0">
                          <a:latin typeface="微软雅黑" pitchFamily="34" charset="-122"/>
                          <a:ea typeface="微软雅黑" pitchFamily="34" charset="-122"/>
                        </a:rPr>
                        <a:t>加密算法</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RC-4</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RC-4</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AES</a:t>
                      </a:r>
                      <a:endParaRPr lang="zh-CN" altLang="en-US" sz="2800">
                        <a:latin typeface="微软雅黑" pitchFamily="34" charset="-122"/>
                        <a:ea typeface="微软雅黑" pitchFamily="34" charset="-122"/>
                      </a:endParaRPr>
                    </a:p>
                  </a:txBody>
                  <a:tcPr marL="106712" marR="106712" marT="53340" marB="53340"/>
                </a:tc>
                <a:extLst>
                  <a:ext uri="{0D108BD9-81ED-4DB2-BD59-A6C34878D82A}">
                    <a16:rowId xmlns:a16="http://schemas.microsoft.com/office/drawing/2014/main" val="10001"/>
                  </a:ext>
                </a:extLst>
              </a:tr>
              <a:tr h="533400">
                <a:tc>
                  <a:txBody>
                    <a:bodyPr/>
                    <a:lstStyle/>
                    <a:p>
                      <a:r>
                        <a:rPr lang="zh-CN" altLang="en-US" sz="2800" smtClean="0">
                          <a:latin typeface="微软雅黑" pitchFamily="34" charset="-122"/>
                          <a:ea typeface="微软雅黑" pitchFamily="34" charset="-122"/>
                        </a:rPr>
                        <a:t>密钥长度</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40/104bit</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128bit</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128bt</a:t>
                      </a:r>
                      <a:endParaRPr lang="zh-CN" altLang="en-US" sz="2800">
                        <a:latin typeface="微软雅黑" pitchFamily="34" charset="-122"/>
                        <a:ea typeface="微软雅黑" pitchFamily="34" charset="-122"/>
                      </a:endParaRPr>
                    </a:p>
                  </a:txBody>
                  <a:tcPr marL="106712" marR="106712" marT="53340" marB="53340"/>
                </a:tc>
                <a:extLst>
                  <a:ext uri="{0D108BD9-81ED-4DB2-BD59-A6C34878D82A}">
                    <a16:rowId xmlns:a16="http://schemas.microsoft.com/office/drawing/2014/main" val="10002"/>
                  </a:ext>
                </a:extLst>
              </a:tr>
              <a:tr h="533400">
                <a:tc>
                  <a:txBody>
                    <a:bodyPr/>
                    <a:lstStyle/>
                    <a:p>
                      <a:r>
                        <a:rPr lang="en-US" altLang="zh-CN" sz="2800" smtClean="0">
                          <a:latin typeface="微软雅黑" pitchFamily="34" charset="-122"/>
                          <a:ea typeface="微软雅黑" pitchFamily="34" charset="-122"/>
                        </a:rPr>
                        <a:t>IV</a:t>
                      </a:r>
                      <a:r>
                        <a:rPr lang="zh-CN" altLang="en-US" sz="2800" smtClean="0">
                          <a:latin typeface="微软雅黑" pitchFamily="34" charset="-122"/>
                          <a:ea typeface="微软雅黑" pitchFamily="34" charset="-122"/>
                        </a:rPr>
                        <a:t>长度</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24bit</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48bit</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48bit</a:t>
                      </a:r>
                      <a:endParaRPr lang="zh-CN" altLang="en-US" sz="2800">
                        <a:latin typeface="微软雅黑" pitchFamily="34" charset="-122"/>
                        <a:ea typeface="微软雅黑" pitchFamily="34" charset="-122"/>
                      </a:endParaRPr>
                    </a:p>
                  </a:txBody>
                  <a:tcPr marL="106712" marR="106712" marT="53340" marB="53340"/>
                </a:tc>
                <a:extLst>
                  <a:ext uri="{0D108BD9-81ED-4DB2-BD59-A6C34878D82A}">
                    <a16:rowId xmlns:a16="http://schemas.microsoft.com/office/drawing/2014/main" val="10003"/>
                  </a:ext>
                </a:extLst>
              </a:tr>
              <a:tr h="533400">
                <a:tc>
                  <a:txBody>
                    <a:bodyPr/>
                    <a:lstStyle/>
                    <a:p>
                      <a:r>
                        <a:rPr lang="zh-CN" altLang="en-US" sz="2800" smtClean="0">
                          <a:latin typeface="微软雅黑" pitchFamily="34" charset="-122"/>
                          <a:ea typeface="微软雅黑" pitchFamily="34" charset="-122"/>
                        </a:rPr>
                        <a:t>数据完整性</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CRC32</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MIC</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CCM</a:t>
                      </a:r>
                      <a:endParaRPr lang="zh-CN" altLang="en-US" sz="2800">
                        <a:latin typeface="微软雅黑" pitchFamily="34" charset="-122"/>
                        <a:ea typeface="微软雅黑" pitchFamily="34" charset="-122"/>
                      </a:endParaRPr>
                    </a:p>
                  </a:txBody>
                  <a:tcPr marL="106712" marR="106712" marT="53340" marB="53340"/>
                </a:tc>
                <a:extLst>
                  <a:ext uri="{0D108BD9-81ED-4DB2-BD59-A6C34878D82A}">
                    <a16:rowId xmlns:a16="http://schemas.microsoft.com/office/drawing/2014/main" val="10004"/>
                  </a:ext>
                </a:extLst>
              </a:tr>
              <a:tr h="533400">
                <a:tc>
                  <a:txBody>
                    <a:bodyPr/>
                    <a:lstStyle/>
                    <a:p>
                      <a:r>
                        <a:rPr lang="zh-CN" altLang="en-US" sz="2800" smtClean="0">
                          <a:latin typeface="微软雅黑" pitchFamily="34" charset="-122"/>
                          <a:ea typeface="微软雅黑" pitchFamily="34" charset="-122"/>
                        </a:rPr>
                        <a:t>密钥管理</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zh-CN" altLang="en-US" sz="2800" smtClean="0">
                          <a:latin typeface="微软雅黑" pitchFamily="34" charset="-122"/>
                          <a:ea typeface="微软雅黑" pitchFamily="34" charset="-122"/>
                        </a:rPr>
                        <a:t>无</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802.1x</a:t>
                      </a:r>
                      <a:endParaRPr lang="zh-CN" altLang="en-US" sz="2800">
                        <a:latin typeface="微软雅黑" pitchFamily="34" charset="-122"/>
                        <a:ea typeface="微软雅黑" pitchFamily="34" charset="-122"/>
                      </a:endParaRPr>
                    </a:p>
                  </a:txBody>
                  <a:tcPr marL="106712" marR="106712" marT="53340" marB="53340"/>
                </a:tc>
                <a:tc>
                  <a:txBody>
                    <a:bodyPr/>
                    <a:lstStyle/>
                    <a:p>
                      <a:pPr algn="ctr"/>
                      <a:r>
                        <a:rPr lang="en-US" altLang="zh-CN" sz="2800" smtClean="0">
                          <a:latin typeface="微软雅黑" pitchFamily="34" charset="-122"/>
                          <a:ea typeface="微软雅黑" pitchFamily="34" charset="-122"/>
                        </a:rPr>
                        <a:t>802.1x</a:t>
                      </a:r>
                      <a:endParaRPr lang="zh-CN" altLang="en-US" sz="2800">
                        <a:latin typeface="微软雅黑" pitchFamily="34" charset="-122"/>
                        <a:ea typeface="微软雅黑" pitchFamily="34" charset="-122"/>
                      </a:endParaRPr>
                    </a:p>
                  </a:txBody>
                  <a:tcPr marL="106712" marR="106712" marT="53340" marB="53340"/>
                </a:tc>
                <a:extLst>
                  <a:ext uri="{0D108BD9-81ED-4DB2-BD59-A6C34878D82A}">
                    <a16:rowId xmlns:a16="http://schemas.microsoft.com/office/drawing/2014/main" val="10005"/>
                  </a:ext>
                </a:extLst>
              </a:tr>
            </a:tbl>
          </a:graphicData>
        </a:graphic>
      </p:graphicFrame>
      <p:pic>
        <p:nvPicPr>
          <p:cNvPr id="25602"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890180" y="5579987"/>
            <a:ext cx="517996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601090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安全概述</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信息过滤与链路认证</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数据安全</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dirty="0">
                <a:latin typeface="微软雅黑" pitchFamily="34" charset="-122"/>
                <a:ea typeface="微软雅黑" pitchFamily="34" charset="-122"/>
                <a:cs typeface="Arial" pitchFamily="34" charset="0"/>
              </a:rPr>
              <a:t>WLAN</a:t>
            </a:r>
            <a:r>
              <a:rPr lang="zh-CN" altLang="en-US" sz="2400" dirty="0">
                <a:latin typeface="微软雅黑" pitchFamily="34" charset="-122"/>
                <a:ea typeface="微软雅黑" pitchFamily="34" charset="-122"/>
                <a:cs typeface="Arial" pitchFamily="34" charset="0"/>
              </a:rPr>
              <a:t>接入认证</a:t>
            </a:r>
            <a:endParaRPr lang="en-US" altLang="zh-CN" sz="240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802.11i</a:t>
            </a:r>
            <a:r>
              <a:rPr lang="zh-CN" altLang="en-US" sz="2400" b="0" dirty="0">
                <a:latin typeface="微软雅黑" pitchFamily="34" charset="-122"/>
                <a:ea typeface="微软雅黑" pitchFamily="34" charset="-122"/>
                <a:cs typeface="Arial" pitchFamily="34" charset="0"/>
              </a:rPr>
              <a:t>技术</a:t>
            </a:r>
            <a:endParaRPr lang="en-US" altLang="zh-CN" sz="2400" b="0" dirty="0">
              <a:latin typeface="微软雅黑" pitchFamily="34" charset="-122"/>
              <a:ea typeface="微软雅黑" pitchFamily="34" charset="-122"/>
              <a:cs typeface="Arial" pitchFamily="34" charset="0"/>
            </a:endParaRPr>
          </a:p>
          <a:p>
            <a:pPr marL="0" indent="0">
              <a:buNone/>
            </a:pPr>
            <a:endParaRPr lang="zh-CN" altLang="en-US" dirty="0"/>
          </a:p>
        </p:txBody>
      </p:sp>
    </p:spTree>
    <p:extLst>
      <p:ext uri="{BB962C8B-B14F-4D97-AF65-F5344CB8AC3E}">
        <p14:creationId xmlns:p14="http://schemas.microsoft.com/office/powerpoint/2010/main" val="71869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4294967295"/>
          </p:nvPr>
        </p:nvSpPr>
        <p:spPr bwMode="auto">
          <a:xfrm>
            <a:off x="292717" y="1137180"/>
            <a:ext cx="9748794" cy="168719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335265" lvl="1">
              <a:lnSpc>
                <a:spcPct val="150000"/>
              </a:lnSpc>
              <a:buFont typeface="Wingdings" pitchFamily="2" charset="2"/>
              <a:buChar char="p"/>
            </a:pPr>
            <a:r>
              <a:rPr lang="en-US" altLang="zh-CN" sz="2300">
                <a:solidFill>
                  <a:schemeClr val="tx1">
                    <a:lumMod val="50000"/>
                    <a:lumOff val="50000"/>
                  </a:schemeClr>
                </a:solidFill>
              </a:rPr>
              <a:t>PSK</a:t>
            </a:r>
            <a:r>
              <a:rPr lang="zh-CN" altLang="en-US" sz="2300">
                <a:solidFill>
                  <a:schemeClr val="tx1">
                    <a:lumMod val="50000"/>
                    <a:lumOff val="50000"/>
                  </a:schemeClr>
                </a:solidFill>
              </a:rPr>
              <a:t>（</a:t>
            </a:r>
            <a:r>
              <a:rPr lang="en-US" altLang="zh-CN" sz="2300">
                <a:solidFill>
                  <a:schemeClr val="tx1">
                    <a:lumMod val="50000"/>
                    <a:lumOff val="50000"/>
                  </a:schemeClr>
                </a:solidFill>
              </a:rPr>
              <a:t>Pre-shared key</a:t>
            </a:r>
            <a:r>
              <a:rPr lang="zh-CN" altLang="en-US" sz="2300">
                <a:solidFill>
                  <a:schemeClr val="tx1">
                    <a:lumMod val="50000"/>
                    <a:lumOff val="50000"/>
                  </a:schemeClr>
                </a:solidFill>
              </a:rPr>
              <a:t>）认证方式</a:t>
            </a:r>
            <a:endParaRPr lang="en-US" altLang="zh-CN" sz="2300">
              <a:solidFill>
                <a:schemeClr val="tx1">
                  <a:lumMod val="50000"/>
                  <a:lumOff val="50000"/>
                </a:schemeClr>
              </a:solidFill>
            </a:endParaRPr>
          </a:p>
          <a:p>
            <a:pPr marL="335265" lvl="1">
              <a:lnSpc>
                <a:spcPct val="150000"/>
              </a:lnSpc>
              <a:buFont typeface="Wingdings" pitchFamily="2" charset="2"/>
              <a:buChar char="p"/>
            </a:pPr>
            <a:r>
              <a:rPr lang="zh-CN" altLang="en-US" sz="2300">
                <a:solidFill>
                  <a:schemeClr val="tx1">
                    <a:lumMod val="50000"/>
                    <a:lumOff val="50000"/>
                  </a:schemeClr>
                </a:solidFill>
              </a:rPr>
              <a:t>该方式要求在</a:t>
            </a:r>
            <a:r>
              <a:rPr lang="en-US" altLang="zh-CN" sz="2300">
                <a:solidFill>
                  <a:schemeClr val="tx1">
                    <a:lumMod val="50000"/>
                    <a:lumOff val="50000"/>
                  </a:schemeClr>
                </a:solidFill>
              </a:rPr>
              <a:t>STA</a:t>
            </a:r>
            <a:r>
              <a:rPr lang="zh-CN" altLang="en-US" sz="2300">
                <a:solidFill>
                  <a:schemeClr val="tx1">
                    <a:lumMod val="50000"/>
                    <a:lumOff val="50000"/>
                  </a:schemeClr>
                </a:solidFill>
              </a:rPr>
              <a:t>侧预先配置</a:t>
            </a:r>
            <a:r>
              <a:rPr lang="en-US" altLang="zh-CN" sz="2300">
                <a:solidFill>
                  <a:schemeClr val="tx1">
                    <a:lumMod val="50000"/>
                    <a:lumOff val="50000"/>
                  </a:schemeClr>
                </a:solidFill>
              </a:rPr>
              <a:t>Key</a:t>
            </a:r>
            <a:r>
              <a:rPr lang="zh-CN" altLang="en-US" sz="2300">
                <a:solidFill>
                  <a:schemeClr val="tx1">
                    <a:lumMod val="50000"/>
                    <a:lumOff val="50000"/>
                  </a:schemeClr>
                </a:solidFill>
              </a:rPr>
              <a:t>，</a:t>
            </a:r>
            <a:r>
              <a:rPr lang="en-US" altLang="zh-CN" sz="2300">
                <a:solidFill>
                  <a:schemeClr val="tx1">
                    <a:lumMod val="50000"/>
                    <a:lumOff val="50000"/>
                  </a:schemeClr>
                </a:solidFill>
              </a:rPr>
              <a:t>AP</a:t>
            </a:r>
            <a:r>
              <a:rPr lang="zh-CN" altLang="en-US" sz="2300">
                <a:solidFill>
                  <a:schemeClr val="tx1">
                    <a:lumMod val="50000"/>
                    <a:lumOff val="50000"/>
                  </a:schemeClr>
                </a:solidFill>
              </a:rPr>
              <a:t>通过</a:t>
            </a:r>
            <a:r>
              <a:rPr lang="en-US" altLang="zh-CN" sz="2300">
                <a:solidFill>
                  <a:schemeClr val="tx1">
                    <a:lumMod val="50000"/>
                    <a:lumOff val="50000"/>
                  </a:schemeClr>
                </a:solidFill>
              </a:rPr>
              <a:t>4</a:t>
            </a:r>
            <a:r>
              <a:rPr lang="zh-CN" altLang="en-US" sz="2300">
                <a:solidFill>
                  <a:schemeClr val="tx1">
                    <a:lumMod val="50000"/>
                    <a:lumOff val="50000"/>
                  </a:schemeClr>
                </a:solidFill>
              </a:rPr>
              <a:t>次握手</a:t>
            </a:r>
            <a:r>
              <a:rPr lang="en-US" altLang="zh-CN" sz="2300">
                <a:solidFill>
                  <a:schemeClr val="tx1">
                    <a:lumMod val="50000"/>
                    <a:lumOff val="50000"/>
                  </a:schemeClr>
                </a:solidFill>
              </a:rPr>
              <a:t>Key</a:t>
            </a:r>
            <a:r>
              <a:rPr lang="zh-CN" altLang="en-US" sz="2300">
                <a:solidFill>
                  <a:schemeClr val="tx1">
                    <a:lumMod val="50000"/>
                    <a:lumOff val="50000"/>
                  </a:schemeClr>
                </a:solidFill>
              </a:rPr>
              <a:t>协商协议来验证</a:t>
            </a:r>
            <a:r>
              <a:rPr lang="en-US" altLang="zh-CN" sz="2300">
                <a:solidFill>
                  <a:schemeClr val="tx1">
                    <a:lumMod val="50000"/>
                    <a:lumOff val="50000"/>
                  </a:schemeClr>
                </a:solidFill>
              </a:rPr>
              <a:t>STA</a:t>
            </a:r>
            <a:r>
              <a:rPr lang="zh-CN" altLang="en-US" sz="2300">
                <a:solidFill>
                  <a:schemeClr val="tx1">
                    <a:lumMod val="50000"/>
                    <a:lumOff val="50000"/>
                  </a:schemeClr>
                </a:solidFill>
              </a:rPr>
              <a:t>侧</a:t>
            </a:r>
            <a:r>
              <a:rPr lang="en-US" altLang="zh-CN" sz="2300">
                <a:solidFill>
                  <a:schemeClr val="tx1">
                    <a:lumMod val="50000"/>
                    <a:lumOff val="50000"/>
                  </a:schemeClr>
                </a:solidFill>
              </a:rPr>
              <a:t>Key</a:t>
            </a:r>
            <a:r>
              <a:rPr lang="zh-CN" altLang="en-US" sz="2300">
                <a:solidFill>
                  <a:schemeClr val="tx1">
                    <a:lumMod val="50000"/>
                    <a:lumOff val="50000"/>
                  </a:schemeClr>
                </a:solidFill>
              </a:rPr>
              <a:t>的合法性。</a:t>
            </a:r>
            <a:endParaRPr lang="en-US" altLang="zh-CN" sz="2300">
              <a:solidFill>
                <a:schemeClr val="tx1">
                  <a:lumMod val="50000"/>
                  <a:lumOff val="50000"/>
                </a:schemeClr>
              </a:solidFill>
            </a:endParaRPr>
          </a:p>
        </p:txBody>
      </p:sp>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接</a:t>
            </a:r>
            <a:r>
              <a:rPr lang="zh-CN" altLang="en-US" smtClean="0"/>
              <a:t>入认证</a:t>
            </a:r>
            <a:r>
              <a:rPr lang="en-US" altLang="zh-CN" smtClean="0"/>
              <a:t>---PSK</a:t>
            </a:r>
            <a:endParaRPr lang="zh-CN" altLang="en-US"/>
          </a:p>
        </p:txBody>
      </p:sp>
      <p:graphicFrame>
        <p:nvGraphicFramePr>
          <p:cNvPr id="3" name="图示 2"/>
          <p:cNvGraphicFramePr/>
          <p:nvPr>
            <p:extLst>
              <p:ext uri="{D42A27DB-BD31-4B8C-83A1-F6EECF244321}">
                <p14:modId xmlns:p14="http://schemas.microsoft.com/office/powerpoint/2010/main" val="749998853"/>
              </p:ext>
            </p:extLst>
          </p:nvPr>
        </p:nvGraphicFramePr>
        <p:xfrm>
          <a:off x="377562" y="4060693"/>
          <a:ext cx="4369785" cy="342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2"/>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9584626" y="2118608"/>
            <a:ext cx="824209" cy="127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4722295" y="2390929"/>
            <a:ext cx="776774" cy="72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Line 4"/>
          <p:cNvSpPr>
            <a:spLocks noChangeShapeType="1"/>
          </p:cNvSpPr>
          <p:nvPr/>
        </p:nvSpPr>
        <p:spPr bwMode="auto">
          <a:xfrm>
            <a:off x="5223524" y="3381905"/>
            <a:ext cx="0" cy="4619096"/>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lIns="106692" tIns="53346" rIns="106692" bIns="53346">
            <a:spAutoFit/>
          </a:bodyPr>
          <a:lstStyle/>
          <a:p>
            <a:endParaRPr lang="zh-CN" altLang="en-US"/>
          </a:p>
        </p:txBody>
      </p:sp>
      <p:sp>
        <p:nvSpPr>
          <p:cNvPr id="10" name="Line 5"/>
          <p:cNvSpPr>
            <a:spLocks noChangeShapeType="1"/>
          </p:cNvSpPr>
          <p:nvPr/>
        </p:nvSpPr>
        <p:spPr bwMode="auto">
          <a:xfrm>
            <a:off x="10157089" y="3381905"/>
            <a:ext cx="0" cy="4619096"/>
          </a:xfrm>
          <a:prstGeom prst="line">
            <a:avLst/>
          </a:prstGeom>
          <a:ln>
            <a:headEnd/>
            <a:tailEn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lIns="106692" tIns="53346" rIns="106692" bIns="53346">
            <a:spAutoFit/>
          </a:bodyPr>
          <a:lstStyle/>
          <a:p>
            <a:endParaRPr lang="zh-CN" altLang="en-US">
              <a:latin typeface="+mn-lt"/>
            </a:endParaRPr>
          </a:p>
        </p:txBody>
      </p:sp>
      <p:sp>
        <p:nvSpPr>
          <p:cNvPr id="11" name="Line 8"/>
          <p:cNvSpPr>
            <a:spLocks noChangeShapeType="1"/>
          </p:cNvSpPr>
          <p:nvPr/>
        </p:nvSpPr>
        <p:spPr bwMode="auto">
          <a:xfrm>
            <a:off x="5199439" y="4474633"/>
            <a:ext cx="4957650" cy="0"/>
          </a:xfrm>
          <a:prstGeom prst="line">
            <a:avLst/>
          </a:prstGeom>
          <a:ln>
            <a:headEnd type="triangle" w="med" len="med"/>
            <a:tailEnd type="none" w="med" len="me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lIns="106692" tIns="53346" rIns="106692" bIns="53346">
            <a:spAutoFit/>
          </a:bodyPr>
          <a:lstStyle/>
          <a:p>
            <a:endParaRPr lang="zh-CN" altLang="en-US">
              <a:latin typeface="微软雅黑" pitchFamily="34" charset="-122"/>
              <a:ea typeface="微软雅黑" pitchFamily="34" charset="-122"/>
            </a:endParaRPr>
          </a:p>
        </p:txBody>
      </p:sp>
      <p:sp>
        <p:nvSpPr>
          <p:cNvPr id="12" name="Text Box 9"/>
          <p:cNvSpPr txBox="1">
            <a:spLocks noChangeArrowheads="1"/>
          </p:cNvSpPr>
          <p:nvPr/>
        </p:nvSpPr>
        <p:spPr bwMode="auto">
          <a:xfrm>
            <a:off x="6209382" y="3846778"/>
            <a:ext cx="2363428" cy="384733"/>
          </a:xfrm>
          <a:prstGeom prst="rect">
            <a:avLst/>
          </a:prstGeom>
          <a:noFill/>
          <a:ln>
            <a:noFill/>
          </a:ln>
        </p:spPr>
        <p:txBody>
          <a:bodyPr wrap="none" lIns="106692" tIns="53346" rIns="106692" bIns="53346">
            <a:spAutoFit/>
          </a:bodyPr>
          <a:lstStyle>
            <a:defPPr>
              <a:defRPr lang="en-US"/>
            </a:defPPr>
            <a:lvl1pPr eaLnBrk="1" hangingPunct="1">
              <a:defRPr kumimoji="0" sz="1800" b="0">
                <a:solidFill>
                  <a:schemeClr val="tx2"/>
                </a:solidFill>
                <a:latin typeface="微软雅黑" pitchFamily="34" charset="-122"/>
                <a:ea typeface="微软雅黑" pitchFamily="34" charset="-122"/>
              </a:defRPr>
            </a:lvl1pPr>
            <a:lvl2pPr marL="742950" indent="-285750">
              <a:defRPr kumimoji="1" sz="2400" b="1">
                <a:latin typeface="Times New Roman" pitchFamily="18" charset="0"/>
                <a:ea typeface="宋体" pitchFamily="2" charset="-122"/>
              </a:defRPr>
            </a:lvl2pPr>
            <a:lvl3pPr marL="1143000" indent="-228600">
              <a:defRPr kumimoji="1" sz="2400" b="1">
                <a:latin typeface="Times New Roman" pitchFamily="18" charset="0"/>
                <a:ea typeface="宋体" pitchFamily="2" charset="-122"/>
              </a:defRPr>
            </a:lvl3pPr>
            <a:lvl4pPr marL="1600200" indent="-228600">
              <a:defRPr kumimoji="1" sz="2400" b="1">
                <a:latin typeface="Times New Roman" pitchFamily="18" charset="0"/>
                <a:ea typeface="宋体" pitchFamily="2" charset="-122"/>
              </a:defRPr>
            </a:lvl4pPr>
            <a:lvl5pPr marL="2057400" indent="-228600">
              <a:defRPr kumimoji="1" sz="2400" b="1">
                <a:latin typeface="Times New Roman" pitchFamily="18" charset="0"/>
                <a:ea typeface="宋体" pitchFamily="2" charset="-122"/>
              </a:defRPr>
            </a:lvl5pPr>
            <a:lvl6pPr marL="2514600" indent="-228600" eaLnBrk="0" fontAlgn="base" hangingPunct="0">
              <a:spcBef>
                <a:spcPct val="0"/>
              </a:spcBef>
              <a:spcAft>
                <a:spcPct val="0"/>
              </a:spcAft>
              <a:defRPr kumimoji="1" sz="2400" b="1">
                <a:latin typeface="Times New Roman" pitchFamily="18" charset="0"/>
                <a:ea typeface="宋体" pitchFamily="2" charset="-122"/>
              </a:defRPr>
            </a:lvl6pPr>
            <a:lvl7pPr marL="2971800" indent="-228600" eaLnBrk="0" fontAlgn="base" hangingPunct="0">
              <a:spcBef>
                <a:spcPct val="0"/>
              </a:spcBef>
              <a:spcAft>
                <a:spcPct val="0"/>
              </a:spcAft>
              <a:defRPr kumimoji="1" sz="2400" b="1">
                <a:latin typeface="Times New Roman" pitchFamily="18" charset="0"/>
                <a:ea typeface="宋体" pitchFamily="2" charset="-122"/>
              </a:defRPr>
            </a:lvl7pPr>
            <a:lvl8pPr marL="3429000" indent="-228600" eaLnBrk="0" fontAlgn="base" hangingPunct="0">
              <a:spcBef>
                <a:spcPct val="0"/>
              </a:spcBef>
              <a:spcAft>
                <a:spcPct val="0"/>
              </a:spcAft>
              <a:defRPr kumimoji="1" sz="2400" b="1">
                <a:latin typeface="Times New Roman" pitchFamily="18" charset="0"/>
                <a:ea typeface="宋体" pitchFamily="2" charset="-122"/>
              </a:defRPr>
            </a:lvl8pPr>
            <a:lvl9pPr marL="3886200" indent="-228600" eaLnBrk="0" fontAlgn="base" hangingPunct="0">
              <a:spcBef>
                <a:spcPct val="0"/>
              </a:spcBef>
              <a:spcAft>
                <a:spcPct val="0"/>
              </a:spcAft>
              <a:defRPr kumimoji="1" sz="2400" b="1">
                <a:latin typeface="Times New Roman" pitchFamily="18" charset="0"/>
                <a:ea typeface="宋体" pitchFamily="2" charset="-122"/>
              </a:defRPr>
            </a:lvl9pPr>
          </a:lstStyle>
          <a:p>
            <a:pPr algn="ctr"/>
            <a:r>
              <a:rPr lang="zh-CN" altLang="en-US">
                <a:solidFill>
                  <a:schemeClr val="tx1">
                    <a:lumMod val="50000"/>
                    <a:lumOff val="50000"/>
                  </a:schemeClr>
                </a:solidFill>
              </a:rPr>
              <a:t>发送</a:t>
            </a:r>
            <a:r>
              <a:rPr lang="en-US" altLang="zh-CN">
                <a:solidFill>
                  <a:schemeClr val="tx1">
                    <a:lumMod val="50000"/>
                    <a:lumOff val="50000"/>
                  </a:schemeClr>
                </a:solidFill>
              </a:rPr>
              <a:t>SSID</a:t>
            </a:r>
            <a:r>
              <a:rPr lang="zh-CN" altLang="en-US">
                <a:solidFill>
                  <a:schemeClr val="tx1">
                    <a:lumMod val="50000"/>
                    <a:lumOff val="50000"/>
                  </a:schemeClr>
                </a:solidFill>
              </a:rPr>
              <a:t>、</a:t>
            </a:r>
            <a:r>
              <a:rPr lang="en-US" altLang="zh-CN">
                <a:solidFill>
                  <a:schemeClr val="tx1">
                    <a:lumMod val="50000"/>
                    <a:lumOff val="50000"/>
                  </a:schemeClr>
                </a:solidFill>
              </a:rPr>
              <a:t>AP_MAC</a:t>
            </a:r>
            <a:endParaRPr lang="zh-CN" altLang="en-US">
              <a:solidFill>
                <a:schemeClr val="tx1">
                  <a:lumMod val="50000"/>
                  <a:lumOff val="50000"/>
                </a:schemeClr>
              </a:solidFill>
            </a:endParaRPr>
          </a:p>
        </p:txBody>
      </p:sp>
      <p:sp>
        <p:nvSpPr>
          <p:cNvPr id="13" name="Line 10"/>
          <p:cNvSpPr>
            <a:spLocks noChangeShapeType="1"/>
          </p:cNvSpPr>
          <p:nvPr/>
        </p:nvSpPr>
        <p:spPr bwMode="auto">
          <a:xfrm>
            <a:off x="5199439" y="5230283"/>
            <a:ext cx="4957650" cy="0"/>
          </a:xfrm>
          <a:prstGeom prst="line">
            <a:avLst/>
          </a:prstGeom>
          <a:ln>
            <a:headEnd type="none" w="med" len="med"/>
            <a:tailEnd type="triangle" w="med" len="me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lIns="106692" tIns="53346" rIns="106692" bIns="53346">
            <a:spAutoFit/>
          </a:bodyPr>
          <a:lstStyle/>
          <a:p>
            <a:endParaRPr lang="zh-CN" altLang="en-US">
              <a:latin typeface="微软雅黑" pitchFamily="34" charset="-122"/>
              <a:ea typeface="微软雅黑" pitchFamily="34" charset="-122"/>
            </a:endParaRPr>
          </a:p>
        </p:txBody>
      </p:sp>
      <p:sp>
        <p:nvSpPr>
          <p:cNvPr id="14" name="Text Box 11"/>
          <p:cNvSpPr txBox="1">
            <a:spLocks noChangeArrowheads="1"/>
          </p:cNvSpPr>
          <p:nvPr/>
        </p:nvSpPr>
        <p:spPr bwMode="auto">
          <a:xfrm>
            <a:off x="6004744" y="4667250"/>
            <a:ext cx="2772706" cy="384733"/>
          </a:xfrm>
          <a:prstGeom prst="rect">
            <a:avLst/>
          </a:prstGeom>
          <a:noFill/>
          <a:ln>
            <a:noFill/>
          </a:ln>
        </p:spPr>
        <p:txBody>
          <a:bodyPr wrap="none" lIns="106692" tIns="53346" rIns="106692" bIns="53346">
            <a:spAutoFit/>
          </a:bodyPr>
          <a:lstStyle>
            <a:defPPr>
              <a:defRPr lang="en-US"/>
            </a:defPPr>
            <a:lvl1pPr eaLnBrk="1" hangingPunct="1">
              <a:defRPr kumimoji="0" sz="1800" b="0">
                <a:solidFill>
                  <a:schemeClr val="tx2"/>
                </a:solidFill>
                <a:latin typeface="微软雅黑" pitchFamily="34" charset="-122"/>
                <a:ea typeface="微软雅黑" pitchFamily="34" charset="-122"/>
              </a:defRPr>
            </a:lvl1pPr>
            <a:lvl2pPr marL="742950" indent="-285750">
              <a:defRPr kumimoji="1" sz="2400" b="1">
                <a:latin typeface="Times New Roman" pitchFamily="18" charset="0"/>
                <a:ea typeface="宋体" pitchFamily="2" charset="-122"/>
              </a:defRPr>
            </a:lvl2pPr>
            <a:lvl3pPr marL="1143000" indent="-228600">
              <a:defRPr kumimoji="1" sz="2400" b="1">
                <a:latin typeface="Times New Roman" pitchFamily="18" charset="0"/>
                <a:ea typeface="宋体" pitchFamily="2" charset="-122"/>
              </a:defRPr>
            </a:lvl3pPr>
            <a:lvl4pPr marL="1600200" indent="-228600">
              <a:defRPr kumimoji="1" sz="2400" b="1">
                <a:latin typeface="Times New Roman" pitchFamily="18" charset="0"/>
                <a:ea typeface="宋体" pitchFamily="2" charset="-122"/>
              </a:defRPr>
            </a:lvl4pPr>
            <a:lvl5pPr marL="2057400" indent="-228600">
              <a:defRPr kumimoji="1" sz="2400" b="1">
                <a:latin typeface="Times New Roman" pitchFamily="18" charset="0"/>
                <a:ea typeface="宋体" pitchFamily="2" charset="-122"/>
              </a:defRPr>
            </a:lvl5pPr>
            <a:lvl6pPr marL="2514600" indent="-228600" eaLnBrk="0" fontAlgn="base" hangingPunct="0">
              <a:spcBef>
                <a:spcPct val="0"/>
              </a:spcBef>
              <a:spcAft>
                <a:spcPct val="0"/>
              </a:spcAft>
              <a:defRPr kumimoji="1" sz="2400" b="1">
                <a:latin typeface="Times New Roman" pitchFamily="18" charset="0"/>
                <a:ea typeface="宋体" pitchFamily="2" charset="-122"/>
              </a:defRPr>
            </a:lvl6pPr>
            <a:lvl7pPr marL="2971800" indent="-228600" eaLnBrk="0" fontAlgn="base" hangingPunct="0">
              <a:spcBef>
                <a:spcPct val="0"/>
              </a:spcBef>
              <a:spcAft>
                <a:spcPct val="0"/>
              </a:spcAft>
              <a:defRPr kumimoji="1" sz="2400" b="1">
                <a:latin typeface="Times New Roman" pitchFamily="18" charset="0"/>
                <a:ea typeface="宋体" pitchFamily="2" charset="-122"/>
              </a:defRPr>
            </a:lvl7pPr>
            <a:lvl8pPr marL="3429000" indent="-228600" eaLnBrk="0" fontAlgn="base" hangingPunct="0">
              <a:spcBef>
                <a:spcPct val="0"/>
              </a:spcBef>
              <a:spcAft>
                <a:spcPct val="0"/>
              </a:spcAft>
              <a:defRPr kumimoji="1" sz="2400" b="1">
                <a:latin typeface="Times New Roman" pitchFamily="18" charset="0"/>
                <a:ea typeface="宋体" pitchFamily="2" charset="-122"/>
              </a:defRPr>
            </a:lvl8pPr>
            <a:lvl9pPr marL="3886200" indent="-228600" eaLnBrk="0" fontAlgn="base" hangingPunct="0">
              <a:spcBef>
                <a:spcPct val="0"/>
              </a:spcBef>
              <a:spcAft>
                <a:spcPct val="0"/>
              </a:spcAft>
              <a:defRPr kumimoji="1" sz="2400" b="1">
                <a:latin typeface="Times New Roman" pitchFamily="18" charset="0"/>
                <a:ea typeface="宋体" pitchFamily="2" charset="-122"/>
              </a:defRPr>
            </a:lvl9pPr>
          </a:lstStyle>
          <a:p>
            <a:pPr algn="ctr"/>
            <a:r>
              <a:rPr lang="zh-CN" altLang="en-US">
                <a:solidFill>
                  <a:schemeClr val="tx1">
                    <a:lumMod val="50000"/>
                    <a:lumOff val="50000"/>
                  </a:schemeClr>
                </a:solidFill>
              </a:rPr>
              <a:t>发送</a:t>
            </a:r>
            <a:r>
              <a:rPr lang="en-US" altLang="zh-CN">
                <a:solidFill>
                  <a:schemeClr val="tx1">
                    <a:lumMod val="50000"/>
                    <a:lumOff val="50000"/>
                  </a:schemeClr>
                </a:solidFill>
              </a:rPr>
              <a:t>Snonce</a:t>
            </a:r>
            <a:r>
              <a:rPr lang="zh-CN" altLang="en-US">
                <a:solidFill>
                  <a:schemeClr val="tx1">
                    <a:lumMod val="50000"/>
                    <a:lumOff val="50000"/>
                  </a:schemeClr>
                </a:solidFill>
              </a:rPr>
              <a:t>、</a:t>
            </a:r>
            <a:r>
              <a:rPr lang="en-US" altLang="zh-CN">
                <a:solidFill>
                  <a:schemeClr val="tx1">
                    <a:lumMod val="50000"/>
                    <a:lumOff val="50000"/>
                  </a:schemeClr>
                </a:solidFill>
              </a:rPr>
              <a:t>STA_MAC</a:t>
            </a:r>
            <a:endParaRPr lang="zh-CN" altLang="en-US">
              <a:solidFill>
                <a:schemeClr val="tx1">
                  <a:lumMod val="50000"/>
                  <a:lumOff val="50000"/>
                </a:schemeClr>
              </a:solidFill>
            </a:endParaRPr>
          </a:p>
        </p:txBody>
      </p:sp>
      <p:sp>
        <p:nvSpPr>
          <p:cNvPr id="15" name="Line 12"/>
          <p:cNvSpPr>
            <a:spLocks noChangeShapeType="1"/>
          </p:cNvSpPr>
          <p:nvPr/>
        </p:nvSpPr>
        <p:spPr bwMode="auto">
          <a:xfrm>
            <a:off x="5199439" y="6130396"/>
            <a:ext cx="4957650" cy="0"/>
          </a:xfrm>
          <a:prstGeom prst="line">
            <a:avLst/>
          </a:prstGeom>
          <a:ln>
            <a:headEnd type="triangle" w="med" len="med"/>
            <a:tailEnd type="none" w="med" len="me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lIns="106692" tIns="53346" rIns="106692" bIns="53346">
            <a:spAutoFit/>
          </a:bodyPr>
          <a:lstStyle/>
          <a:p>
            <a:endParaRPr lang="zh-CN" altLang="en-US">
              <a:latin typeface="微软雅黑" pitchFamily="34" charset="-122"/>
              <a:ea typeface="微软雅黑" pitchFamily="34" charset="-122"/>
            </a:endParaRPr>
          </a:p>
        </p:txBody>
      </p:sp>
      <p:sp>
        <p:nvSpPr>
          <p:cNvPr id="16" name="Text Box 13"/>
          <p:cNvSpPr txBox="1">
            <a:spLocks noChangeArrowheads="1"/>
          </p:cNvSpPr>
          <p:nvPr/>
        </p:nvSpPr>
        <p:spPr bwMode="auto">
          <a:xfrm>
            <a:off x="6609300" y="5567363"/>
            <a:ext cx="1563593" cy="384733"/>
          </a:xfrm>
          <a:prstGeom prst="rect">
            <a:avLst/>
          </a:prstGeom>
          <a:noFill/>
          <a:ln>
            <a:noFill/>
          </a:ln>
        </p:spPr>
        <p:txBody>
          <a:bodyPr wrap="none" lIns="106692" tIns="53346" rIns="106692" bIns="53346">
            <a:spAutoFit/>
          </a:bodyPr>
          <a:lstStyle>
            <a:defPPr>
              <a:defRPr lang="en-US"/>
            </a:defPPr>
            <a:lvl1pPr eaLnBrk="1" hangingPunct="1">
              <a:defRPr kumimoji="0" sz="1800" b="0">
                <a:solidFill>
                  <a:schemeClr val="tx2"/>
                </a:solidFill>
                <a:latin typeface="微软雅黑" pitchFamily="34" charset="-122"/>
                <a:ea typeface="微软雅黑" pitchFamily="34" charset="-122"/>
              </a:defRPr>
            </a:lvl1pPr>
            <a:lvl2pPr marL="742950" indent="-285750">
              <a:defRPr kumimoji="1" sz="2400" b="1">
                <a:latin typeface="Times New Roman" pitchFamily="18" charset="0"/>
                <a:ea typeface="宋体" pitchFamily="2" charset="-122"/>
              </a:defRPr>
            </a:lvl2pPr>
            <a:lvl3pPr marL="1143000" indent="-228600">
              <a:defRPr kumimoji="1" sz="2400" b="1">
                <a:latin typeface="Times New Roman" pitchFamily="18" charset="0"/>
                <a:ea typeface="宋体" pitchFamily="2" charset="-122"/>
              </a:defRPr>
            </a:lvl3pPr>
            <a:lvl4pPr marL="1600200" indent="-228600">
              <a:defRPr kumimoji="1" sz="2400" b="1">
                <a:latin typeface="Times New Roman" pitchFamily="18" charset="0"/>
                <a:ea typeface="宋体" pitchFamily="2" charset="-122"/>
              </a:defRPr>
            </a:lvl4pPr>
            <a:lvl5pPr marL="2057400" indent="-228600">
              <a:defRPr kumimoji="1" sz="2400" b="1">
                <a:latin typeface="Times New Roman" pitchFamily="18" charset="0"/>
                <a:ea typeface="宋体" pitchFamily="2" charset="-122"/>
              </a:defRPr>
            </a:lvl5pPr>
            <a:lvl6pPr marL="2514600" indent="-228600" eaLnBrk="0" fontAlgn="base" hangingPunct="0">
              <a:spcBef>
                <a:spcPct val="0"/>
              </a:spcBef>
              <a:spcAft>
                <a:spcPct val="0"/>
              </a:spcAft>
              <a:defRPr kumimoji="1" sz="2400" b="1">
                <a:latin typeface="Times New Roman" pitchFamily="18" charset="0"/>
                <a:ea typeface="宋体" pitchFamily="2" charset="-122"/>
              </a:defRPr>
            </a:lvl6pPr>
            <a:lvl7pPr marL="2971800" indent="-228600" eaLnBrk="0" fontAlgn="base" hangingPunct="0">
              <a:spcBef>
                <a:spcPct val="0"/>
              </a:spcBef>
              <a:spcAft>
                <a:spcPct val="0"/>
              </a:spcAft>
              <a:defRPr kumimoji="1" sz="2400" b="1">
                <a:latin typeface="Times New Roman" pitchFamily="18" charset="0"/>
                <a:ea typeface="宋体" pitchFamily="2" charset="-122"/>
              </a:defRPr>
            </a:lvl7pPr>
            <a:lvl8pPr marL="3429000" indent="-228600" eaLnBrk="0" fontAlgn="base" hangingPunct="0">
              <a:spcBef>
                <a:spcPct val="0"/>
              </a:spcBef>
              <a:spcAft>
                <a:spcPct val="0"/>
              </a:spcAft>
              <a:defRPr kumimoji="1" sz="2400" b="1">
                <a:latin typeface="Times New Roman" pitchFamily="18" charset="0"/>
                <a:ea typeface="宋体" pitchFamily="2" charset="-122"/>
              </a:defRPr>
            </a:lvl8pPr>
            <a:lvl9pPr marL="3886200" indent="-228600" eaLnBrk="0" fontAlgn="base" hangingPunct="0">
              <a:spcBef>
                <a:spcPct val="0"/>
              </a:spcBef>
              <a:spcAft>
                <a:spcPct val="0"/>
              </a:spcAft>
              <a:defRPr kumimoji="1" sz="2400" b="1">
                <a:latin typeface="Times New Roman" pitchFamily="18" charset="0"/>
                <a:ea typeface="宋体" pitchFamily="2" charset="-122"/>
              </a:defRPr>
            </a:lvl9pPr>
          </a:lstStyle>
          <a:p>
            <a:pPr algn="ctr"/>
            <a:r>
              <a:rPr lang="zh-CN" altLang="en-US">
                <a:solidFill>
                  <a:schemeClr val="tx1">
                    <a:lumMod val="50000"/>
                    <a:lumOff val="50000"/>
                  </a:schemeClr>
                </a:solidFill>
              </a:rPr>
              <a:t>发送</a:t>
            </a:r>
            <a:r>
              <a:rPr lang="en-US" altLang="zh-CN">
                <a:solidFill>
                  <a:schemeClr val="tx1">
                    <a:lumMod val="50000"/>
                    <a:lumOff val="50000"/>
                  </a:schemeClr>
                </a:solidFill>
              </a:rPr>
              <a:t>ANonce</a:t>
            </a:r>
            <a:endParaRPr lang="zh-CN" altLang="en-US">
              <a:solidFill>
                <a:schemeClr val="tx1">
                  <a:lumMod val="50000"/>
                  <a:lumOff val="50000"/>
                </a:schemeClr>
              </a:solidFill>
            </a:endParaRPr>
          </a:p>
        </p:txBody>
      </p:sp>
      <p:sp>
        <p:nvSpPr>
          <p:cNvPr id="17" name="Line 14"/>
          <p:cNvSpPr>
            <a:spLocks noChangeShapeType="1"/>
          </p:cNvSpPr>
          <p:nvPr/>
        </p:nvSpPr>
        <p:spPr bwMode="auto">
          <a:xfrm>
            <a:off x="5199439" y="6995319"/>
            <a:ext cx="4957650" cy="0"/>
          </a:xfrm>
          <a:prstGeom prst="line">
            <a:avLst/>
          </a:prstGeom>
          <a:ln>
            <a:headEnd type="none" w="med" len="med"/>
            <a:tailEnd type="triangle" w="med" len="me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lIns="106692" tIns="53346" rIns="106692" bIns="53346">
            <a:spAutoFit/>
          </a:bodyPr>
          <a:lstStyle/>
          <a:p>
            <a:endParaRPr lang="zh-CN" altLang="en-US">
              <a:latin typeface="微软雅黑" pitchFamily="34" charset="-122"/>
              <a:ea typeface="微软雅黑" pitchFamily="34" charset="-122"/>
            </a:endParaRPr>
          </a:p>
        </p:txBody>
      </p:sp>
      <p:sp>
        <p:nvSpPr>
          <p:cNvPr id="18" name="Text Box 15"/>
          <p:cNvSpPr txBox="1">
            <a:spLocks noChangeArrowheads="1"/>
          </p:cNvSpPr>
          <p:nvPr/>
        </p:nvSpPr>
        <p:spPr bwMode="auto">
          <a:xfrm>
            <a:off x="5876557" y="6406357"/>
            <a:ext cx="30290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92" tIns="53346" rIns="106692" bIns="53346">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kumimoji="0" lang="zh-CN" altLang="en-US" sz="2100" b="0">
                <a:solidFill>
                  <a:schemeClr val="tx1">
                    <a:lumMod val="50000"/>
                    <a:lumOff val="50000"/>
                  </a:schemeClr>
                </a:solidFill>
                <a:latin typeface="微软雅黑" pitchFamily="34" charset="-122"/>
                <a:ea typeface="微软雅黑" pitchFamily="34" charset="-122"/>
              </a:rPr>
              <a:t>发送</a:t>
            </a:r>
            <a:r>
              <a:rPr kumimoji="0" lang="en-US" altLang="zh-CN" sz="2100" b="0">
                <a:solidFill>
                  <a:schemeClr val="tx1">
                    <a:lumMod val="50000"/>
                    <a:lumOff val="50000"/>
                  </a:schemeClr>
                </a:solidFill>
                <a:latin typeface="微软雅黑" pitchFamily="34" charset="-122"/>
                <a:ea typeface="微软雅黑" pitchFamily="34" charset="-122"/>
              </a:rPr>
              <a:t>802.1x</a:t>
            </a:r>
            <a:r>
              <a:rPr kumimoji="0" lang="zh-CN" altLang="en-US" sz="2100" b="0">
                <a:solidFill>
                  <a:schemeClr val="tx1">
                    <a:lumMod val="50000"/>
                    <a:lumOff val="50000"/>
                  </a:schemeClr>
                </a:solidFill>
                <a:latin typeface="微软雅黑" pitchFamily="34" charset="-122"/>
                <a:ea typeface="微软雅黑" pitchFamily="34" charset="-122"/>
              </a:rPr>
              <a:t> </a:t>
            </a:r>
            <a:r>
              <a:rPr kumimoji="0" lang="en-US" altLang="zh-CN" sz="2100" b="0">
                <a:solidFill>
                  <a:schemeClr val="tx1">
                    <a:lumMod val="50000"/>
                    <a:lumOff val="50000"/>
                  </a:schemeClr>
                </a:solidFill>
                <a:latin typeface="微软雅黑" pitchFamily="34" charset="-122"/>
                <a:ea typeface="微软雅黑" pitchFamily="34" charset="-122"/>
              </a:rPr>
              <a:t>data</a:t>
            </a:r>
            <a:r>
              <a:rPr kumimoji="0" lang="zh-CN" altLang="en-US" sz="2100" b="0">
                <a:solidFill>
                  <a:schemeClr val="tx1">
                    <a:lumMod val="50000"/>
                    <a:lumOff val="50000"/>
                  </a:schemeClr>
                </a:solidFill>
                <a:latin typeface="微软雅黑" pitchFamily="34" charset="-122"/>
                <a:ea typeface="微软雅黑" pitchFamily="34" charset="-122"/>
              </a:rPr>
              <a:t>、</a:t>
            </a:r>
            <a:r>
              <a:rPr kumimoji="0" lang="en-US" altLang="zh-CN" sz="2100" b="0">
                <a:solidFill>
                  <a:schemeClr val="tx1">
                    <a:lumMod val="50000"/>
                    <a:lumOff val="50000"/>
                  </a:schemeClr>
                </a:solidFill>
                <a:latin typeface="微软雅黑" pitchFamily="34" charset="-122"/>
                <a:ea typeface="微软雅黑" pitchFamily="34" charset="-122"/>
              </a:rPr>
              <a:t>MIC</a:t>
            </a:r>
            <a:endParaRPr kumimoji="0" lang="zh-CN" altLang="en-US" sz="2100" b="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38529595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4294967295"/>
          </p:nvPr>
        </p:nvSpPr>
        <p:spPr bwMode="auto">
          <a:xfrm>
            <a:off x="840343" y="1137180"/>
            <a:ext cx="8696961" cy="168719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p>
            <a:pPr marL="335265" lvl="1">
              <a:lnSpc>
                <a:spcPct val="150000"/>
              </a:lnSpc>
              <a:buFont typeface="Wingdings" pitchFamily="2" charset="2"/>
              <a:buChar char="p"/>
            </a:pPr>
            <a:r>
              <a:rPr lang="en-US" altLang="zh-CN" sz="2300">
                <a:solidFill>
                  <a:schemeClr val="tx1">
                    <a:lumMod val="50000"/>
                    <a:lumOff val="50000"/>
                  </a:schemeClr>
                </a:solidFill>
              </a:rPr>
              <a:t>MAC</a:t>
            </a:r>
            <a:r>
              <a:rPr lang="zh-CN" altLang="en-US" sz="2300">
                <a:solidFill>
                  <a:schemeClr val="tx1">
                    <a:lumMod val="50000"/>
                    <a:lumOff val="50000"/>
                  </a:schemeClr>
                </a:solidFill>
              </a:rPr>
              <a:t>地址认证是一种基于端口和 </a:t>
            </a:r>
            <a:r>
              <a:rPr lang="en-US" altLang="zh-CN" sz="2300">
                <a:solidFill>
                  <a:schemeClr val="tx1">
                    <a:lumMod val="50000"/>
                    <a:lumOff val="50000"/>
                  </a:schemeClr>
                </a:solidFill>
              </a:rPr>
              <a:t>MAC</a:t>
            </a:r>
            <a:r>
              <a:rPr lang="zh-CN" altLang="en-US" sz="2300">
                <a:solidFill>
                  <a:schemeClr val="tx1">
                    <a:lumMod val="50000"/>
                    <a:lumOff val="50000"/>
                  </a:schemeClr>
                </a:solidFill>
              </a:rPr>
              <a:t>地址对用户的网络访问权限进行控制的认证方法。</a:t>
            </a:r>
            <a:endParaRPr lang="en-US" altLang="zh-CN" sz="2300">
              <a:solidFill>
                <a:schemeClr val="tx1">
                  <a:lumMod val="50000"/>
                  <a:lumOff val="50000"/>
                </a:schemeClr>
              </a:solidFill>
            </a:endParaRPr>
          </a:p>
          <a:p>
            <a:pPr marL="335265" lvl="1">
              <a:lnSpc>
                <a:spcPct val="150000"/>
              </a:lnSpc>
              <a:buFont typeface="Wingdings" pitchFamily="2" charset="2"/>
              <a:buChar char="p"/>
            </a:pPr>
            <a:r>
              <a:rPr lang="zh-CN" altLang="en-US" sz="2300">
                <a:solidFill>
                  <a:schemeClr val="tx1">
                    <a:lumMod val="50000"/>
                    <a:lumOff val="50000"/>
                  </a:schemeClr>
                </a:solidFill>
              </a:rPr>
              <a:t>通过手工维护一组允许访问的 </a:t>
            </a:r>
            <a:r>
              <a:rPr lang="en-US" altLang="zh-CN" sz="2300">
                <a:solidFill>
                  <a:schemeClr val="tx1">
                    <a:lumMod val="50000"/>
                    <a:lumOff val="50000"/>
                  </a:schemeClr>
                </a:solidFill>
              </a:rPr>
              <a:t>MAC</a:t>
            </a:r>
            <a:r>
              <a:rPr lang="zh-CN" altLang="en-US" sz="2300">
                <a:solidFill>
                  <a:schemeClr val="tx1">
                    <a:lumMod val="50000"/>
                    <a:lumOff val="50000"/>
                  </a:schemeClr>
                </a:solidFill>
              </a:rPr>
              <a:t>地址列表，实现对客户端物理地址过滤，</a:t>
            </a:r>
            <a:endParaRPr lang="en-US" altLang="zh-CN" sz="2300">
              <a:solidFill>
                <a:schemeClr val="tx1">
                  <a:lumMod val="50000"/>
                  <a:lumOff val="50000"/>
                </a:schemeClr>
              </a:solidFill>
            </a:endParaRPr>
          </a:p>
        </p:txBody>
      </p:sp>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接</a:t>
            </a:r>
            <a:r>
              <a:rPr lang="zh-CN" altLang="en-US" smtClean="0"/>
              <a:t>入认证</a:t>
            </a:r>
            <a:r>
              <a:rPr lang="en-US" altLang="zh-CN" smtClean="0"/>
              <a:t>---MAC</a:t>
            </a:r>
            <a:r>
              <a:rPr lang="zh-CN" altLang="en-US" smtClean="0"/>
              <a:t>认证</a:t>
            </a:r>
            <a:endParaRPr lang="zh-CN" altLang="en-US"/>
          </a:p>
        </p:txBody>
      </p:sp>
      <p:pic>
        <p:nvPicPr>
          <p:cNvPr id="5"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3540777" y="4276056"/>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2552699" y="5499805"/>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4440899" y="5759104"/>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5165963" y="6908512"/>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6750299" y="6258157"/>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4"/>
          <p:cNvSpPr>
            <a:spLocks noChangeArrowheads="1"/>
          </p:cNvSpPr>
          <p:nvPr/>
        </p:nvSpPr>
        <p:spPr bwMode="auto">
          <a:xfrm>
            <a:off x="4637681" y="4025575"/>
            <a:ext cx="2606657" cy="1427956"/>
          </a:xfrm>
          <a:prstGeom prst="ellipse">
            <a:avLst/>
          </a:prstGeom>
          <a:noFill/>
          <a:ln w="12700" algn="ctr">
            <a:solidFill>
              <a:schemeClr val="tx1"/>
            </a:solidFill>
            <a:round/>
            <a:headEnd/>
            <a:tailEnd/>
          </a:ln>
        </p:spPr>
        <p:txBody>
          <a:bodyPr wrap="none" lIns="106692" tIns="53346" rIns="106692" bIns="53346" anchor="ctr"/>
          <a:lstStyle/>
          <a:p>
            <a:endParaRPr lang="zh-CN" altLang="en-US">
              <a:latin typeface="微软雅黑" pitchFamily="34" charset="-122"/>
              <a:ea typeface="微软雅黑" pitchFamily="34" charset="-122"/>
            </a:endParaRPr>
          </a:p>
        </p:txBody>
      </p:sp>
      <p:sp>
        <p:nvSpPr>
          <p:cNvPr id="11" name="Oval 5"/>
          <p:cNvSpPr>
            <a:spLocks noChangeArrowheads="1"/>
          </p:cNvSpPr>
          <p:nvPr/>
        </p:nvSpPr>
        <p:spPr bwMode="auto">
          <a:xfrm>
            <a:off x="3667205" y="3775096"/>
            <a:ext cx="4537101" cy="2855913"/>
          </a:xfrm>
          <a:prstGeom prst="ellipse">
            <a:avLst/>
          </a:prstGeom>
          <a:noFill/>
          <a:ln w="12700" algn="ctr">
            <a:solidFill>
              <a:schemeClr val="tx1"/>
            </a:solidFill>
            <a:round/>
            <a:headEnd/>
            <a:tailEnd/>
          </a:ln>
        </p:spPr>
        <p:txBody>
          <a:bodyPr wrap="none" lIns="106692" tIns="53346" rIns="106692" bIns="53346" anchor="ctr"/>
          <a:lstStyle/>
          <a:p>
            <a:endParaRPr lang="zh-CN" altLang="en-US">
              <a:latin typeface="微软雅黑" pitchFamily="34" charset="-122"/>
              <a:ea typeface="微软雅黑" pitchFamily="34" charset="-122"/>
            </a:endParaRPr>
          </a:p>
        </p:txBody>
      </p:sp>
      <p:sp>
        <p:nvSpPr>
          <p:cNvPr id="12" name="Oval 5"/>
          <p:cNvSpPr>
            <a:spLocks noChangeArrowheads="1"/>
          </p:cNvSpPr>
          <p:nvPr/>
        </p:nvSpPr>
        <p:spPr bwMode="auto">
          <a:xfrm>
            <a:off x="2700434" y="3570798"/>
            <a:ext cx="6470644" cy="3918861"/>
          </a:xfrm>
          <a:prstGeom prst="ellipse">
            <a:avLst/>
          </a:prstGeom>
          <a:noFill/>
          <a:ln w="12700" algn="ctr">
            <a:solidFill>
              <a:schemeClr val="tx1"/>
            </a:solidFill>
            <a:round/>
            <a:headEnd/>
            <a:tailEnd/>
          </a:ln>
        </p:spPr>
        <p:txBody>
          <a:bodyPr wrap="none" lIns="106692" tIns="53346" rIns="106692" bIns="53346" anchor="ctr"/>
          <a:lstStyle/>
          <a:p>
            <a:endParaRPr lang="zh-CN" altLang="en-US">
              <a:latin typeface="微软雅黑" pitchFamily="34" charset="-122"/>
              <a:ea typeface="微软雅黑" pitchFamily="34" charset="-122"/>
            </a:endParaRPr>
          </a:p>
        </p:txBody>
      </p:sp>
      <p:sp>
        <p:nvSpPr>
          <p:cNvPr id="13" name="矩形 12"/>
          <p:cNvSpPr/>
          <p:nvPr/>
        </p:nvSpPr>
        <p:spPr bwMode="auto">
          <a:xfrm>
            <a:off x="5221464" y="3238824"/>
            <a:ext cx="1428584" cy="1415982"/>
          </a:xfrm>
          <a:prstGeom prst="rect">
            <a:avLst/>
          </a:prstGeom>
          <a:solidFill>
            <a:srgbClr val="FFFFFF"/>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微软雅黑" pitchFamily="34" charset="-122"/>
              <a:ea typeface="微软雅黑" pitchFamily="34" charset="-122"/>
            </a:endParaRPr>
          </a:p>
        </p:txBody>
      </p:sp>
      <p:pic>
        <p:nvPicPr>
          <p:cNvPr id="14" name="Picture 2"/>
          <p:cNvPicPr>
            <a:picLocks noChangeAspect="1" noChangeArrowheads="1"/>
          </p:cNvPicPr>
          <p:nvPr/>
        </p:nvPicPr>
        <p:blipFill>
          <a:blip r:embed="rId3">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5287798" y="3238824"/>
            <a:ext cx="1155598" cy="1785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云形标注 14"/>
          <p:cNvSpPr/>
          <p:nvPr/>
        </p:nvSpPr>
        <p:spPr bwMode="auto">
          <a:xfrm>
            <a:off x="2364297" y="3564301"/>
            <a:ext cx="2273385" cy="707992"/>
          </a:xfrm>
          <a:prstGeom prst="cloudCallout">
            <a:avLst>
              <a:gd name="adj1" fmla="val 12993"/>
              <a:gd name="adj2" fmla="val 93963"/>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US" altLang="zh-CN" sz="1400">
                <a:latin typeface="微软雅黑" pitchFamily="34" charset="-122"/>
                <a:ea typeface="微软雅黑" pitchFamily="34" charset="-122"/>
              </a:rPr>
              <a:t>00:10:98:62:08:98</a:t>
            </a:r>
            <a:endParaRPr lang="zh-CN" altLang="en-US" sz="1400">
              <a:latin typeface="微软雅黑" pitchFamily="34" charset="-122"/>
              <a:ea typeface="微软雅黑" pitchFamily="34" charset="-122"/>
            </a:endParaRPr>
          </a:p>
        </p:txBody>
      </p:sp>
      <p:sp>
        <p:nvSpPr>
          <p:cNvPr id="16" name="云形标注 15"/>
          <p:cNvSpPr/>
          <p:nvPr/>
        </p:nvSpPr>
        <p:spPr bwMode="auto">
          <a:xfrm>
            <a:off x="840344" y="5099535"/>
            <a:ext cx="2359213" cy="707992"/>
          </a:xfrm>
          <a:prstGeom prst="cloudCallout">
            <a:avLst>
              <a:gd name="adj1" fmla="val 44621"/>
              <a:gd name="adj2" fmla="val 93963"/>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US" altLang="zh-CN" sz="1400">
                <a:latin typeface="微软雅黑" pitchFamily="34" charset="-122"/>
                <a:ea typeface="微软雅黑" pitchFamily="34" charset="-122"/>
              </a:rPr>
              <a:t>00:10:98:08:f4:cc</a:t>
            </a:r>
            <a:endParaRPr lang="zh-CN" altLang="en-US" sz="1400">
              <a:latin typeface="微软雅黑" pitchFamily="34" charset="-122"/>
              <a:ea typeface="微软雅黑" pitchFamily="34" charset="-122"/>
            </a:endParaRPr>
          </a:p>
        </p:txBody>
      </p:sp>
      <p:sp>
        <p:nvSpPr>
          <p:cNvPr id="17" name="云形标注 16"/>
          <p:cNvSpPr/>
          <p:nvPr/>
        </p:nvSpPr>
        <p:spPr bwMode="auto">
          <a:xfrm>
            <a:off x="6986359" y="5470993"/>
            <a:ext cx="2298842" cy="707992"/>
          </a:xfrm>
          <a:prstGeom prst="cloudCallout">
            <a:avLst>
              <a:gd name="adj1" fmla="val -36680"/>
              <a:gd name="adj2" fmla="val 109944"/>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US" altLang="zh-CN" sz="1400">
                <a:latin typeface="微软雅黑" pitchFamily="34" charset="-122"/>
                <a:ea typeface="微软雅黑" pitchFamily="34" charset="-122"/>
              </a:rPr>
              <a:t>00:10:98:0a:45:98</a:t>
            </a:r>
            <a:endParaRPr lang="zh-CN" altLang="en-US" sz="1400">
              <a:latin typeface="微软雅黑" pitchFamily="34" charset="-122"/>
              <a:ea typeface="微软雅黑" pitchFamily="34" charset="-122"/>
            </a:endParaRPr>
          </a:p>
        </p:txBody>
      </p:sp>
      <p:sp>
        <p:nvSpPr>
          <p:cNvPr id="18" name="云形标注 17"/>
          <p:cNvSpPr/>
          <p:nvPr/>
        </p:nvSpPr>
        <p:spPr bwMode="auto">
          <a:xfrm>
            <a:off x="4429517" y="5203051"/>
            <a:ext cx="2298842" cy="707992"/>
          </a:xfrm>
          <a:prstGeom prst="cloudCallout">
            <a:avLst>
              <a:gd name="adj1" fmla="val -36680"/>
              <a:gd name="adj2" fmla="val 109944"/>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US" altLang="zh-CN" sz="1400">
                <a:latin typeface="微软雅黑" pitchFamily="34" charset="-122"/>
                <a:ea typeface="微软雅黑" pitchFamily="34" charset="-122"/>
              </a:rPr>
              <a:t>00:10:98:8b:b3:b0</a:t>
            </a:r>
            <a:endParaRPr lang="zh-CN" altLang="en-US" sz="1400">
              <a:latin typeface="微软雅黑" pitchFamily="34" charset="-122"/>
              <a:ea typeface="微软雅黑" pitchFamily="34" charset="-122"/>
            </a:endParaRPr>
          </a:p>
        </p:txBody>
      </p:sp>
      <p:sp>
        <p:nvSpPr>
          <p:cNvPr id="2" name="圆角矩形 1"/>
          <p:cNvSpPr/>
          <p:nvPr/>
        </p:nvSpPr>
        <p:spPr bwMode="auto">
          <a:xfrm>
            <a:off x="6443396" y="3564301"/>
            <a:ext cx="2421634" cy="1459915"/>
          </a:xfrm>
          <a:prstGeom prst="roundRect">
            <a:avLst>
              <a:gd name="adj" fmla="val 10456"/>
            </a:avLst>
          </a:pr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a:latin typeface="微软雅黑" pitchFamily="34" charset="-122"/>
                <a:ea typeface="微软雅黑" pitchFamily="34" charset="-122"/>
              </a:rPr>
              <a:t>00:10:98:62:08:98</a:t>
            </a:r>
            <a:endParaRPr lang="zh-CN" altLang="en-US">
              <a:latin typeface="微软雅黑" pitchFamily="34" charset="-122"/>
              <a:ea typeface="微软雅黑" pitchFamily="34" charset="-122"/>
            </a:endParaRPr>
          </a:p>
          <a:p>
            <a:pPr algn="ctr"/>
            <a:r>
              <a:rPr lang="en-US" altLang="zh-CN">
                <a:latin typeface="微软雅黑" pitchFamily="34" charset="-122"/>
                <a:ea typeface="微软雅黑" pitchFamily="34" charset="-122"/>
              </a:rPr>
              <a:t>00:10:98:08:f4:cc</a:t>
            </a:r>
            <a:endParaRPr lang="zh-CN" altLang="en-US">
              <a:latin typeface="微软雅黑" pitchFamily="34" charset="-122"/>
              <a:ea typeface="微软雅黑" pitchFamily="34" charset="-122"/>
            </a:endParaRPr>
          </a:p>
          <a:p>
            <a:pPr algn="ctr"/>
            <a:r>
              <a:rPr lang="en-US" altLang="zh-CN">
                <a:latin typeface="微软雅黑" pitchFamily="34" charset="-122"/>
                <a:ea typeface="微软雅黑" pitchFamily="34" charset="-122"/>
              </a:rPr>
              <a:t>00:10:98:8b:b3:b0</a:t>
            </a:r>
          </a:p>
          <a:p>
            <a:pPr algn="ctr"/>
            <a:r>
              <a:rPr lang="en-US" altLang="zh-CN" smtClean="0">
                <a:solidFill>
                  <a:srgbClr val="C00000"/>
                </a:solidFill>
                <a:latin typeface="微软雅黑" pitchFamily="34" charset="-122"/>
                <a:ea typeface="微软雅黑" pitchFamily="34" charset="-122"/>
              </a:rPr>
              <a:t>00:10:98:0a:45:97</a:t>
            </a:r>
            <a:endParaRPr lang="zh-CN" altLang="en-US">
              <a:solidFill>
                <a:srgbClr val="C00000"/>
              </a:solidFill>
              <a:latin typeface="微软雅黑" pitchFamily="34" charset="-122"/>
              <a:ea typeface="微软雅黑" pitchFamily="34" charset="-122"/>
            </a:endParaRPr>
          </a:p>
        </p:txBody>
      </p:sp>
      <p:sp>
        <p:nvSpPr>
          <p:cNvPr id="23" name="乘号 22"/>
          <p:cNvSpPr/>
          <p:nvPr/>
        </p:nvSpPr>
        <p:spPr bwMode="auto">
          <a:xfrm>
            <a:off x="6443395" y="6247899"/>
            <a:ext cx="988078" cy="851971"/>
          </a:xfrm>
          <a:prstGeom prst="mathMultiply">
            <a:avLst/>
          </a:prstGeom>
          <a:solidFill>
            <a:srgbClr val="F70016"/>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Tree>
    <p:extLst>
      <p:ext uri="{BB962C8B-B14F-4D97-AF65-F5344CB8AC3E}">
        <p14:creationId xmlns:p14="http://schemas.microsoft.com/office/powerpoint/2010/main" val="151557960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 descr="www_tuweimei_comComp_18562419_uHcKPca2IWMc1GkWxUitqdqvUtXqg99Q.jpg"/>
          <p:cNvPicPr>
            <a:picLocks noGrp="1" noChangeAspect="1"/>
          </p:cNvPicPr>
          <p:nvPr isPhoto="1"/>
        </p:nvPicPr>
        <p:blipFill>
          <a:blip r:embed="rId2">
            <a:extLst>
              <a:ext uri="{28A0092B-C50C-407E-A947-70E740481C1C}">
                <a14:useLocalDpi xmlns:a14="http://schemas.microsoft.com/office/drawing/2010/main"/>
              </a:ext>
            </a:extLst>
          </a:blip>
          <a:srcRect/>
          <a:stretch>
            <a:fillRect/>
          </a:stretch>
        </p:blipFill>
        <p:spPr bwMode="auto">
          <a:xfrm>
            <a:off x="4663313" y="5428659"/>
            <a:ext cx="2573107" cy="257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0" name="Rectangle 2"/>
          <p:cNvSpPr>
            <a:spLocks noGrp="1" noChangeArrowheads="1"/>
          </p:cNvSpPr>
          <p:nvPr>
            <p:ph type="body" idx="4294967295"/>
          </p:nvPr>
        </p:nvSpPr>
        <p:spPr bwMode="auto">
          <a:xfrm>
            <a:off x="799325" y="1137180"/>
            <a:ext cx="8907467" cy="403945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marL="1852" lvl="1" indent="0">
              <a:buNone/>
            </a:pPr>
            <a:r>
              <a:rPr lang="zh-CN" altLang="en-US" smtClean="0">
                <a:solidFill>
                  <a:schemeClr val="tx1">
                    <a:lumMod val="50000"/>
                    <a:lumOff val="50000"/>
                  </a:schemeClr>
                </a:solidFill>
              </a:rPr>
              <a:t>本地</a:t>
            </a:r>
            <a:r>
              <a:rPr lang="en-US" altLang="zh-CN" smtClean="0">
                <a:solidFill>
                  <a:schemeClr val="tx1">
                    <a:lumMod val="50000"/>
                    <a:lumOff val="50000"/>
                  </a:schemeClr>
                </a:solidFill>
              </a:rPr>
              <a:t>MAC</a:t>
            </a:r>
            <a:r>
              <a:rPr lang="zh-CN" altLang="en-US" smtClean="0">
                <a:solidFill>
                  <a:schemeClr val="tx1">
                    <a:lumMod val="50000"/>
                    <a:lumOff val="50000"/>
                  </a:schemeClr>
                </a:solidFill>
              </a:rPr>
              <a:t>认证</a:t>
            </a:r>
            <a:endParaRPr lang="en-US" altLang="zh-CN" smtClean="0">
              <a:solidFill>
                <a:schemeClr val="tx1">
                  <a:lumMod val="50000"/>
                  <a:lumOff val="50000"/>
                </a:schemeClr>
              </a:solidFill>
            </a:endParaRPr>
          </a:p>
          <a:p>
            <a:pPr marL="335265" lvl="1">
              <a:buFont typeface="Wingdings" pitchFamily="2" charset="2"/>
              <a:buChar char="p"/>
            </a:pPr>
            <a:r>
              <a:rPr lang="zh-CN" altLang="en-US" sz="2300">
                <a:solidFill>
                  <a:schemeClr val="tx1">
                    <a:lumMod val="50000"/>
                    <a:lumOff val="50000"/>
                  </a:schemeClr>
                </a:solidFill>
              </a:rPr>
              <a:t>需要在设备上预先配置允许访问的 </a:t>
            </a:r>
            <a:r>
              <a:rPr lang="en-US" altLang="zh-CN" sz="2300">
                <a:solidFill>
                  <a:schemeClr val="tx1">
                    <a:lumMod val="50000"/>
                    <a:lumOff val="50000"/>
                  </a:schemeClr>
                </a:solidFill>
              </a:rPr>
              <a:t>MAC </a:t>
            </a:r>
            <a:r>
              <a:rPr lang="zh-CN" altLang="en-US" sz="2300">
                <a:solidFill>
                  <a:schemeClr val="tx1">
                    <a:lumMod val="50000"/>
                    <a:lumOff val="50000"/>
                  </a:schemeClr>
                </a:solidFill>
              </a:rPr>
              <a:t>地址列表</a:t>
            </a:r>
            <a:endParaRPr lang="en-US" altLang="zh-CN" sz="2300">
              <a:solidFill>
                <a:schemeClr val="tx1">
                  <a:lumMod val="50000"/>
                  <a:lumOff val="50000"/>
                </a:schemeClr>
              </a:solidFill>
            </a:endParaRPr>
          </a:p>
          <a:p>
            <a:pPr marL="335265" lvl="1">
              <a:buFont typeface="Wingdings" pitchFamily="2" charset="2"/>
              <a:buChar char="p"/>
            </a:pPr>
            <a:r>
              <a:rPr lang="zh-CN" altLang="en-US" sz="2300">
                <a:solidFill>
                  <a:schemeClr val="tx1">
                    <a:lumMod val="50000"/>
                    <a:lumOff val="50000"/>
                  </a:schemeClr>
                </a:solidFill>
              </a:rPr>
              <a:t>如果客户端的 </a:t>
            </a:r>
            <a:r>
              <a:rPr lang="en-US" altLang="zh-CN" sz="2300">
                <a:solidFill>
                  <a:schemeClr val="tx1">
                    <a:lumMod val="50000"/>
                    <a:lumOff val="50000"/>
                  </a:schemeClr>
                </a:solidFill>
              </a:rPr>
              <a:t>MAC </a:t>
            </a:r>
            <a:r>
              <a:rPr lang="zh-CN" altLang="en-US" sz="2300">
                <a:solidFill>
                  <a:schemeClr val="tx1">
                    <a:lumMod val="50000"/>
                    <a:lumOff val="50000"/>
                  </a:schemeClr>
                </a:solidFill>
              </a:rPr>
              <a:t>地址不在允许访问的 </a:t>
            </a:r>
            <a:r>
              <a:rPr lang="en-US" altLang="zh-CN" sz="2300">
                <a:solidFill>
                  <a:schemeClr val="tx1">
                    <a:lumMod val="50000"/>
                    <a:lumOff val="50000"/>
                  </a:schemeClr>
                </a:solidFill>
              </a:rPr>
              <a:t>MAC</a:t>
            </a:r>
            <a:r>
              <a:rPr lang="zh-CN" altLang="en-US" sz="2300">
                <a:solidFill>
                  <a:schemeClr val="tx1">
                    <a:lumMod val="50000"/>
                    <a:lumOff val="50000"/>
                  </a:schemeClr>
                </a:solidFill>
              </a:rPr>
              <a:t>地址列表，将被拒绝其接入请求</a:t>
            </a:r>
            <a:endParaRPr lang="en-US" altLang="zh-CN" sz="2300">
              <a:solidFill>
                <a:schemeClr val="tx1">
                  <a:lumMod val="50000"/>
                  <a:lumOff val="50000"/>
                </a:schemeClr>
              </a:solidFill>
            </a:endParaRPr>
          </a:p>
          <a:p>
            <a:pPr marL="335265" lvl="1">
              <a:buFont typeface="Wingdings" pitchFamily="2" charset="2"/>
              <a:buChar char="p"/>
            </a:pPr>
            <a:endParaRPr lang="en-US" altLang="zh-CN" sz="2300">
              <a:solidFill>
                <a:schemeClr val="tx1">
                  <a:lumMod val="50000"/>
                  <a:lumOff val="50000"/>
                </a:schemeClr>
              </a:solidFill>
            </a:endParaRPr>
          </a:p>
          <a:p>
            <a:pPr marL="1852" lvl="1" indent="0">
              <a:buNone/>
            </a:pPr>
            <a:r>
              <a:rPr lang="zh-CN" altLang="en-US" smtClean="0">
                <a:solidFill>
                  <a:schemeClr val="tx1">
                    <a:lumMod val="50000"/>
                    <a:lumOff val="50000"/>
                  </a:schemeClr>
                </a:solidFill>
              </a:rPr>
              <a:t>远程</a:t>
            </a:r>
            <a:r>
              <a:rPr lang="en-US" altLang="zh-CN" smtClean="0">
                <a:solidFill>
                  <a:schemeClr val="tx1">
                    <a:lumMod val="50000"/>
                    <a:lumOff val="50000"/>
                  </a:schemeClr>
                </a:solidFill>
              </a:rPr>
              <a:t>MAC</a:t>
            </a:r>
            <a:r>
              <a:rPr lang="zh-CN" altLang="en-US">
                <a:solidFill>
                  <a:schemeClr val="tx1">
                    <a:lumMod val="50000"/>
                    <a:lumOff val="50000"/>
                  </a:schemeClr>
                </a:solidFill>
              </a:rPr>
              <a:t>认证</a:t>
            </a:r>
            <a:endParaRPr lang="en-US" altLang="zh-CN">
              <a:solidFill>
                <a:schemeClr val="tx1">
                  <a:lumMod val="50000"/>
                  <a:lumOff val="50000"/>
                </a:schemeClr>
              </a:solidFill>
            </a:endParaRPr>
          </a:p>
          <a:p>
            <a:pPr marL="335265" lvl="1">
              <a:buFont typeface="Wingdings" pitchFamily="2" charset="2"/>
              <a:buChar char="p"/>
            </a:pPr>
            <a:r>
              <a:rPr lang="zh-CN" altLang="en-US" sz="2300">
                <a:solidFill>
                  <a:schemeClr val="tx1">
                    <a:lumMod val="50000"/>
                    <a:lumOff val="50000"/>
                  </a:schemeClr>
                </a:solidFill>
              </a:rPr>
              <a:t>通过 </a:t>
            </a:r>
            <a:r>
              <a:rPr lang="en-US" altLang="zh-CN" sz="2300">
                <a:solidFill>
                  <a:schemeClr val="tx1">
                    <a:lumMod val="50000"/>
                    <a:lumOff val="50000"/>
                  </a:schemeClr>
                </a:solidFill>
              </a:rPr>
              <a:t>RADIUS</a:t>
            </a:r>
            <a:r>
              <a:rPr lang="zh-CN" altLang="en-US" sz="2300">
                <a:solidFill>
                  <a:schemeClr val="tx1">
                    <a:lumMod val="50000"/>
                    <a:lumOff val="50000"/>
                  </a:schemeClr>
                </a:solidFill>
              </a:rPr>
              <a:t>服务器进行 </a:t>
            </a:r>
            <a:r>
              <a:rPr lang="en-US" altLang="zh-CN" sz="2300">
                <a:solidFill>
                  <a:schemeClr val="tx1">
                    <a:lumMod val="50000"/>
                    <a:lumOff val="50000"/>
                  </a:schemeClr>
                </a:solidFill>
              </a:rPr>
              <a:t>MAC</a:t>
            </a:r>
            <a:r>
              <a:rPr lang="zh-CN" altLang="en-US" sz="2300">
                <a:solidFill>
                  <a:schemeClr val="tx1">
                    <a:lumMod val="50000"/>
                    <a:lumOff val="50000"/>
                  </a:schemeClr>
                </a:solidFill>
              </a:rPr>
              <a:t>地址认证</a:t>
            </a:r>
            <a:endParaRPr lang="en-US" altLang="zh-CN" sz="2300">
              <a:solidFill>
                <a:schemeClr val="tx1">
                  <a:lumMod val="50000"/>
                  <a:lumOff val="50000"/>
                </a:schemeClr>
              </a:solidFill>
            </a:endParaRPr>
          </a:p>
          <a:p>
            <a:pPr marL="335265" lvl="1">
              <a:buFont typeface="Wingdings" pitchFamily="2" charset="2"/>
              <a:buChar char="p"/>
            </a:pPr>
            <a:r>
              <a:rPr lang="zh-CN" altLang="en-US" sz="2300">
                <a:solidFill>
                  <a:schemeClr val="tx1">
                    <a:lumMod val="50000"/>
                    <a:lumOff val="50000"/>
                  </a:schemeClr>
                </a:solidFill>
              </a:rPr>
              <a:t>当 </a:t>
            </a:r>
            <a:r>
              <a:rPr lang="en-US" altLang="zh-CN" sz="2300">
                <a:solidFill>
                  <a:schemeClr val="tx1">
                    <a:lumMod val="50000"/>
                    <a:lumOff val="50000"/>
                  </a:schemeClr>
                </a:solidFill>
              </a:rPr>
              <a:t>MAC</a:t>
            </a:r>
            <a:r>
              <a:rPr lang="zh-CN" altLang="en-US" sz="2300">
                <a:solidFill>
                  <a:schemeClr val="tx1">
                    <a:lumMod val="50000"/>
                    <a:lumOff val="50000"/>
                  </a:schemeClr>
                </a:solidFill>
              </a:rPr>
              <a:t>接入认证发现当前接入的客户端为未知客户端，会主动向 </a:t>
            </a:r>
            <a:r>
              <a:rPr lang="en-US" altLang="zh-CN" sz="2300">
                <a:solidFill>
                  <a:schemeClr val="tx1">
                    <a:lumMod val="50000"/>
                    <a:lumOff val="50000"/>
                  </a:schemeClr>
                </a:solidFill>
              </a:rPr>
              <a:t>RADIUS </a:t>
            </a:r>
            <a:r>
              <a:rPr lang="zh-CN" altLang="en-US" sz="2300">
                <a:solidFill>
                  <a:schemeClr val="tx1">
                    <a:lumMod val="50000"/>
                    <a:lumOff val="50000"/>
                  </a:schemeClr>
                </a:solidFill>
              </a:rPr>
              <a:t>服务器发起认证请求，在 </a:t>
            </a:r>
            <a:r>
              <a:rPr lang="en-US" altLang="zh-CN" sz="2300">
                <a:solidFill>
                  <a:schemeClr val="tx1">
                    <a:lumMod val="50000"/>
                    <a:lumOff val="50000"/>
                  </a:schemeClr>
                </a:solidFill>
              </a:rPr>
              <a:t>RADIUS</a:t>
            </a:r>
            <a:r>
              <a:rPr lang="zh-CN" altLang="en-US" sz="2300">
                <a:solidFill>
                  <a:schemeClr val="tx1">
                    <a:lumMod val="50000"/>
                    <a:lumOff val="50000"/>
                  </a:schemeClr>
                </a:solidFill>
              </a:rPr>
              <a:t>服务器完成对该用户的认证后，认证通过的用户可以访问无线网络以及相应的授权信息</a:t>
            </a:r>
            <a:endParaRPr lang="en-US" altLang="zh-CN" sz="2300">
              <a:solidFill>
                <a:schemeClr val="tx1">
                  <a:lumMod val="50000"/>
                  <a:lumOff val="50000"/>
                </a:schemeClr>
              </a:solidFill>
            </a:endParaRPr>
          </a:p>
        </p:txBody>
      </p:sp>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接</a:t>
            </a:r>
            <a:r>
              <a:rPr lang="zh-CN" altLang="en-US" smtClean="0"/>
              <a:t>入认证</a:t>
            </a:r>
            <a:r>
              <a:rPr lang="en-US" altLang="zh-CN" smtClean="0"/>
              <a:t>---MAC</a:t>
            </a:r>
            <a:r>
              <a:rPr lang="zh-CN" altLang="en-US" smtClean="0"/>
              <a:t>认证</a:t>
            </a:r>
            <a:endParaRPr lang="zh-CN" altLang="en-US"/>
          </a:p>
        </p:txBody>
      </p:sp>
    </p:spTree>
    <p:extLst>
      <p:ext uri="{BB962C8B-B14F-4D97-AF65-F5344CB8AC3E}">
        <p14:creationId xmlns:p14="http://schemas.microsoft.com/office/powerpoint/2010/main" val="302426609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接</a:t>
            </a:r>
            <a:r>
              <a:rPr lang="zh-CN" altLang="en-US" smtClean="0"/>
              <a:t>入认证</a:t>
            </a:r>
            <a:r>
              <a:rPr lang="en-US" altLang="zh-CN" smtClean="0"/>
              <a:t>---802.1x</a:t>
            </a:r>
            <a:r>
              <a:rPr lang="zh-CN" altLang="en-US" smtClean="0"/>
              <a:t>认证</a:t>
            </a:r>
            <a:endParaRPr lang="zh-CN" altLang="en-US"/>
          </a:p>
        </p:txBody>
      </p:sp>
      <p:sp>
        <p:nvSpPr>
          <p:cNvPr id="5" name="内容占位符 2"/>
          <p:cNvSpPr txBox="1">
            <a:spLocks/>
          </p:cNvSpPr>
          <p:nvPr/>
        </p:nvSpPr>
        <p:spPr>
          <a:xfrm>
            <a:off x="604411" y="1144183"/>
            <a:ext cx="9676311" cy="5158053"/>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r>
              <a:rPr lang="en-US" altLang="zh-CN" smtClean="0"/>
              <a:t>802.1X</a:t>
            </a:r>
            <a:r>
              <a:rPr lang="zh-CN" altLang="en-US" smtClean="0"/>
              <a:t>是基于端口的访问控制协议，包含三个重要部分：</a:t>
            </a:r>
            <a:endParaRPr lang="en-US" altLang="zh-CN" smtClean="0"/>
          </a:p>
          <a:p>
            <a:endParaRPr lang="zh-CN" altLang="en-US" sz="1600" dirty="0"/>
          </a:p>
        </p:txBody>
      </p:sp>
      <p:sp>
        <p:nvSpPr>
          <p:cNvPr id="14" name="Rectangle 4"/>
          <p:cNvSpPr>
            <a:spLocks noChangeArrowheads="1"/>
          </p:cNvSpPr>
          <p:nvPr/>
        </p:nvSpPr>
        <p:spPr bwMode="auto">
          <a:xfrm>
            <a:off x="1806146" y="2043095"/>
            <a:ext cx="8830152" cy="4416594"/>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692" tIns="53346" rIns="106692" bIns="53346" anchor="ctr">
            <a:spAutoFit/>
          </a:bodyPr>
          <a:lstStyle/>
          <a:p>
            <a:pPr>
              <a:buFontTx/>
              <a:buChar char="•"/>
              <a:tabLst>
                <a:tab pos="466778" algn="l"/>
              </a:tabLst>
            </a:pPr>
            <a:r>
              <a:rPr lang="en-US" altLang="zh-CN" sz="2300" b="1">
                <a:solidFill>
                  <a:schemeClr val="tx1">
                    <a:lumMod val="50000"/>
                    <a:lumOff val="50000"/>
                  </a:schemeClr>
                </a:solidFill>
              </a:rPr>
              <a:t> Supplicant: </a:t>
            </a:r>
            <a:r>
              <a:rPr lang="zh-CN" altLang="en-US" sz="2300">
                <a:solidFill>
                  <a:schemeClr val="tx1">
                    <a:lumMod val="50000"/>
                    <a:lumOff val="50000"/>
                  </a:schemeClr>
                </a:solidFill>
              </a:rPr>
              <a:t>被认证的无线客户端。</a:t>
            </a:r>
            <a:endParaRPr lang="en-US" altLang="zh-CN" sz="2300">
              <a:solidFill>
                <a:schemeClr val="tx1">
                  <a:lumMod val="50000"/>
                  <a:lumOff val="50000"/>
                </a:schemeClr>
              </a:solidFill>
            </a:endParaRPr>
          </a:p>
          <a:p>
            <a:pPr>
              <a:tabLst>
                <a:tab pos="466778" algn="l"/>
              </a:tabLst>
            </a:pPr>
            <a:endParaRPr lang="en-US" altLang="zh-CN" sz="2300">
              <a:solidFill>
                <a:schemeClr val="tx1">
                  <a:lumMod val="50000"/>
                  <a:lumOff val="50000"/>
                </a:schemeClr>
              </a:solidFill>
            </a:endParaRPr>
          </a:p>
          <a:p>
            <a:pPr>
              <a:tabLst>
                <a:tab pos="466778" algn="l"/>
              </a:tabLst>
            </a:pPr>
            <a:endParaRPr lang="zh-CN" altLang="en-US" sz="2300">
              <a:solidFill>
                <a:schemeClr val="tx1">
                  <a:lumMod val="50000"/>
                  <a:lumOff val="50000"/>
                </a:schemeClr>
              </a:solidFill>
            </a:endParaRPr>
          </a:p>
          <a:p>
            <a:pPr>
              <a:buFontTx/>
              <a:buChar char="•"/>
              <a:tabLst>
                <a:tab pos="466778" algn="l"/>
              </a:tabLst>
            </a:pPr>
            <a:r>
              <a:rPr lang="zh-CN" altLang="en-US" sz="2300" b="1">
                <a:solidFill>
                  <a:schemeClr val="tx1">
                    <a:lumMod val="50000"/>
                    <a:lumOff val="50000"/>
                  </a:schemeClr>
                </a:solidFill>
              </a:rPr>
              <a:t> </a:t>
            </a:r>
            <a:r>
              <a:rPr lang="en-US" altLang="zh-CN" sz="2300" b="1">
                <a:solidFill>
                  <a:schemeClr val="tx1">
                    <a:lumMod val="50000"/>
                    <a:lumOff val="50000"/>
                  </a:schemeClr>
                </a:solidFill>
              </a:rPr>
              <a:t>Authenticator</a:t>
            </a:r>
            <a:endParaRPr lang="en-US" altLang="zh-CN" sz="2300">
              <a:solidFill>
                <a:schemeClr val="tx1">
                  <a:lumMod val="50000"/>
                  <a:lumOff val="50000"/>
                </a:schemeClr>
              </a:solidFill>
            </a:endParaRPr>
          </a:p>
          <a:p>
            <a:pPr>
              <a:tabLst>
                <a:tab pos="466778" algn="l"/>
              </a:tabLst>
            </a:pPr>
            <a:r>
              <a:rPr lang="zh-CN" altLang="en-US" sz="2300">
                <a:solidFill>
                  <a:schemeClr val="tx1">
                    <a:lumMod val="50000"/>
                    <a:lumOff val="50000"/>
                  </a:schemeClr>
                </a:solidFill>
              </a:rPr>
              <a:t>一般是</a:t>
            </a:r>
            <a:r>
              <a:rPr lang="en-US" altLang="zh-CN" sz="2300">
                <a:solidFill>
                  <a:schemeClr val="tx1">
                    <a:lumMod val="50000"/>
                    <a:lumOff val="50000"/>
                  </a:schemeClr>
                </a:solidFill>
              </a:rPr>
              <a:t>AP</a:t>
            </a:r>
            <a:r>
              <a:rPr lang="zh-CN" altLang="en-US" sz="2300">
                <a:solidFill>
                  <a:schemeClr val="tx1">
                    <a:lumMod val="50000"/>
                    <a:lumOff val="50000"/>
                  </a:schemeClr>
                </a:solidFill>
              </a:rPr>
              <a:t>或</a:t>
            </a:r>
            <a:r>
              <a:rPr lang="en-US" altLang="zh-CN" sz="2300">
                <a:solidFill>
                  <a:schemeClr val="tx1">
                    <a:lumMod val="50000"/>
                    <a:lumOff val="50000"/>
                  </a:schemeClr>
                </a:solidFill>
              </a:rPr>
              <a:t>AC</a:t>
            </a:r>
            <a:r>
              <a:rPr lang="zh-CN" altLang="en-US" sz="2300">
                <a:solidFill>
                  <a:schemeClr val="tx1">
                    <a:lumMod val="50000"/>
                    <a:lumOff val="50000"/>
                  </a:schemeClr>
                </a:solidFill>
              </a:rPr>
              <a:t>，负责协助</a:t>
            </a:r>
            <a:r>
              <a:rPr lang="en-US" altLang="zh-CN" sz="2300">
                <a:solidFill>
                  <a:schemeClr val="tx1">
                    <a:lumMod val="50000"/>
                    <a:lumOff val="50000"/>
                  </a:schemeClr>
                </a:solidFill>
              </a:rPr>
              <a:t>Authentication server</a:t>
            </a:r>
            <a:r>
              <a:rPr lang="zh-CN" altLang="en-US" sz="2300">
                <a:solidFill>
                  <a:schemeClr val="tx1">
                    <a:lumMod val="50000"/>
                    <a:lumOff val="50000"/>
                  </a:schemeClr>
                </a:solidFill>
              </a:rPr>
              <a:t>通过</a:t>
            </a:r>
            <a:r>
              <a:rPr lang="en-US" altLang="zh-CN" sz="2300">
                <a:solidFill>
                  <a:schemeClr val="tx1">
                    <a:lumMod val="50000"/>
                    <a:lumOff val="50000"/>
                  </a:schemeClr>
                </a:solidFill>
              </a:rPr>
              <a:t>EAP-TLS</a:t>
            </a:r>
            <a:r>
              <a:rPr lang="zh-CN" altLang="en-US" sz="2300">
                <a:solidFill>
                  <a:schemeClr val="tx1">
                    <a:lumMod val="50000"/>
                    <a:lumOff val="50000"/>
                  </a:schemeClr>
                </a:solidFill>
              </a:rPr>
              <a:t>等认证方法对用户身份进行认证和执行授权控制。</a:t>
            </a:r>
            <a:r>
              <a:rPr lang="en-US" altLang="zh-CN" sz="2300">
                <a:solidFill>
                  <a:schemeClr val="tx1">
                    <a:lumMod val="50000"/>
                    <a:lumOff val="50000"/>
                  </a:schemeClr>
                </a:solidFill>
              </a:rPr>
              <a:t>802.1x</a:t>
            </a:r>
            <a:r>
              <a:rPr lang="zh-CN" altLang="en-US" sz="2300">
                <a:solidFill>
                  <a:schemeClr val="tx1">
                    <a:lumMod val="50000"/>
                    <a:lumOff val="50000"/>
                  </a:schemeClr>
                </a:solidFill>
              </a:rPr>
              <a:t>认证过程结束后，</a:t>
            </a:r>
            <a:r>
              <a:rPr lang="en-US" altLang="zh-CN" sz="2300">
                <a:solidFill>
                  <a:schemeClr val="tx1">
                    <a:lumMod val="50000"/>
                    <a:lumOff val="50000"/>
                  </a:schemeClr>
                </a:solidFill>
              </a:rPr>
              <a:t>supplicant</a:t>
            </a:r>
            <a:r>
              <a:rPr lang="zh-CN" altLang="en-US" sz="2300">
                <a:solidFill>
                  <a:schemeClr val="tx1">
                    <a:lumMod val="50000"/>
                    <a:lumOff val="50000"/>
                  </a:schemeClr>
                </a:solidFill>
              </a:rPr>
              <a:t>和</a:t>
            </a:r>
            <a:r>
              <a:rPr lang="en-US" altLang="zh-CN" sz="2300">
                <a:solidFill>
                  <a:schemeClr val="tx1">
                    <a:lumMod val="50000"/>
                    <a:lumOff val="50000"/>
                  </a:schemeClr>
                </a:solidFill>
              </a:rPr>
              <a:t>authenticator</a:t>
            </a:r>
            <a:r>
              <a:rPr lang="zh-CN" altLang="en-US" sz="2300">
                <a:solidFill>
                  <a:schemeClr val="tx1">
                    <a:lumMod val="50000"/>
                    <a:lumOff val="50000"/>
                  </a:schemeClr>
                </a:solidFill>
              </a:rPr>
              <a:t>间将基于</a:t>
            </a:r>
            <a:r>
              <a:rPr lang="en-US" altLang="zh-CN" sz="2300">
                <a:solidFill>
                  <a:schemeClr val="tx1">
                    <a:lumMod val="50000"/>
                    <a:lumOff val="50000"/>
                  </a:schemeClr>
                </a:solidFill>
              </a:rPr>
              <a:t>802.11i</a:t>
            </a:r>
            <a:r>
              <a:rPr lang="zh-CN" altLang="en-US" sz="2300">
                <a:solidFill>
                  <a:schemeClr val="tx1">
                    <a:lumMod val="50000"/>
                    <a:lumOff val="50000"/>
                  </a:schemeClr>
                </a:solidFill>
              </a:rPr>
              <a:t>本身定义的</a:t>
            </a:r>
            <a:r>
              <a:rPr lang="en-US" altLang="zh-CN" sz="2300">
                <a:solidFill>
                  <a:schemeClr val="tx1">
                    <a:lumMod val="50000"/>
                    <a:lumOff val="50000"/>
                  </a:schemeClr>
                </a:solidFill>
              </a:rPr>
              <a:t>4</a:t>
            </a:r>
            <a:r>
              <a:rPr lang="zh-CN" altLang="en-US" sz="2300">
                <a:solidFill>
                  <a:schemeClr val="tx1">
                    <a:lumMod val="50000"/>
                    <a:lumOff val="50000"/>
                  </a:schemeClr>
                </a:solidFill>
              </a:rPr>
              <a:t>次握手过程动态地协商用户会话密钥。</a:t>
            </a:r>
            <a:endParaRPr lang="en-US" altLang="zh-CN" sz="2300">
              <a:solidFill>
                <a:schemeClr val="tx1">
                  <a:lumMod val="50000"/>
                  <a:lumOff val="50000"/>
                </a:schemeClr>
              </a:solidFill>
            </a:endParaRPr>
          </a:p>
          <a:p>
            <a:pPr>
              <a:tabLst>
                <a:tab pos="466778" algn="l"/>
              </a:tabLst>
            </a:pPr>
            <a:endParaRPr lang="zh-CN" altLang="en-US" sz="2300">
              <a:solidFill>
                <a:schemeClr val="tx1">
                  <a:lumMod val="50000"/>
                  <a:lumOff val="50000"/>
                </a:schemeClr>
              </a:solidFill>
            </a:endParaRPr>
          </a:p>
          <a:p>
            <a:pPr>
              <a:buFontTx/>
              <a:buChar char="•"/>
              <a:tabLst>
                <a:tab pos="466778" algn="l"/>
              </a:tabLst>
            </a:pPr>
            <a:r>
              <a:rPr lang="zh-CN" altLang="en-US" sz="2300" b="1">
                <a:solidFill>
                  <a:schemeClr val="tx1">
                    <a:lumMod val="50000"/>
                    <a:lumOff val="50000"/>
                  </a:schemeClr>
                </a:solidFill>
              </a:rPr>
              <a:t> </a:t>
            </a:r>
            <a:r>
              <a:rPr lang="en-US" altLang="zh-CN" sz="2300" b="1">
                <a:solidFill>
                  <a:schemeClr val="tx1">
                    <a:lumMod val="50000"/>
                    <a:lumOff val="50000"/>
                  </a:schemeClr>
                </a:solidFill>
              </a:rPr>
              <a:t>Authentication Server</a:t>
            </a:r>
            <a:endParaRPr lang="en-US" altLang="zh-CN" sz="2300">
              <a:solidFill>
                <a:schemeClr val="tx1">
                  <a:lumMod val="50000"/>
                  <a:lumOff val="50000"/>
                </a:schemeClr>
              </a:solidFill>
            </a:endParaRPr>
          </a:p>
          <a:p>
            <a:pPr>
              <a:tabLst>
                <a:tab pos="466778" algn="l"/>
              </a:tabLst>
            </a:pPr>
            <a:r>
              <a:rPr lang="zh-CN" altLang="en-US" sz="2300">
                <a:solidFill>
                  <a:schemeClr val="tx1">
                    <a:lumMod val="50000"/>
                    <a:lumOff val="50000"/>
                  </a:schemeClr>
                </a:solidFill>
              </a:rPr>
              <a:t>支持</a:t>
            </a:r>
            <a:r>
              <a:rPr lang="en-US" altLang="zh-CN" sz="2300">
                <a:solidFill>
                  <a:schemeClr val="tx1">
                    <a:lumMod val="50000"/>
                    <a:lumOff val="50000"/>
                  </a:schemeClr>
                </a:solidFill>
              </a:rPr>
              <a:t>EAP-TLS, EAP-PEAP</a:t>
            </a:r>
            <a:r>
              <a:rPr lang="zh-CN" altLang="en-US" sz="2300">
                <a:solidFill>
                  <a:schemeClr val="tx1">
                    <a:lumMod val="50000"/>
                    <a:lumOff val="50000"/>
                  </a:schemeClr>
                </a:solidFill>
              </a:rPr>
              <a:t>等认证方法的</a:t>
            </a:r>
            <a:r>
              <a:rPr lang="en-US" altLang="zh-CN" sz="2300">
                <a:solidFill>
                  <a:schemeClr val="tx1">
                    <a:lumMod val="50000"/>
                    <a:lumOff val="50000"/>
                  </a:schemeClr>
                </a:solidFill>
              </a:rPr>
              <a:t>AAA server</a:t>
            </a:r>
            <a:r>
              <a:rPr lang="zh-CN" altLang="en-US" sz="2300">
                <a:solidFill>
                  <a:schemeClr val="tx1">
                    <a:lumMod val="50000"/>
                    <a:lumOff val="50000"/>
                  </a:schemeClr>
                </a:solidFill>
              </a:rPr>
              <a:t>，对用户进行身份认证。</a:t>
            </a:r>
          </a:p>
        </p:txBody>
      </p:sp>
      <p:pic>
        <p:nvPicPr>
          <p:cNvPr id="15"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305286" y="1860720"/>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402360" y="3328426"/>
            <a:ext cx="793931" cy="1226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6" name="Picture 2"/>
          <p:cNvPicPr>
            <a:picLocks noChangeAspect="1" noChangeArrowheads="1"/>
          </p:cNvPicPr>
          <p:nvPr/>
        </p:nvPicPr>
        <p:blipFill>
          <a:blip r:embed="rId4">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402359" y="5176631"/>
            <a:ext cx="837585" cy="83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234270" y="6528176"/>
            <a:ext cx="8401842" cy="825867"/>
          </a:xfrm>
          <a:prstGeom prst="rect">
            <a:avLst/>
          </a:prstGeom>
        </p:spPr>
        <p:txBody>
          <a:bodyPr wrap="square" lIns="106692" tIns="53346" rIns="106692" bIns="53346">
            <a:spAutoFit/>
          </a:bodyPr>
          <a:lstStyle/>
          <a:p>
            <a:r>
              <a:rPr lang="en-US" altLang="zh-CN" sz="2300">
                <a:solidFill>
                  <a:srgbClr val="C00000"/>
                </a:solidFill>
                <a:latin typeface="微软雅黑" pitchFamily="34" charset="-122"/>
                <a:ea typeface="微软雅黑" pitchFamily="34" charset="-122"/>
              </a:rPr>
              <a:t>IEEE802.1x</a:t>
            </a:r>
            <a:r>
              <a:rPr lang="zh-CN" altLang="en-US" sz="2300">
                <a:solidFill>
                  <a:srgbClr val="C00000"/>
                </a:solidFill>
                <a:latin typeface="微软雅黑" pitchFamily="34" charset="-122"/>
                <a:ea typeface="微软雅黑" pitchFamily="34" charset="-122"/>
              </a:rPr>
              <a:t>本身并不提供实际的认证机制，需要和上层认证</a:t>
            </a:r>
          </a:p>
          <a:p>
            <a:r>
              <a:rPr lang="zh-CN" altLang="en-US" sz="2300">
                <a:solidFill>
                  <a:srgbClr val="C00000"/>
                </a:solidFill>
                <a:latin typeface="微软雅黑" pitchFamily="34" charset="-122"/>
                <a:ea typeface="微软雅黑" pitchFamily="34" charset="-122"/>
              </a:rPr>
              <a:t>  协议（</a:t>
            </a:r>
            <a:r>
              <a:rPr lang="en-US" altLang="zh-CN" sz="2300">
                <a:solidFill>
                  <a:srgbClr val="C00000"/>
                </a:solidFill>
                <a:latin typeface="微软雅黑" pitchFamily="34" charset="-122"/>
                <a:ea typeface="微软雅黑" pitchFamily="34" charset="-122"/>
              </a:rPr>
              <a:t>e.g.EAP</a:t>
            </a:r>
            <a:r>
              <a:rPr lang="zh-CN" altLang="en-US" sz="2300">
                <a:solidFill>
                  <a:srgbClr val="C00000"/>
                </a:solidFill>
                <a:latin typeface="微软雅黑" pitchFamily="34" charset="-122"/>
                <a:ea typeface="微软雅黑" pitchFamily="34" charset="-122"/>
              </a:rPr>
              <a:t>）配合来实现用户认证和密钥分发</a:t>
            </a:r>
          </a:p>
        </p:txBody>
      </p:sp>
    </p:spTree>
    <p:extLst>
      <p:ext uri="{BB962C8B-B14F-4D97-AF65-F5344CB8AC3E}">
        <p14:creationId xmlns:p14="http://schemas.microsoft.com/office/powerpoint/2010/main" val="237410205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接</a:t>
            </a:r>
            <a:r>
              <a:rPr lang="zh-CN" altLang="en-US" smtClean="0"/>
              <a:t>入认证</a:t>
            </a:r>
            <a:r>
              <a:rPr lang="en-US" altLang="zh-CN" smtClean="0"/>
              <a:t>---802.1x</a:t>
            </a:r>
            <a:r>
              <a:rPr lang="zh-CN" altLang="en-US" smtClean="0"/>
              <a:t>认证</a:t>
            </a:r>
            <a:endParaRPr lang="zh-CN" altLang="en-US"/>
          </a:p>
        </p:txBody>
      </p:sp>
      <p:sp>
        <p:nvSpPr>
          <p:cNvPr id="5" name="内容占位符 2"/>
          <p:cNvSpPr txBox="1">
            <a:spLocks/>
          </p:cNvSpPr>
          <p:nvPr/>
        </p:nvSpPr>
        <p:spPr>
          <a:xfrm>
            <a:off x="629666" y="3501992"/>
            <a:ext cx="9159743" cy="4362938"/>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r>
              <a:rPr lang="en-US" altLang="zh-CN" sz="2100" b="1"/>
              <a:t>EAP</a:t>
            </a:r>
            <a:r>
              <a:rPr lang="zh-CN" altLang="en-US" sz="2100" b="1"/>
              <a:t>认证方法</a:t>
            </a:r>
          </a:p>
          <a:p>
            <a:pPr lvl="1"/>
            <a:r>
              <a:rPr lang="zh-CN" altLang="en-US" sz="2100"/>
              <a:t>定义了实际的认证过程和方法</a:t>
            </a:r>
            <a:endParaRPr lang="en-US" altLang="zh-CN" sz="2100"/>
          </a:p>
          <a:p>
            <a:pPr lvl="1"/>
            <a:r>
              <a:rPr lang="zh-CN" altLang="en-US" sz="2100"/>
              <a:t>包括了</a:t>
            </a:r>
            <a:r>
              <a:rPr lang="en-US" altLang="zh-CN" sz="2100"/>
              <a:t>EAP-TLS</a:t>
            </a:r>
            <a:r>
              <a:rPr lang="zh-CN" altLang="en-US" sz="2100"/>
              <a:t>、</a:t>
            </a:r>
            <a:r>
              <a:rPr lang="en-US" altLang="zh-CN" sz="2100"/>
              <a:t>EAP-PEAP</a:t>
            </a:r>
            <a:r>
              <a:rPr lang="zh-CN" altLang="en-US" sz="2100"/>
              <a:t>等。</a:t>
            </a:r>
          </a:p>
          <a:p>
            <a:r>
              <a:rPr lang="en-US" altLang="zh-CN" sz="2100" b="1"/>
              <a:t>802.1x</a:t>
            </a:r>
            <a:r>
              <a:rPr lang="zh-CN" altLang="en-US" sz="2100" b="1"/>
              <a:t>报文</a:t>
            </a:r>
          </a:p>
          <a:p>
            <a:pPr lvl="1"/>
            <a:r>
              <a:rPr lang="en-US" altLang="zh-CN" sz="2100"/>
              <a:t>EAP</a:t>
            </a:r>
            <a:r>
              <a:rPr lang="zh-CN" altLang="en-US" sz="2100"/>
              <a:t>报文</a:t>
            </a:r>
            <a:r>
              <a:rPr lang="en-US" altLang="zh-CN" sz="2100"/>
              <a:t>(EAP</a:t>
            </a:r>
            <a:r>
              <a:rPr lang="zh-CN" altLang="en-US" sz="2100"/>
              <a:t>认证方法</a:t>
            </a:r>
            <a:r>
              <a:rPr lang="en-US" altLang="zh-CN" sz="2100"/>
              <a:t>)</a:t>
            </a:r>
            <a:r>
              <a:rPr lang="zh-CN" altLang="en-US" sz="2100"/>
              <a:t>在特定的链路层协议传递时，需要一定的报文封装格式。这就是</a:t>
            </a:r>
            <a:r>
              <a:rPr lang="en-US" altLang="zh-CN" sz="2100"/>
              <a:t>EAPOL</a:t>
            </a:r>
            <a:r>
              <a:rPr lang="zh-CN" altLang="en-US" sz="2100"/>
              <a:t>（</a:t>
            </a:r>
            <a:r>
              <a:rPr lang="en-US" altLang="zh-CN" sz="2100"/>
              <a:t>EAP over link</a:t>
            </a:r>
            <a:r>
              <a:rPr lang="zh-CN" altLang="en-US" sz="2100"/>
              <a:t>）报文的作用。</a:t>
            </a:r>
          </a:p>
          <a:p>
            <a:r>
              <a:rPr lang="en-US" altLang="zh-CN" sz="2100" b="1"/>
              <a:t>EAP</a:t>
            </a:r>
            <a:r>
              <a:rPr lang="zh-CN" altLang="en-US" sz="2100" b="1"/>
              <a:t>报文传输</a:t>
            </a:r>
          </a:p>
          <a:p>
            <a:pPr lvl="1"/>
            <a:r>
              <a:rPr lang="en-US" altLang="zh-CN" sz="2100"/>
              <a:t>EAPOL</a:t>
            </a:r>
            <a:r>
              <a:rPr lang="zh-CN" altLang="en-US" sz="2100"/>
              <a:t>报文主要在</a:t>
            </a:r>
            <a:r>
              <a:rPr lang="en-US" altLang="zh-CN" sz="2100"/>
              <a:t>supplicant</a:t>
            </a:r>
            <a:r>
              <a:rPr lang="zh-CN" altLang="en-US" sz="2100"/>
              <a:t>和</a:t>
            </a:r>
            <a:r>
              <a:rPr lang="en-US" altLang="zh-CN" sz="2100"/>
              <a:t>authenticator</a:t>
            </a:r>
            <a:r>
              <a:rPr lang="zh-CN" altLang="en-US" sz="2100"/>
              <a:t>之间传送。由于认证是通过</a:t>
            </a:r>
            <a:r>
              <a:rPr lang="en-US" altLang="zh-CN" sz="2100"/>
              <a:t>authentication server</a:t>
            </a:r>
            <a:r>
              <a:rPr lang="zh-CN" altLang="en-US" sz="2100"/>
              <a:t>完成的，所以在认证过程中，</a:t>
            </a:r>
            <a:r>
              <a:rPr lang="en-US" altLang="zh-CN" sz="2100"/>
              <a:t>authenticator</a:t>
            </a:r>
            <a:r>
              <a:rPr lang="zh-CN" altLang="en-US" sz="2100"/>
              <a:t>将把</a:t>
            </a:r>
            <a:r>
              <a:rPr lang="en-US" altLang="zh-CN" sz="2100"/>
              <a:t>EAPOL</a:t>
            </a:r>
            <a:r>
              <a:rPr lang="zh-CN" altLang="en-US" sz="2100"/>
              <a:t>报文中的认证报文封装到</a:t>
            </a:r>
            <a:r>
              <a:rPr lang="en-US" altLang="zh-CN" sz="2100"/>
              <a:t>Radius</a:t>
            </a:r>
            <a:r>
              <a:rPr lang="zh-CN" altLang="en-US" sz="2100"/>
              <a:t>报文中，通过</a:t>
            </a:r>
            <a:r>
              <a:rPr lang="en-US" altLang="zh-CN" sz="2100"/>
              <a:t>Radius</a:t>
            </a:r>
            <a:r>
              <a:rPr lang="zh-CN" altLang="en-US" sz="2100"/>
              <a:t>报文和</a:t>
            </a:r>
            <a:r>
              <a:rPr lang="en-US" altLang="zh-CN" sz="2100"/>
              <a:t>authentication server</a:t>
            </a:r>
            <a:r>
              <a:rPr lang="zh-CN" altLang="en-US" sz="2100"/>
              <a:t>进行交互。</a:t>
            </a:r>
            <a:endParaRPr lang="zh-CN" altLang="en-US" sz="1400" dirty="0"/>
          </a:p>
        </p:txBody>
      </p:sp>
      <p:grpSp>
        <p:nvGrpSpPr>
          <p:cNvPr id="3" name="组合 2"/>
          <p:cNvGrpSpPr/>
          <p:nvPr/>
        </p:nvGrpSpPr>
        <p:grpSpPr>
          <a:xfrm>
            <a:off x="4411211" y="2073648"/>
            <a:ext cx="4026731" cy="1659901"/>
            <a:chOff x="2593121" y="2152745"/>
            <a:chExt cx="3450457" cy="1422772"/>
          </a:xfrm>
        </p:grpSpPr>
        <p:sp>
          <p:nvSpPr>
            <p:cNvPr id="2" name="矩形 1"/>
            <p:cNvSpPr/>
            <p:nvPr/>
          </p:nvSpPr>
          <p:spPr bwMode="auto">
            <a:xfrm>
              <a:off x="2593121" y="2152745"/>
              <a:ext cx="3449194" cy="415663"/>
            </a:xfrm>
            <a:prstGeom prst="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a:solidFill>
                    <a:schemeClr val="bg1"/>
                  </a:solidFill>
                  <a:latin typeface="微软雅黑" pitchFamily="34" charset="-122"/>
                  <a:ea typeface="微软雅黑" pitchFamily="34" charset="-122"/>
                </a:rPr>
                <a:t>EAP</a:t>
              </a:r>
              <a:r>
                <a:rPr lang="zh-CN" altLang="en-US">
                  <a:solidFill>
                    <a:schemeClr val="bg1"/>
                  </a:solidFill>
                  <a:latin typeface="微软雅黑" pitchFamily="34" charset="-122"/>
                  <a:ea typeface="微软雅黑" pitchFamily="34" charset="-122"/>
                </a:rPr>
                <a:t>认证方法（例如</a:t>
              </a:r>
              <a:r>
                <a:rPr lang="en-US" altLang="zh-CN">
                  <a:solidFill>
                    <a:schemeClr val="bg1"/>
                  </a:solidFill>
                  <a:latin typeface="微软雅黑" pitchFamily="34" charset="-122"/>
                  <a:ea typeface="微软雅黑" pitchFamily="34" charset="-122"/>
                </a:rPr>
                <a:t>EAP-TLS</a:t>
              </a:r>
              <a:r>
                <a:rPr lang="zh-CN" altLang="en-US">
                  <a:solidFill>
                    <a:schemeClr val="bg1"/>
                  </a:solidFill>
                  <a:latin typeface="微软雅黑" pitchFamily="34" charset="-122"/>
                  <a:ea typeface="微软雅黑" pitchFamily="34" charset="-122"/>
                </a:rPr>
                <a:t>）</a:t>
              </a:r>
            </a:p>
          </p:txBody>
        </p:sp>
        <p:sp>
          <p:nvSpPr>
            <p:cNvPr id="9" name="矩形 8"/>
            <p:cNvSpPr/>
            <p:nvPr/>
          </p:nvSpPr>
          <p:spPr bwMode="auto">
            <a:xfrm>
              <a:off x="2593121" y="2644412"/>
              <a:ext cx="3449194" cy="415663"/>
            </a:xfrm>
            <a:prstGeom prst="rect">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a:solidFill>
                    <a:schemeClr val="bg1"/>
                  </a:solidFill>
                  <a:latin typeface="微软雅黑" pitchFamily="34" charset="-122"/>
                  <a:ea typeface="微软雅黑" pitchFamily="34" charset="-122"/>
                </a:rPr>
                <a:t>EAP</a:t>
              </a:r>
              <a:endParaRPr lang="zh-CN" altLang="en-US">
                <a:solidFill>
                  <a:schemeClr val="bg1"/>
                </a:solidFill>
                <a:latin typeface="微软雅黑" pitchFamily="34" charset="-122"/>
                <a:ea typeface="微软雅黑" pitchFamily="34" charset="-122"/>
              </a:endParaRPr>
            </a:p>
          </p:txBody>
        </p:sp>
        <p:sp>
          <p:nvSpPr>
            <p:cNvPr id="10" name="矩形 9"/>
            <p:cNvSpPr/>
            <p:nvPr/>
          </p:nvSpPr>
          <p:spPr bwMode="auto">
            <a:xfrm>
              <a:off x="2593121" y="3159854"/>
              <a:ext cx="1759260" cy="415663"/>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a:solidFill>
                    <a:schemeClr val="bg1"/>
                  </a:solidFill>
                  <a:latin typeface="微软雅黑" pitchFamily="34" charset="-122"/>
                  <a:ea typeface="微软雅黑" pitchFamily="34" charset="-122"/>
                </a:rPr>
                <a:t>802.1x</a:t>
              </a:r>
              <a:r>
                <a:rPr lang="en-US" altLang="zh-CN" smtClean="0">
                  <a:solidFill>
                    <a:schemeClr val="bg1"/>
                  </a:solidFill>
                  <a:latin typeface="微软雅黑" pitchFamily="34" charset="-122"/>
                  <a:ea typeface="微软雅黑" pitchFamily="34" charset="-122"/>
                </a:rPr>
                <a:t>(EAPOl)</a:t>
              </a:r>
              <a:endParaRPr lang="en-US" altLang="zh-CN">
                <a:solidFill>
                  <a:schemeClr val="bg1"/>
                </a:solidFill>
                <a:latin typeface="微软雅黑" pitchFamily="34" charset="-122"/>
                <a:ea typeface="微软雅黑" pitchFamily="34" charset="-122"/>
              </a:endParaRPr>
            </a:p>
          </p:txBody>
        </p:sp>
        <p:sp>
          <p:nvSpPr>
            <p:cNvPr id="11" name="矩形 10"/>
            <p:cNvSpPr/>
            <p:nvPr/>
          </p:nvSpPr>
          <p:spPr bwMode="auto">
            <a:xfrm>
              <a:off x="4457740" y="3159854"/>
              <a:ext cx="1585838" cy="415663"/>
            </a:xfrm>
            <a:prstGeom prst="rect">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a:solidFill>
                    <a:schemeClr val="bg1"/>
                  </a:solidFill>
                  <a:latin typeface="微软雅黑" pitchFamily="34" charset="-122"/>
                  <a:ea typeface="微软雅黑" pitchFamily="34" charset="-122"/>
                </a:rPr>
                <a:t>EAP</a:t>
              </a:r>
              <a:r>
                <a:rPr lang="zh-CN" altLang="en-US">
                  <a:solidFill>
                    <a:schemeClr val="bg1"/>
                  </a:solidFill>
                  <a:latin typeface="微软雅黑" pitchFamily="34" charset="-122"/>
                  <a:ea typeface="微软雅黑" pitchFamily="34" charset="-122"/>
                </a:rPr>
                <a:t>报文传输</a:t>
              </a:r>
              <a:endParaRPr lang="en-US" altLang="zh-CN">
                <a:solidFill>
                  <a:schemeClr val="bg1"/>
                </a:solidFill>
                <a:latin typeface="微软雅黑" pitchFamily="34" charset="-122"/>
                <a:ea typeface="微软雅黑" pitchFamily="34" charset="-122"/>
              </a:endParaRPr>
            </a:p>
          </p:txBody>
        </p:sp>
      </p:grpSp>
      <p:sp>
        <p:nvSpPr>
          <p:cNvPr id="13" name="内容占位符 2"/>
          <p:cNvSpPr txBox="1">
            <a:spLocks/>
          </p:cNvSpPr>
          <p:nvPr/>
        </p:nvSpPr>
        <p:spPr>
          <a:xfrm>
            <a:off x="414903" y="1162243"/>
            <a:ext cx="9676311" cy="924103"/>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nSpc>
                <a:spcPct val="150000"/>
              </a:lnSpc>
              <a:buNone/>
            </a:pPr>
            <a:r>
              <a:rPr lang="en-US" altLang="zh-CN" sz="2100" b="1" dirty="0"/>
              <a:t>802.1x</a:t>
            </a:r>
            <a:r>
              <a:rPr lang="zh-CN" altLang="en-US" sz="2100" b="1" dirty="0"/>
              <a:t>协议框架</a:t>
            </a:r>
            <a:r>
              <a:rPr lang="zh-CN" altLang="en-US" sz="2100" dirty="0"/>
              <a:t>：作为认证协议框架，可以承载多种认证方法，而不限制具体的认证方法，具有很好的扩展性</a:t>
            </a:r>
          </a:p>
        </p:txBody>
      </p:sp>
    </p:spTree>
    <p:extLst>
      <p:ext uri="{BB962C8B-B14F-4D97-AF65-F5344CB8AC3E}">
        <p14:creationId xmlns:p14="http://schemas.microsoft.com/office/powerpoint/2010/main" val="228439432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接</a:t>
            </a:r>
            <a:r>
              <a:rPr lang="zh-CN" altLang="en-US" smtClean="0"/>
              <a:t>入认证</a:t>
            </a:r>
            <a:r>
              <a:rPr lang="en-US" altLang="zh-CN" smtClean="0"/>
              <a:t>---802.1x</a:t>
            </a:r>
            <a:r>
              <a:rPr lang="zh-CN" altLang="en-US" smtClean="0"/>
              <a:t>认证</a:t>
            </a:r>
            <a:endParaRPr lang="zh-CN" altLang="en-US"/>
          </a:p>
        </p:txBody>
      </p:sp>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pic>
        <p:nvPicPr>
          <p:cNvPr id="12"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1214805" y="2004752"/>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4786154" y="1863406"/>
            <a:ext cx="793931" cy="1226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4">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8163356" y="2058048"/>
            <a:ext cx="837585" cy="83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箭头连接符 10"/>
          <p:cNvCxnSpPr>
            <a:stCxn id="14" idx="3"/>
            <a:endCxn id="15" idx="1"/>
          </p:cNvCxnSpPr>
          <p:nvPr/>
        </p:nvCxnSpPr>
        <p:spPr bwMode="auto">
          <a:xfrm>
            <a:off x="5580085" y="2476716"/>
            <a:ext cx="2583272" cy="0"/>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pic>
        <p:nvPicPr>
          <p:cNvPr id="16"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1214805" y="2013218"/>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直接箭头连接符 16"/>
          <p:cNvCxnSpPr>
            <a:stCxn id="16" idx="3"/>
            <a:endCxn id="14" idx="1"/>
          </p:cNvCxnSpPr>
          <p:nvPr/>
        </p:nvCxnSpPr>
        <p:spPr bwMode="auto">
          <a:xfrm flipV="1">
            <a:off x="2202884" y="2476716"/>
            <a:ext cx="2583270" cy="1"/>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0" name="内容占位符 2"/>
          <p:cNvSpPr txBox="1">
            <a:spLocks/>
          </p:cNvSpPr>
          <p:nvPr/>
        </p:nvSpPr>
        <p:spPr>
          <a:xfrm>
            <a:off x="2836773" y="1863406"/>
            <a:ext cx="1315487" cy="462051"/>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2100"/>
              <a:t>EAPoL</a:t>
            </a:r>
            <a:endParaRPr lang="zh-CN" altLang="en-US" sz="2100" dirty="0"/>
          </a:p>
        </p:txBody>
      </p:sp>
      <p:sp>
        <p:nvSpPr>
          <p:cNvPr id="21" name="内容占位符 2"/>
          <p:cNvSpPr txBox="1">
            <a:spLocks/>
          </p:cNvSpPr>
          <p:nvPr/>
        </p:nvSpPr>
        <p:spPr>
          <a:xfrm>
            <a:off x="5580085" y="1704244"/>
            <a:ext cx="2583272" cy="621214"/>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900"/>
              <a:t>Radius</a:t>
            </a:r>
            <a:r>
              <a:rPr lang="zh-CN" altLang="en-US" sz="1900"/>
              <a:t>承载</a:t>
            </a:r>
            <a:r>
              <a:rPr lang="en-US" altLang="zh-CN" sz="1900"/>
              <a:t>EAP/ PAP/CHAP</a:t>
            </a:r>
            <a:r>
              <a:rPr lang="zh-CN" altLang="en-US" sz="1900"/>
              <a:t>交换</a:t>
            </a:r>
            <a:endParaRPr lang="zh-CN" altLang="en-US" sz="1900" dirty="0"/>
          </a:p>
        </p:txBody>
      </p:sp>
      <p:sp>
        <p:nvSpPr>
          <p:cNvPr id="22" name="矩形 21"/>
          <p:cNvSpPr/>
          <p:nvPr/>
        </p:nvSpPr>
        <p:spPr bwMode="auto">
          <a:xfrm>
            <a:off x="1392444" y="3909167"/>
            <a:ext cx="1242468" cy="484940"/>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zh-CN" altLang="en-US" sz="1600">
                <a:solidFill>
                  <a:schemeClr val="bg1"/>
                </a:solidFill>
                <a:latin typeface="微软雅黑" pitchFamily="34" charset="-122"/>
                <a:ea typeface="微软雅黑" pitchFamily="34" charset="-122"/>
              </a:rPr>
              <a:t>客户端</a:t>
            </a:r>
            <a:r>
              <a:rPr lang="en-US" altLang="zh-CN" sz="1600">
                <a:solidFill>
                  <a:schemeClr val="bg1"/>
                </a:solidFill>
                <a:latin typeface="微软雅黑" pitchFamily="34" charset="-122"/>
                <a:ea typeface="微软雅黑" pitchFamily="34" charset="-122"/>
              </a:rPr>
              <a:t>PAE</a:t>
            </a:r>
          </a:p>
        </p:txBody>
      </p:sp>
      <p:sp>
        <p:nvSpPr>
          <p:cNvPr id="23" name="矩形 22"/>
          <p:cNvSpPr/>
          <p:nvPr/>
        </p:nvSpPr>
        <p:spPr bwMode="auto">
          <a:xfrm>
            <a:off x="3643325" y="3909167"/>
            <a:ext cx="1513966" cy="484940"/>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zh-CN" altLang="en-US" sz="1600">
                <a:solidFill>
                  <a:schemeClr val="bg1"/>
                </a:solidFill>
                <a:latin typeface="微软雅黑" pitchFamily="34" charset="-122"/>
                <a:ea typeface="微软雅黑" pitchFamily="34" charset="-122"/>
              </a:rPr>
              <a:t>提供认证服务</a:t>
            </a:r>
            <a:endParaRPr lang="en-US" altLang="zh-CN" sz="1600">
              <a:solidFill>
                <a:schemeClr val="bg1"/>
              </a:solidFill>
              <a:latin typeface="微软雅黑" pitchFamily="34" charset="-122"/>
              <a:ea typeface="微软雅黑" pitchFamily="34" charset="-122"/>
            </a:endParaRPr>
          </a:p>
        </p:txBody>
      </p:sp>
      <p:sp>
        <p:nvSpPr>
          <p:cNvPr id="24" name="矩形 23"/>
          <p:cNvSpPr/>
          <p:nvPr/>
        </p:nvSpPr>
        <p:spPr bwMode="auto">
          <a:xfrm>
            <a:off x="5408045" y="3909167"/>
            <a:ext cx="1242468" cy="484940"/>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zh-CN" altLang="en-US" sz="1600">
                <a:solidFill>
                  <a:schemeClr val="bg1"/>
                </a:solidFill>
                <a:latin typeface="微软雅黑" pitchFamily="34" charset="-122"/>
                <a:ea typeface="微软雅黑" pitchFamily="34" charset="-122"/>
              </a:rPr>
              <a:t>设备端</a:t>
            </a:r>
            <a:r>
              <a:rPr lang="en-US" altLang="zh-CN" sz="1600">
                <a:solidFill>
                  <a:schemeClr val="bg1"/>
                </a:solidFill>
                <a:latin typeface="微软雅黑" pitchFamily="34" charset="-122"/>
                <a:ea typeface="微软雅黑" pitchFamily="34" charset="-122"/>
              </a:rPr>
              <a:t>PAE</a:t>
            </a:r>
          </a:p>
        </p:txBody>
      </p:sp>
      <p:sp>
        <p:nvSpPr>
          <p:cNvPr id="25" name="矩形 24"/>
          <p:cNvSpPr/>
          <p:nvPr/>
        </p:nvSpPr>
        <p:spPr bwMode="auto">
          <a:xfrm>
            <a:off x="7960915" y="3909167"/>
            <a:ext cx="1242468" cy="484940"/>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zh-CN" altLang="en-US" sz="1600">
                <a:solidFill>
                  <a:schemeClr val="bg1"/>
                </a:solidFill>
                <a:latin typeface="微软雅黑" pitchFamily="34" charset="-122"/>
                <a:ea typeface="微软雅黑" pitchFamily="34" charset="-122"/>
              </a:rPr>
              <a:t>认证服务器</a:t>
            </a:r>
            <a:endParaRPr lang="en-US" altLang="zh-CN" sz="1600">
              <a:solidFill>
                <a:schemeClr val="bg1"/>
              </a:solidFill>
              <a:latin typeface="微软雅黑" pitchFamily="34" charset="-122"/>
              <a:ea typeface="微软雅黑" pitchFamily="34" charset="-122"/>
            </a:endParaRPr>
          </a:p>
        </p:txBody>
      </p:sp>
      <p:sp>
        <p:nvSpPr>
          <p:cNvPr id="19" name="平行四边形 18"/>
          <p:cNvSpPr/>
          <p:nvPr/>
        </p:nvSpPr>
        <p:spPr bwMode="auto">
          <a:xfrm>
            <a:off x="1039851" y="6751807"/>
            <a:ext cx="5610662" cy="504056"/>
          </a:xfrm>
          <a:prstGeom prst="parallelogram">
            <a:avLst>
              <a:gd name="adj" fmla="val 142580"/>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endParaRPr lang="zh-CN" altLang="en-US">
              <a:solidFill>
                <a:schemeClr val="bg1"/>
              </a:solidFill>
              <a:latin typeface="微软雅黑" pitchFamily="34" charset="-122"/>
              <a:ea typeface="微软雅黑" pitchFamily="34" charset="-122"/>
            </a:endParaRPr>
          </a:p>
        </p:txBody>
      </p:sp>
      <p:cxnSp>
        <p:nvCxnSpPr>
          <p:cNvPr id="27" name="直接箭头连接符 26"/>
          <p:cNvCxnSpPr>
            <a:stCxn id="22" idx="2"/>
          </p:cNvCxnSpPr>
          <p:nvPr/>
        </p:nvCxnSpPr>
        <p:spPr bwMode="auto">
          <a:xfrm>
            <a:off x="2013678" y="4394107"/>
            <a:ext cx="0" cy="2357699"/>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32" name="直接箭头连接符 31"/>
          <p:cNvCxnSpPr/>
          <p:nvPr/>
        </p:nvCxnSpPr>
        <p:spPr bwMode="auto">
          <a:xfrm>
            <a:off x="5228557" y="6163742"/>
            <a:ext cx="0" cy="588064"/>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34" name="直接箭头连接符 33"/>
          <p:cNvCxnSpPr/>
          <p:nvPr/>
        </p:nvCxnSpPr>
        <p:spPr bwMode="auto">
          <a:xfrm>
            <a:off x="4536057" y="6163742"/>
            <a:ext cx="1493223" cy="0"/>
          </a:xfrm>
          <a:prstGeom prst="straightConnector1">
            <a:avLst/>
          </a:prstGeom>
          <a:ln>
            <a:prstDash val="solid"/>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7" name="直接箭头连接符 36"/>
          <p:cNvCxnSpPr/>
          <p:nvPr/>
        </p:nvCxnSpPr>
        <p:spPr bwMode="auto">
          <a:xfrm>
            <a:off x="4523201" y="5572956"/>
            <a:ext cx="10273" cy="590786"/>
          </a:xfrm>
          <a:prstGeom prst="straightConnector1">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8" name="直接箭头连接符 37"/>
          <p:cNvCxnSpPr/>
          <p:nvPr/>
        </p:nvCxnSpPr>
        <p:spPr bwMode="auto">
          <a:xfrm>
            <a:off x="6029279" y="4400883"/>
            <a:ext cx="0" cy="1762859"/>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40" name="直接箭头连接符 39"/>
          <p:cNvCxnSpPr/>
          <p:nvPr/>
        </p:nvCxnSpPr>
        <p:spPr bwMode="auto">
          <a:xfrm flipH="1">
            <a:off x="4510344" y="4387330"/>
            <a:ext cx="25712" cy="768300"/>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43" name="直接箭头连接符 42"/>
          <p:cNvCxnSpPr/>
          <p:nvPr/>
        </p:nvCxnSpPr>
        <p:spPr bwMode="auto">
          <a:xfrm>
            <a:off x="4231564" y="5360456"/>
            <a:ext cx="301909" cy="209355"/>
          </a:xfrm>
          <a:prstGeom prst="straightConnector1">
            <a:avLst/>
          </a:prstGeom>
          <a:ln>
            <a:prstDash val="solid"/>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6" name="直接箭头连接符 45"/>
          <p:cNvCxnSpPr/>
          <p:nvPr/>
        </p:nvCxnSpPr>
        <p:spPr bwMode="auto">
          <a:xfrm flipH="1">
            <a:off x="4567702" y="5149763"/>
            <a:ext cx="420173" cy="315369"/>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49" name="流程图: 联系 48"/>
          <p:cNvSpPr/>
          <p:nvPr/>
        </p:nvSpPr>
        <p:spPr bwMode="auto">
          <a:xfrm>
            <a:off x="4483668" y="5307448"/>
            <a:ext cx="53355" cy="53339"/>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cxnSp>
        <p:nvCxnSpPr>
          <p:cNvPr id="51" name="直接箭头连接符 50"/>
          <p:cNvCxnSpPr/>
          <p:nvPr/>
        </p:nvCxnSpPr>
        <p:spPr bwMode="auto">
          <a:xfrm flipH="1">
            <a:off x="6650514" y="4151636"/>
            <a:ext cx="1310401" cy="0"/>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4" name="内容占位符 2"/>
          <p:cNvSpPr txBox="1">
            <a:spLocks/>
          </p:cNvSpPr>
          <p:nvPr/>
        </p:nvSpPr>
        <p:spPr>
          <a:xfrm>
            <a:off x="1392444" y="3265420"/>
            <a:ext cx="1315487" cy="462051"/>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zh-CN" altLang="en-US" sz="2100"/>
              <a:t>客户端</a:t>
            </a:r>
            <a:endParaRPr lang="zh-CN" altLang="en-US" sz="2100" dirty="0"/>
          </a:p>
        </p:txBody>
      </p:sp>
      <p:sp>
        <p:nvSpPr>
          <p:cNvPr id="56" name="内容占位符 2"/>
          <p:cNvSpPr txBox="1">
            <a:spLocks/>
          </p:cNvSpPr>
          <p:nvPr/>
        </p:nvSpPr>
        <p:spPr>
          <a:xfrm>
            <a:off x="4499546" y="3265420"/>
            <a:ext cx="1315487" cy="462051"/>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zh-CN" altLang="en-US" sz="2100"/>
              <a:t>设备端</a:t>
            </a:r>
            <a:endParaRPr lang="zh-CN" altLang="en-US" sz="2100" dirty="0"/>
          </a:p>
        </p:txBody>
      </p:sp>
      <p:sp>
        <p:nvSpPr>
          <p:cNvPr id="57" name="内容占位符 2"/>
          <p:cNvSpPr txBox="1">
            <a:spLocks/>
          </p:cNvSpPr>
          <p:nvPr/>
        </p:nvSpPr>
        <p:spPr>
          <a:xfrm>
            <a:off x="7761007" y="3265420"/>
            <a:ext cx="1596651" cy="462051"/>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zh-CN" altLang="en-US" sz="2100"/>
              <a:t>认证服务器</a:t>
            </a:r>
            <a:endParaRPr lang="zh-CN" altLang="en-US" sz="2100" dirty="0"/>
          </a:p>
        </p:txBody>
      </p:sp>
      <p:sp>
        <p:nvSpPr>
          <p:cNvPr id="58" name="内容占位符 2"/>
          <p:cNvSpPr txBox="1">
            <a:spLocks/>
          </p:cNvSpPr>
          <p:nvPr/>
        </p:nvSpPr>
        <p:spPr>
          <a:xfrm>
            <a:off x="6002821" y="5239639"/>
            <a:ext cx="1292559" cy="462051"/>
          </a:xfrm>
          <a:prstGeom prst="rect">
            <a:avLst/>
          </a:prstGeom>
        </p:spPr>
        <p:txBody>
          <a:bodyPr lIns="106692" tIns="53346" rIns="106692" bIns="53346"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zh-CN" altLang="en-US" sz="1600"/>
              <a:t>非受控端口</a:t>
            </a:r>
            <a:endParaRPr lang="zh-CN" altLang="en-US" sz="1600" dirty="0"/>
          </a:p>
        </p:txBody>
      </p:sp>
      <p:sp>
        <p:nvSpPr>
          <p:cNvPr id="59" name="内容占位符 2"/>
          <p:cNvSpPr txBox="1">
            <a:spLocks/>
          </p:cNvSpPr>
          <p:nvPr/>
        </p:nvSpPr>
        <p:spPr>
          <a:xfrm>
            <a:off x="2997045" y="5166164"/>
            <a:ext cx="1292559" cy="462051"/>
          </a:xfrm>
          <a:prstGeom prst="rect">
            <a:avLst/>
          </a:prstGeom>
        </p:spPr>
        <p:txBody>
          <a:bodyPr lIns="106692" tIns="53346" rIns="106692" bIns="53346"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zh-CN" altLang="en-US" sz="1600"/>
              <a:t>受控端口</a:t>
            </a:r>
            <a:endParaRPr lang="zh-CN" altLang="en-US" sz="1600" dirty="0"/>
          </a:p>
        </p:txBody>
      </p:sp>
      <p:sp>
        <p:nvSpPr>
          <p:cNvPr id="60" name="内容占位符 2"/>
          <p:cNvSpPr txBox="1">
            <a:spLocks/>
          </p:cNvSpPr>
          <p:nvPr/>
        </p:nvSpPr>
        <p:spPr>
          <a:xfrm>
            <a:off x="4636387" y="5197634"/>
            <a:ext cx="1292559" cy="462051"/>
          </a:xfrm>
          <a:prstGeom prst="rect">
            <a:avLst/>
          </a:prstGeom>
        </p:spPr>
        <p:txBody>
          <a:bodyPr lIns="106692" tIns="53346" rIns="106692" bIns="53346"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zh-CN" altLang="en-US" sz="1600"/>
              <a:t>授权端口</a:t>
            </a:r>
            <a:endParaRPr lang="zh-CN" altLang="en-US" sz="1600" dirty="0"/>
          </a:p>
        </p:txBody>
      </p:sp>
      <p:sp>
        <p:nvSpPr>
          <p:cNvPr id="61" name="内容占位符 2"/>
          <p:cNvSpPr txBox="1">
            <a:spLocks/>
          </p:cNvSpPr>
          <p:nvPr/>
        </p:nvSpPr>
        <p:spPr>
          <a:xfrm>
            <a:off x="2836773" y="6793812"/>
            <a:ext cx="1696700" cy="462051"/>
          </a:xfrm>
          <a:prstGeom prst="rect">
            <a:avLst/>
          </a:prstGeom>
        </p:spPr>
        <p:txBody>
          <a:bodyPr lIns="106692" tIns="53346" rIns="106692" bIns="53346"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600" b="1">
                <a:solidFill>
                  <a:srgbClr val="FFFFFF"/>
                </a:solidFill>
              </a:rPr>
              <a:t>WLAN/LAN</a:t>
            </a:r>
            <a:endParaRPr lang="zh-CN" altLang="en-US" sz="1600" b="1" dirty="0">
              <a:solidFill>
                <a:srgbClr val="FFFFFF"/>
              </a:solidFill>
            </a:endParaRPr>
          </a:p>
        </p:txBody>
      </p:sp>
      <p:sp>
        <p:nvSpPr>
          <p:cNvPr id="62" name="内容占位符 2"/>
          <p:cNvSpPr txBox="1">
            <a:spLocks/>
          </p:cNvSpPr>
          <p:nvPr/>
        </p:nvSpPr>
        <p:spPr>
          <a:xfrm>
            <a:off x="2634912" y="6289756"/>
            <a:ext cx="1292559" cy="462051"/>
          </a:xfrm>
          <a:prstGeom prst="rect">
            <a:avLst/>
          </a:prstGeom>
        </p:spPr>
        <p:txBody>
          <a:bodyPr lIns="106692" tIns="53346" rIns="106692" bIns="53346"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600" b="1">
                <a:solidFill>
                  <a:srgbClr val="C00000"/>
                </a:solidFill>
              </a:rPr>
              <a:t>EAPoL</a:t>
            </a:r>
            <a:endParaRPr lang="zh-CN" altLang="en-US" sz="1600" b="1" dirty="0">
              <a:solidFill>
                <a:srgbClr val="C00000"/>
              </a:solidFill>
            </a:endParaRPr>
          </a:p>
        </p:txBody>
      </p:sp>
      <p:sp>
        <p:nvSpPr>
          <p:cNvPr id="63" name="内容占位符 2"/>
          <p:cNvSpPr txBox="1">
            <a:spLocks/>
          </p:cNvSpPr>
          <p:nvPr/>
        </p:nvSpPr>
        <p:spPr>
          <a:xfrm>
            <a:off x="6565169" y="4103143"/>
            <a:ext cx="1460422" cy="868670"/>
          </a:xfrm>
          <a:prstGeom prst="rect">
            <a:avLst/>
          </a:prstGeom>
        </p:spPr>
        <p:txBody>
          <a:bodyPr lIns="106692" tIns="53346" rIns="106692" bIns="53346"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lnSpc>
                <a:spcPts val="1634"/>
              </a:lnSpc>
              <a:spcBef>
                <a:spcPts val="0"/>
              </a:spcBef>
              <a:buNone/>
            </a:pPr>
            <a:r>
              <a:rPr lang="zh-CN" altLang="en-US" sz="1400" b="1">
                <a:solidFill>
                  <a:srgbClr val="C00000"/>
                </a:solidFill>
              </a:rPr>
              <a:t>基于</a:t>
            </a:r>
            <a:r>
              <a:rPr lang="en-US" altLang="zh-CN" sz="1400" b="1">
                <a:solidFill>
                  <a:srgbClr val="C00000"/>
                </a:solidFill>
              </a:rPr>
              <a:t>Radius</a:t>
            </a:r>
            <a:r>
              <a:rPr lang="zh-CN" altLang="en-US" sz="1400" b="1">
                <a:solidFill>
                  <a:srgbClr val="C00000"/>
                </a:solidFill>
              </a:rPr>
              <a:t>承载的</a:t>
            </a:r>
            <a:r>
              <a:rPr lang="en-US" altLang="zh-CN" sz="1400" b="1">
                <a:solidFill>
                  <a:srgbClr val="C00000"/>
                </a:solidFill>
              </a:rPr>
              <a:t>EAP</a:t>
            </a:r>
            <a:r>
              <a:rPr lang="zh-CN" altLang="en-US" sz="1400" b="1">
                <a:solidFill>
                  <a:srgbClr val="C00000"/>
                </a:solidFill>
              </a:rPr>
              <a:t>交换</a:t>
            </a:r>
            <a:endParaRPr lang="zh-CN" altLang="en-US" sz="1400" b="1" dirty="0">
              <a:solidFill>
                <a:srgbClr val="C00000"/>
              </a:solidFill>
            </a:endParaRPr>
          </a:p>
        </p:txBody>
      </p:sp>
      <p:sp>
        <p:nvSpPr>
          <p:cNvPr id="48132" name="圆角矩形 48131"/>
          <p:cNvSpPr/>
          <p:nvPr/>
        </p:nvSpPr>
        <p:spPr bwMode="auto">
          <a:xfrm>
            <a:off x="702123" y="3090026"/>
            <a:ext cx="2294922" cy="3367748"/>
          </a:xfrm>
          <a:prstGeom prst="roundRect">
            <a:avLst>
              <a:gd name="adj" fmla="val 10326"/>
            </a:avLst>
          </a:prstGeom>
          <a:noFill/>
          <a:ln w="9525" cap="flat" cmpd="sng" algn="ctr">
            <a:solidFill>
              <a:srgbClr val="C00000"/>
            </a:solidFill>
            <a:prstDash val="lgDash"/>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69" name="圆角矩形 68"/>
          <p:cNvSpPr/>
          <p:nvPr/>
        </p:nvSpPr>
        <p:spPr bwMode="auto">
          <a:xfrm>
            <a:off x="3158040" y="3077625"/>
            <a:ext cx="3846657" cy="3367748"/>
          </a:xfrm>
          <a:prstGeom prst="roundRect">
            <a:avLst>
              <a:gd name="adj" fmla="val 6486"/>
            </a:avLst>
          </a:prstGeom>
          <a:noFill/>
          <a:ln w="9525" cap="flat" cmpd="sng" algn="ctr">
            <a:solidFill>
              <a:srgbClr val="00B0F0"/>
            </a:solidFill>
            <a:prstDash val="lgDash"/>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70" name="圆角矩形 69"/>
          <p:cNvSpPr/>
          <p:nvPr/>
        </p:nvSpPr>
        <p:spPr bwMode="auto">
          <a:xfrm>
            <a:off x="7411870" y="3090026"/>
            <a:ext cx="2294922" cy="3367748"/>
          </a:xfrm>
          <a:prstGeom prst="roundRect">
            <a:avLst>
              <a:gd name="adj" fmla="val 10326"/>
            </a:avLst>
          </a:prstGeom>
          <a:noFill/>
          <a:ln w="9525" cap="flat" cmpd="sng" algn="ctr">
            <a:solidFill>
              <a:srgbClr val="C00000"/>
            </a:solidFill>
            <a:prstDash val="lgDash"/>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Tree>
    <p:extLst>
      <p:ext uri="{BB962C8B-B14F-4D97-AF65-F5344CB8AC3E}">
        <p14:creationId xmlns:p14="http://schemas.microsoft.com/office/powerpoint/2010/main" val="142914106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a:t>接</a:t>
            </a:r>
            <a:r>
              <a:rPr lang="zh-CN" altLang="en-US" smtClean="0"/>
              <a:t>入认证</a:t>
            </a:r>
            <a:r>
              <a:rPr lang="en-US" altLang="zh-CN" smtClean="0"/>
              <a:t>---802.1x</a:t>
            </a:r>
            <a:r>
              <a:rPr lang="zh-CN" altLang="en-US" smtClean="0"/>
              <a:t>认证</a:t>
            </a:r>
            <a:endParaRPr lang="zh-CN" altLang="en-US"/>
          </a:p>
        </p:txBody>
      </p:sp>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grpSp>
        <p:nvGrpSpPr>
          <p:cNvPr id="9" name="组合 8"/>
          <p:cNvGrpSpPr/>
          <p:nvPr/>
        </p:nvGrpSpPr>
        <p:grpSpPr>
          <a:xfrm>
            <a:off x="2591512" y="976166"/>
            <a:ext cx="7786136" cy="6636736"/>
            <a:chOff x="834848" y="692696"/>
            <a:chExt cx="6671845" cy="5688631"/>
          </a:xfrm>
        </p:grpSpPr>
        <p:pic>
          <p:nvPicPr>
            <p:cNvPr id="12"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834848" y="950274"/>
              <a:ext cx="846672" cy="79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3895093" y="829121"/>
              <a:ext cx="680310" cy="105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4">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6788977" y="995957"/>
              <a:ext cx="717716" cy="717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箭头连接符 10"/>
            <p:cNvCxnSpPr>
              <a:stCxn id="14" idx="3"/>
              <a:endCxn id="15" idx="1"/>
            </p:cNvCxnSpPr>
            <p:nvPr/>
          </p:nvCxnSpPr>
          <p:spPr bwMode="auto">
            <a:xfrm>
              <a:off x="4575403" y="1354815"/>
              <a:ext cx="2213574" cy="0"/>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pic>
          <p:nvPicPr>
            <p:cNvPr id="16" name="Picture 3"/>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834848" y="957531"/>
              <a:ext cx="846672" cy="79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直接箭头连接符 16"/>
            <p:cNvCxnSpPr>
              <a:stCxn id="16" idx="3"/>
              <a:endCxn id="14" idx="1"/>
            </p:cNvCxnSpPr>
            <p:nvPr/>
          </p:nvCxnSpPr>
          <p:spPr bwMode="auto">
            <a:xfrm flipV="1">
              <a:off x="1681520" y="1354815"/>
              <a:ext cx="2213573" cy="1"/>
            </a:xfrm>
            <a:prstGeom prst="straightConnector1">
              <a:avLst/>
            </a:pr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0" name="内容占位符 2"/>
            <p:cNvSpPr txBox="1">
              <a:spLocks/>
            </p:cNvSpPr>
            <p:nvPr/>
          </p:nvSpPr>
          <p:spPr>
            <a:xfrm>
              <a:off x="2224692" y="829121"/>
              <a:ext cx="1127225" cy="396044"/>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2100"/>
                <a:t>EAPoL</a:t>
              </a:r>
              <a:endParaRPr lang="zh-CN" altLang="en-US" sz="2100" dirty="0"/>
            </a:p>
          </p:txBody>
        </p:sp>
        <p:sp>
          <p:nvSpPr>
            <p:cNvPr id="21" name="内容占位符 2"/>
            <p:cNvSpPr txBox="1">
              <a:spLocks/>
            </p:cNvSpPr>
            <p:nvPr/>
          </p:nvSpPr>
          <p:spPr>
            <a:xfrm>
              <a:off x="4575403" y="692696"/>
              <a:ext cx="2213574" cy="532469"/>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900"/>
                <a:t>Radius</a:t>
              </a:r>
              <a:r>
                <a:rPr lang="zh-CN" altLang="en-US" sz="1900"/>
                <a:t>承载</a:t>
              </a:r>
              <a:r>
                <a:rPr lang="en-US" altLang="zh-CN" sz="1900"/>
                <a:t>EAP/ PAP/CHAP</a:t>
              </a:r>
              <a:r>
                <a:rPr lang="zh-CN" altLang="en-US" sz="1900"/>
                <a:t>交换</a:t>
              </a:r>
              <a:endParaRPr lang="zh-CN" altLang="en-US" sz="1900" dirty="0"/>
            </a:p>
          </p:txBody>
        </p:sp>
        <p:cxnSp>
          <p:nvCxnSpPr>
            <p:cNvPr id="39" name="直接箭头连接符 38"/>
            <p:cNvCxnSpPr/>
            <p:nvPr/>
          </p:nvCxnSpPr>
          <p:spPr bwMode="auto">
            <a:xfrm>
              <a:off x="1258184" y="2162538"/>
              <a:ext cx="0" cy="4218789"/>
            </a:xfrm>
            <a:prstGeom prst="straightConnector1">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2" name="直接箭头连接符 41"/>
            <p:cNvCxnSpPr/>
            <p:nvPr/>
          </p:nvCxnSpPr>
          <p:spPr bwMode="auto">
            <a:xfrm>
              <a:off x="7147835" y="2162538"/>
              <a:ext cx="0" cy="4218789"/>
            </a:xfrm>
            <a:prstGeom prst="straightConnector1">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4" name="直接箭头连接符 43"/>
            <p:cNvCxnSpPr/>
            <p:nvPr/>
          </p:nvCxnSpPr>
          <p:spPr bwMode="auto">
            <a:xfrm>
              <a:off x="4203009" y="2162538"/>
              <a:ext cx="0" cy="4218789"/>
            </a:xfrm>
            <a:prstGeom prst="straightConnector1">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5" name="直接箭头连接符 44"/>
            <p:cNvCxnSpPr/>
            <p:nvPr/>
          </p:nvCxnSpPr>
          <p:spPr bwMode="auto">
            <a:xfrm flipV="1">
              <a:off x="1267135" y="2204863"/>
              <a:ext cx="2944825" cy="1"/>
            </a:xfrm>
            <a:prstGeom prst="straightConnector1">
              <a:avLst/>
            </a:prstGeom>
            <a:ln>
              <a:solidFill>
                <a:srgbClr val="00B0F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50" name="直接箭头连接符 49"/>
            <p:cNvCxnSpPr/>
            <p:nvPr/>
          </p:nvCxnSpPr>
          <p:spPr bwMode="auto">
            <a:xfrm flipV="1">
              <a:off x="1267135" y="2594888"/>
              <a:ext cx="2944825" cy="1"/>
            </a:xfrm>
            <a:prstGeom prst="straightConnector1">
              <a:avLst/>
            </a:prstGeom>
            <a:ln>
              <a:solidFill>
                <a:srgbClr val="FFC000"/>
              </a:solidFill>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3" name="直接箭头连接符 52"/>
            <p:cNvCxnSpPr/>
            <p:nvPr/>
          </p:nvCxnSpPr>
          <p:spPr bwMode="auto">
            <a:xfrm flipV="1">
              <a:off x="1267135" y="4221087"/>
              <a:ext cx="2944825" cy="1"/>
            </a:xfrm>
            <a:prstGeom prst="straightConnector1">
              <a:avLst/>
            </a:prstGeom>
            <a:ln>
              <a:solidFill>
                <a:srgbClr val="00B0F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55" name="直接箭头连接符 54"/>
            <p:cNvCxnSpPr/>
            <p:nvPr/>
          </p:nvCxnSpPr>
          <p:spPr bwMode="auto">
            <a:xfrm flipV="1">
              <a:off x="1267135" y="3135313"/>
              <a:ext cx="2944825" cy="1"/>
            </a:xfrm>
            <a:prstGeom prst="straightConnector1">
              <a:avLst/>
            </a:prstGeom>
            <a:ln>
              <a:solidFill>
                <a:srgbClr val="00B0F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64" name="直接箭头连接符 63"/>
            <p:cNvCxnSpPr/>
            <p:nvPr/>
          </p:nvCxnSpPr>
          <p:spPr bwMode="auto">
            <a:xfrm flipV="1">
              <a:off x="1267135" y="5229199"/>
              <a:ext cx="2944825" cy="1"/>
            </a:xfrm>
            <a:prstGeom prst="straightConnector1">
              <a:avLst/>
            </a:prstGeom>
            <a:ln>
              <a:solidFill>
                <a:srgbClr val="00B0F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65" name="直接箭头连接符 64"/>
            <p:cNvCxnSpPr/>
            <p:nvPr/>
          </p:nvCxnSpPr>
          <p:spPr bwMode="auto">
            <a:xfrm flipV="1">
              <a:off x="1267135" y="6165304"/>
              <a:ext cx="2944825" cy="1"/>
            </a:xfrm>
            <a:prstGeom prst="straightConnector1">
              <a:avLst/>
            </a:prstGeom>
            <a:ln>
              <a:solidFill>
                <a:srgbClr val="00B0F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66" name="直接箭头连接符 65"/>
            <p:cNvCxnSpPr/>
            <p:nvPr/>
          </p:nvCxnSpPr>
          <p:spPr bwMode="auto">
            <a:xfrm flipV="1">
              <a:off x="4211960" y="3700806"/>
              <a:ext cx="2944825" cy="1"/>
            </a:xfrm>
            <a:prstGeom prst="straightConnector1">
              <a:avLst/>
            </a:prstGeom>
            <a:ln>
              <a:solidFill>
                <a:srgbClr val="92D050"/>
              </a:solidFill>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67" name="直接箭头连接符 66"/>
            <p:cNvCxnSpPr/>
            <p:nvPr/>
          </p:nvCxnSpPr>
          <p:spPr bwMode="auto">
            <a:xfrm flipV="1">
              <a:off x="4211960" y="4742649"/>
              <a:ext cx="2944825" cy="1"/>
            </a:xfrm>
            <a:prstGeom prst="straightConnector1">
              <a:avLst/>
            </a:prstGeom>
            <a:ln>
              <a:solidFill>
                <a:srgbClr val="92D050"/>
              </a:solidFill>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68" name="直接箭头连接符 67"/>
            <p:cNvCxnSpPr/>
            <p:nvPr/>
          </p:nvCxnSpPr>
          <p:spPr bwMode="auto">
            <a:xfrm flipV="1">
              <a:off x="1267135" y="5661247"/>
              <a:ext cx="2944825" cy="1"/>
            </a:xfrm>
            <a:prstGeom prst="straightConnector1">
              <a:avLst/>
            </a:prstGeom>
            <a:ln>
              <a:solidFill>
                <a:srgbClr val="FFC000"/>
              </a:solidFill>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71" name="直接箭头连接符 70"/>
            <p:cNvCxnSpPr/>
            <p:nvPr/>
          </p:nvCxnSpPr>
          <p:spPr bwMode="auto">
            <a:xfrm flipV="1">
              <a:off x="1267135" y="3685333"/>
              <a:ext cx="2944825" cy="1"/>
            </a:xfrm>
            <a:prstGeom prst="straightConnector1">
              <a:avLst/>
            </a:prstGeom>
            <a:ln>
              <a:solidFill>
                <a:srgbClr val="FFC000"/>
              </a:solidFill>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72" name="直接箭头连接符 71"/>
            <p:cNvCxnSpPr/>
            <p:nvPr/>
          </p:nvCxnSpPr>
          <p:spPr bwMode="auto">
            <a:xfrm flipV="1">
              <a:off x="1267135" y="4743631"/>
              <a:ext cx="2944825" cy="1"/>
            </a:xfrm>
            <a:prstGeom prst="straightConnector1">
              <a:avLst/>
            </a:prstGeom>
            <a:ln>
              <a:solidFill>
                <a:srgbClr val="FFC000"/>
              </a:solidFill>
              <a:headEnd type="triangl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73" name="直接箭头连接符 72"/>
            <p:cNvCxnSpPr/>
            <p:nvPr/>
          </p:nvCxnSpPr>
          <p:spPr bwMode="auto">
            <a:xfrm flipV="1">
              <a:off x="4211960" y="3134332"/>
              <a:ext cx="2944825" cy="1"/>
            </a:xfrm>
            <a:prstGeom prst="straightConnector1">
              <a:avLst/>
            </a:prstGeom>
            <a:ln>
              <a:solidFill>
                <a:srgbClr val="C0000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74" name="直接箭头连接符 73"/>
            <p:cNvCxnSpPr/>
            <p:nvPr/>
          </p:nvCxnSpPr>
          <p:spPr bwMode="auto">
            <a:xfrm flipV="1">
              <a:off x="4211960" y="4220104"/>
              <a:ext cx="2944825" cy="1"/>
            </a:xfrm>
            <a:prstGeom prst="straightConnector1">
              <a:avLst/>
            </a:prstGeom>
            <a:ln>
              <a:solidFill>
                <a:srgbClr val="C0000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75" name="内容占位符 2"/>
            <p:cNvSpPr txBox="1">
              <a:spLocks/>
            </p:cNvSpPr>
            <p:nvPr/>
          </p:nvSpPr>
          <p:spPr>
            <a:xfrm>
              <a:off x="2152544" y="1934834"/>
              <a:ext cx="1166159" cy="198022"/>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600"/>
                <a:t>EAPOL-Start</a:t>
              </a:r>
              <a:endParaRPr lang="zh-CN" altLang="en-US" sz="1600" dirty="0"/>
            </a:p>
          </p:txBody>
        </p:sp>
        <p:sp>
          <p:nvSpPr>
            <p:cNvPr id="76" name="内容占位符 2"/>
            <p:cNvSpPr txBox="1">
              <a:spLocks/>
            </p:cNvSpPr>
            <p:nvPr/>
          </p:nvSpPr>
          <p:spPr>
            <a:xfrm>
              <a:off x="4506153" y="2564904"/>
              <a:ext cx="2448271" cy="502822"/>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spcBef>
                  <a:spcPts val="0"/>
                </a:spcBef>
                <a:buNone/>
              </a:pPr>
              <a:r>
                <a:rPr lang="en-US" altLang="zh-CN" sz="1600"/>
                <a:t>Radius Access-Reqest</a:t>
              </a:r>
            </a:p>
            <a:p>
              <a:pPr marL="0" indent="0" algn="ctr">
                <a:spcBef>
                  <a:spcPts val="0"/>
                </a:spcBef>
                <a:buNone/>
              </a:pPr>
              <a:r>
                <a:rPr lang="en-US" altLang="zh-CN" sz="1600"/>
                <a:t>(EAP-Request/Identity)</a:t>
              </a:r>
              <a:endParaRPr lang="zh-CN" altLang="en-US" sz="1600"/>
            </a:p>
          </p:txBody>
        </p:sp>
        <p:sp>
          <p:nvSpPr>
            <p:cNvPr id="77" name="内容占位符 2"/>
            <p:cNvSpPr txBox="1">
              <a:spLocks/>
            </p:cNvSpPr>
            <p:nvPr/>
          </p:nvSpPr>
          <p:spPr>
            <a:xfrm>
              <a:off x="1681520" y="2366882"/>
              <a:ext cx="2213573" cy="198022"/>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600"/>
                <a:t>EAP-Request/Identity</a:t>
              </a:r>
              <a:endParaRPr lang="zh-CN" altLang="en-US" sz="1600" dirty="0"/>
            </a:p>
          </p:txBody>
        </p:sp>
        <p:sp>
          <p:nvSpPr>
            <p:cNvPr id="78" name="内容占位符 2"/>
            <p:cNvSpPr txBox="1">
              <a:spLocks/>
            </p:cNvSpPr>
            <p:nvPr/>
          </p:nvSpPr>
          <p:spPr>
            <a:xfrm>
              <a:off x="1335219" y="2870938"/>
              <a:ext cx="2800809" cy="198022"/>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600"/>
                <a:t>EAP-Request/Identity</a:t>
              </a:r>
              <a:endParaRPr lang="zh-CN" altLang="en-US" sz="1600" dirty="0"/>
            </a:p>
          </p:txBody>
        </p:sp>
        <p:sp>
          <p:nvSpPr>
            <p:cNvPr id="82" name="内容占位符 2"/>
            <p:cNvSpPr txBox="1">
              <a:spLocks/>
            </p:cNvSpPr>
            <p:nvPr/>
          </p:nvSpPr>
          <p:spPr>
            <a:xfrm>
              <a:off x="2152544" y="4455114"/>
              <a:ext cx="1166159" cy="198022"/>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600"/>
                <a:t>EAP-Success</a:t>
              </a:r>
              <a:endParaRPr lang="zh-CN" altLang="en-US" sz="1600" dirty="0"/>
            </a:p>
          </p:txBody>
        </p:sp>
        <p:sp>
          <p:nvSpPr>
            <p:cNvPr id="87" name="内容占位符 2"/>
            <p:cNvSpPr txBox="1">
              <a:spLocks/>
            </p:cNvSpPr>
            <p:nvPr/>
          </p:nvSpPr>
          <p:spPr>
            <a:xfrm>
              <a:off x="1916303" y="5928395"/>
              <a:ext cx="1638641" cy="198022"/>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600"/>
                <a:t>EAPOL-Logoff</a:t>
              </a:r>
              <a:endParaRPr lang="zh-CN" altLang="en-US" sz="1600" dirty="0"/>
            </a:p>
          </p:txBody>
        </p:sp>
        <p:sp>
          <p:nvSpPr>
            <p:cNvPr id="88" name="内容占位符 2"/>
            <p:cNvSpPr txBox="1">
              <a:spLocks/>
            </p:cNvSpPr>
            <p:nvPr/>
          </p:nvSpPr>
          <p:spPr>
            <a:xfrm>
              <a:off x="4386311" y="3140968"/>
              <a:ext cx="2687954" cy="502822"/>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spcBef>
                  <a:spcPts val="0"/>
                </a:spcBef>
                <a:buNone/>
              </a:pPr>
              <a:r>
                <a:rPr lang="en-US" altLang="zh-CN" sz="1600"/>
                <a:t>Radius Access-Challenge</a:t>
              </a:r>
            </a:p>
            <a:p>
              <a:pPr marL="0" indent="0" algn="ctr">
                <a:spcBef>
                  <a:spcPts val="0"/>
                </a:spcBef>
                <a:buNone/>
              </a:pPr>
              <a:r>
                <a:rPr lang="en-US" altLang="zh-CN" sz="1600"/>
                <a:t>(EAP-Reqest/</a:t>
              </a:r>
              <a:r>
                <a:rPr lang="en-US" altLang="zh-CN" sz="1600">
                  <a:solidFill>
                    <a:srgbClr val="FF0000"/>
                  </a:solidFill>
                </a:rPr>
                <a:t>MD5 Challenge</a:t>
              </a:r>
              <a:r>
                <a:rPr lang="en-US" altLang="zh-CN" sz="1600"/>
                <a:t>)</a:t>
              </a:r>
              <a:endParaRPr lang="zh-CN" altLang="en-US" sz="1600"/>
            </a:p>
          </p:txBody>
        </p:sp>
        <p:sp>
          <p:nvSpPr>
            <p:cNvPr id="89" name="内容占位符 2"/>
            <p:cNvSpPr txBox="1">
              <a:spLocks/>
            </p:cNvSpPr>
            <p:nvPr/>
          </p:nvSpPr>
          <p:spPr>
            <a:xfrm>
              <a:off x="4273995" y="3700806"/>
              <a:ext cx="2912587" cy="502822"/>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spcBef>
                  <a:spcPts val="0"/>
                </a:spcBef>
                <a:buNone/>
              </a:pPr>
              <a:r>
                <a:rPr lang="en-US" altLang="zh-CN" sz="1600"/>
                <a:t>Radius Access-Reqest</a:t>
              </a:r>
            </a:p>
            <a:p>
              <a:pPr marL="0" indent="0" algn="ctr">
                <a:buNone/>
              </a:pPr>
              <a:r>
                <a:rPr lang="zh-CN" altLang="en-US" sz="1600"/>
                <a:t>（</a:t>
              </a:r>
              <a:r>
                <a:rPr lang="en-US" altLang="zh-CN" sz="1600"/>
                <a:t>EAP-Response/</a:t>
              </a:r>
              <a:r>
                <a:rPr lang="en-US" altLang="zh-CN" sz="1600">
                  <a:solidFill>
                    <a:srgbClr val="FF0000"/>
                  </a:solidFill>
                </a:rPr>
                <a:t>MD5 Challenge</a:t>
              </a:r>
              <a:r>
                <a:rPr lang="en-US" altLang="zh-CN" sz="1600"/>
                <a:t>)</a:t>
              </a:r>
              <a:endParaRPr lang="zh-CN" altLang="en-US" sz="1600" dirty="0"/>
            </a:p>
          </p:txBody>
        </p:sp>
        <p:sp>
          <p:nvSpPr>
            <p:cNvPr id="90" name="内容占位符 2"/>
            <p:cNvSpPr txBox="1">
              <a:spLocks/>
            </p:cNvSpPr>
            <p:nvPr/>
          </p:nvSpPr>
          <p:spPr>
            <a:xfrm>
              <a:off x="4506153" y="4222322"/>
              <a:ext cx="2448271" cy="502822"/>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spcBef>
                  <a:spcPts val="0"/>
                </a:spcBef>
                <a:buNone/>
              </a:pPr>
              <a:r>
                <a:rPr lang="en-US" altLang="zh-CN" sz="1600"/>
                <a:t>Radius Access-Accept</a:t>
              </a:r>
            </a:p>
            <a:p>
              <a:pPr marL="0" indent="0" algn="ctr">
                <a:spcBef>
                  <a:spcPts val="0"/>
                </a:spcBef>
                <a:buNone/>
              </a:pPr>
              <a:r>
                <a:rPr lang="zh-CN" altLang="en-US" sz="1600"/>
                <a:t>（</a:t>
              </a:r>
              <a:r>
                <a:rPr lang="en-US" altLang="zh-CN" sz="1600"/>
                <a:t>EAP-Success)</a:t>
              </a:r>
              <a:endParaRPr lang="zh-CN" altLang="en-US" sz="1600"/>
            </a:p>
          </p:txBody>
        </p:sp>
        <p:sp>
          <p:nvSpPr>
            <p:cNvPr id="91" name="内容占位符 2"/>
            <p:cNvSpPr txBox="1">
              <a:spLocks/>
            </p:cNvSpPr>
            <p:nvPr/>
          </p:nvSpPr>
          <p:spPr>
            <a:xfrm>
              <a:off x="1335219" y="3447002"/>
              <a:ext cx="2800809" cy="198022"/>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600"/>
                <a:t>EAP-Request/</a:t>
              </a:r>
              <a:r>
                <a:rPr lang="en-US" altLang="zh-CN" sz="1600" i="1">
                  <a:solidFill>
                    <a:srgbClr val="FF0000"/>
                  </a:solidFill>
                </a:rPr>
                <a:t>MD5 Challenge</a:t>
              </a:r>
              <a:endParaRPr lang="zh-CN" altLang="en-US" sz="1600" i="1" dirty="0">
                <a:solidFill>
                  <a:srgbClr val="FF0000"/>
                </a:solidFill>
              </a:endParaRPr>
            </a:p>
          </p:txBody>
        </p:sp>
        <p:sp>
          <p:nvSpPr>
            <p:cNvPr id="93" name="内容占位符 2"/>
            <p:cNvSpPr txBox="1">
              <a:spLocks/>
            </p:cNvSpPr>
            <p:nvPr/>
          </p:nvSpPr>
          <p:spPr>
            <a:xfrm>
              <a:off x="1335219" y="3951058"/>
              <a:ext cx="2800809" cy="198022"/>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600"/>
                <a:t>EAP-Response/</a:t>
              </a:r>
              <a:r>
                <a:rPr lang="en-US" altLang="zh-CN" sz="1600">
                  <a:solidFill>
                    <a:srgbClr val="FF0000"/>
                  </a:solidFill>
                </a:rPr>
                <a:t>MD5 Challenge</a:t>
              </a:r>
              <a:endParaRPr lang="zh-CN" altLang="en-US" sz="1600" dirty="0">
                <a:solidFill>
                  <a:srgbClr val="FF0000"/>
                </a:solidFill>
              </a:endParaRPr>
            </a:p>
          </p:txBody>
        </p:sp>
        <p:sp>
          <p:nvSpPr>
            <p:cNvPr id="94" name="内容占位符 2"/>
            <p:cNvSpPr txBox="1">
              <a:spLocks/>
            </p:cNvSpPr>
            <p:nvPr/>
          </p:nvSpPr>
          <p:spPr>
            <a:xfrm>
              <a:off x="1628837" y="4959170"/>
              <a:ext cx="2213573" cy="198022"/>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600"/>
                <a:t>EAP-Request/Identity</a:t>
              </a:r>
              <a:endParaRPr lang="zh-CN" altLang="en-US" sz="1600" dirty="0"/>
            </a:p>
          </p:txBody>
        </p:sp>
        <p:sp>
          <p:nvSpPr>
            <p:cNvPr id="95" name="内容占位符 2"/>
            <p:cNvSpPr txBox="1">
              <a:spLocks/>
            </p:cNvSpPr>
            <p:nvPr/>
          </p:nvSpPr>
          <p:spPr>
            <a:xfrm>
              <a:off x="1335219" y="5391218"/>
              <a:ext cx="2800809" cy="198022"/>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600"/>
                <a:t>EAP-Request/Identity</a:t>
              </a:r>
              <a:endParaRPr lang="zh-CN" altLang="en-US" sz="1600" dirty="0"/>
            </a:p>
          </p:txBody>
        </p:sp>
      </p:grpSp>
      <p:sp>
        <p:nvSpPr>
          <p:cNvPr id="10" name="左大括号 9"/>
          <p:cNvSpPr/>
          <p:nvPr/>
        </p:nvSpPr>
        <p:spPr bwMode="auto">
          <a:xfrm>
            <a:off x="829822" y="2656352"/>
            <a:ext cx="756309" cy="4624526"/>
          </a:xfrm>
          <a:prstGeom prst="leftBrace">
            <a:avLst>
              <a:gd name="adj1" fmla="val 31849"/>
              <a:gd name="adj2" fmla="val 50000"/>
            </a:avLst>
          </a:prstGeom>
          <a:noFill/>
          <a:ln w="9525" cap="flat" cmpd="sng" algn="ctr">
            <a:solidFill>
              <a:srgbClr val="C00000"/>
            </a:solid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96" name="左大括号 95"/>
          <p:cNvSpPr/>
          <p:nvPr/>
        </p:nvSpPr>
        <p:spPr bwMode="auto">
          <a:xfrm>
            <a:off x="2213357" y="3168903"/>
            <a:ext cx="756309" cy="3603907"/>
          </a:xfrm>
          <a:prstGeom prst="leftBrace">
            <a:avLst>
              <a:gd name="adj1" fmla="val 31849"/>
              <a:gd name="adj2" fmla="val 50000"/>
            </a:avLst>
          </a:prstGeom>
          <a:noFill/>
          <a:ln w="9525" cap="flat" cmpd="sng" algn="ctr">
            <a:solidFill>
              <a:srgbClr val="00B0F0"/>
            </a:solid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97" name="内容占位符 2"/>
          <p:cNvSpPr txBox="1">
            <a:spLocks/>
          </p:cNvSpPr>
          <p:nvPr/>
        </p:nvSpPr>
        <p:spPr>
          <a:xfrm>
            <a:off x="55577" y="3975810"/>
            <a:ext cx="1315487" cy="1176131"/>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2100" b="1">
                <a:solidFill>
                  <a:srgbClr val="C00000"/>
                </a:solidFill>
              </a:rPr>
              <a:t>EAPoL</a:t>
            </a:r>
          </a:p>
          <a:p>
            <a:pPr marL="0" indent="0" algn="ctr">
              <a:buNone/>
            </a:pPr>
            <a:r>
              <a:rPr lang="zh-CN" altLang="en-US" sz="2100" b="1">
                <a:solidFill>
                  <a:srgbClr val="C00000"/>
                </a:solidFill>
              </a:rPr>
              <a:t>交互</a:t>
            </a:r>
            <a:endParaRPr lang="zh-CN" altLang="en-US" sz="2100" b="1" dirty="0">
              <a:solidFill>
                <a:srgbClr val="C00000"/>
              </a:solidFill>
            </a:endParaRPr>
          </a:p>
        </p:txBody>
      </p:sp>
      <p:sp>
        <p:nvSpPr>
          <p:cNvPr id="98" name="内容占位符 2"/>
          <p:cNvSpPr txBox="1">
            <a:spLocks/>
          </p:cNvSpPr>
          <p:nvPr/>
        </p:nvSpPr>
        <p:spPr>
          <a:xfrm>
            <a:off x="1555614" y="3896052"/>
            <a:ext cx="1315487" cy="1176131"/>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2100" b="1">
                <a:solidFill>
                  <a:srgbClr val="00B0F0"/>
                </a:solidFill>
              </a:rPr>
              <a:t>EAP</a:t>
            </a:r>
          </a:p>
          <a:p>
            <a:pPr marL="0" indent="0" algn="ctr">
              <a:buNone/>
            </a:pPr>
            <a:r>
              <a:rPr lang="zh-CN" altLang="en-US" sz="2100" b="1">
                <a:solidFill>
                  <a:srgbClr val="00B0F0"/>
                </a:solidFill>
              </a:rPr>
              <a:t>交互</a:t>
            </a:r>
            <a:endParaRPr lang="zh-CN" altLang="en-US" sz="2100" b="1" dirty="0">
              <a:solidFill>
                <a:srgbClr val="00B0F0"/>
              </a:solidFill>
            </a:endParaRPr>
          </a:p>
        </p:txBody>
      </p:sp>
      <p:sp>
        <p:nvSpPr>
          <p:cNvPr id="99" name="内容占位符 2"/>
          <p:cNvSpPr txBox="1">
            <a:spLocks/>
          </p:cNvSpPr>
          <p:nvPr/>
        </p:nvSpPr>
        <p:spPr>
          <a:xfrm>
            <a:off x="6663763" y="7444883"/>
            <a:ext cx="1360924" cy="231026"/>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buNone/>
            </a:pPr>
            <a:r>
              <a:rPr lang="zh-CN" altLang="en-US" sz="1600" b="1"/>
              <a:t>端口非授权</a:t>
            </a:r>
            <a:endParaRPr lang="zh-CN" altLang="en-US" sz="1600" b="1" dirty="0"/>
          </a:p>
        </p:txBody>
      </p:sp>
      <p:sp>
        <p:nvSpPr>
          <p:cNvPr id="100" name="内容占位符 2"/>
          <p:cNvSpPr txBox="1">
            <a:spLocks/>
          </p:cNvSpPr>
          <p:nvPr/>
        </p:nvSpPr>
        <p:spPr>
          <a:xfrm>
            <a:off x="6663763" y="5787175"/>
            <a:ext cx="1360924" cy="231026"/>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buNone/>
            </a:pPr>
            <a:r>
              <a:rPr lang="zh-CN" altLang="en-US" sz="1600" b="1"/>
              <a:t>端口授权</a:t>
            </a:r>
            <a:endParaRPr lang="zh-CN" altLang="en-US" sz="1600" b="1" dirty="0"/>
          </a:p>
        </p:txBody>
      </p:sp>
      <p:sp>
        <p:nvSpPr>
          <p:cNvPr id="101" name="内容占位符 2"/>
          <p:cNvSpPr txBox="1">
            <a:spLocks/>
          </p:cNvSpPr>
          <p:nvPr/>
        </p:nvSpPr>
        <p:spPr>
          <a:xfrm>
            <a:off x="6663763" y="6449478"/>
            <a:ext cx="1360924" cy="231026"/>
          </a:xfrm>
          <a:prstGeom prst="rect">
            <a:avLst/>
          </a:prstGeom>
        </p:spPr>
        <p:txBody>
          <a:bodyPr lIns="0" tIns="0" rIns="0" bIns="0"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buNone/>
            </a:pPr>
            <a:r>
              <a:rPr lang="zh-CN" altLang="en-US" sz="1600" b="1"/>
              <a:t>定时握手</a:t>
            </a:r>
            <a:endParaRPr lang="zh-CN" altLang="en-US" sz="1600" b="1" dirty="0"/>
          </a:p>
        </p:txBody>
      </p:sp>
      <p:sp>
        <p:nvSpPr>
          <p:cNvPr id="102" name="内容占位符 2"/>
          <p:cNvSpPr txBox="1">
            <a:spLocks/>
          </p:cNvSpPr>
          <p:nvPr/>
        </p:nvSpPr>
        <p:spPr>
          <a:xfrm>
            <a:off x="5092256" y="5596679"/>
            <a:ext cx="2018245" cy="622694"/>
          </a:xfrm>
          <a:prstGeom prst="rect">
            <a:avLst/>
          </a:prstGeom>
        </p:spPr>
        <p:txBody>
          <a:bodyPr lIns="106692" tIns="53346" rIns="106692" bIns="53346" anchor="ct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lgn="ctr">
              <a:buNone/>
            </a:pPr>
            <a:r>
              <a:rPr lang="en-US" altLang="zh-CN" sz="1600" b="1">
                <a:solidFill>
                  <a:srgbClr val="C00000"/>
                </a:solidFill>
              </a:rPr>
              <a:t>DHCP</a:t>
            </a:r>
            <a:r>
              <a:rPr lang="zh-CN" altLang="en-US" sz="1600" b="1">
                <a:solidFill>
                  <a:srgbClr val="C00000"/>
                </a:solidFill>
              </a:rPr>
              <a:t>交互</a:t>
            </a:r>
            <a:endParaRPr lang="zh-CN" altLang="en-US" sz="1600" b="1" dirty="0">
              <a:solidFill>
                <a:srgbClr val="C00000"/>
              </a:solidFill>
            </a:endParaRPr>
          </a:p>
        </p:txBody>
      </p:sp>
    </p:spTree>
    <p:extLst>
      <p:ext uri="{BB962C8B-B14F-4D97-AF65-F5344CB8AC3E}">
        <p14:creationId xmlns:p14="http://schemas.microsoft.com/office/powerpoint/2010/main" val="133969039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dirty="0"/>
              <a:t>接</a:t>
            </a:r>
            <a:r>
              <a:rPr lang="zh-CN" altLang="en-US" dirty="0" smtClean="0"/>
              <a:t>入认证</a:t>
            </a:r>
            <a:r>
              <a:rPr lang="en-US" altLang="zh-CN" dirty="0" smtClean="0"/>
              <a:t>---WEB</a:t>
            </a:r>
            <a:r>
              <a:rPr lang="zh-CN" altLang="en-US" dirty="0" smtClean="0"/>
              <a:t>认证</a:t>
            </a:r>
            <a:endParaRPr lang="zh-CN" altLang="en-US" dirty="0"/>
          </a:p>
        </p:txBody>
      </p:sp>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sp>
        <p:nvSpPr>
          <p:cNvPr id="2" name="矩形 1"/>
          <p:cNvSpPr/>
          <p:nvPr/>
        </p:nvSpPr>
        <p:spPr>
          <a:xfrm>
            <a:off x="756512" y="1312201"/>
            <a:ext cx="9158151" cy="5724656"/>
          </a:xfrm>
          <a:prstGeom prst="rect">
            <a:avLst/>
          </a:prstGeom>
        </p:spPr>
        <p:txBody>
          <a:bodyPr wrap="square" lIns="106692" tIns="53346" rIns="106692" bIns="53346">
            <a:spAutoFit/>
          </a:bodyPr>
          <a:lstStyle/>
          <a:p>
            <a:r>
              <a:rPr lang="en-US" altLang="zh-CN" sz="2300" b="1" dirty="0">
                <a:solidFill>
                  <a:srgbClr val="595959"/>
                </a:solidFill>
                <a:latin typeface="微软雅黑" pitchFamily="34" charset="-122"/>
                <a:ea typeface="微软雅黑" pitchFamily="34" charset="-122"/>
              </a:rPr>
              <a:t>WEB</a:t>
            </a:r>
            <a:r>
              <a:rPr lang="zh-CN" altLang="en-US" sz="2300" b="1" dirty="0">
                <a:solidFill>
                  <a:srgbClr val="595959"/>
                </a:solidFill>
                <a:latin typeface="微软雅黑" pitchFamily="34" charset="-122"/>
                <a:ea typeface="微软雅黑" pitchFamily="34" charset="-122"/>
              </a:rPr>
              <a:t>认证角色</a:t>
            </a:r>
            <a:endParaRPr lang="en-US" altLang="zh-CN" sz="2300" b="1" dirty="0">
              <a:solidFill>
                <a:srgbClr val="595959"/>
              </a:solidFill>
              <a:latin typeface="微软雅黑" pitchFamily="34" charset="-122"/>
              <a:ea typeface="微软雅黑" pitchFamily="34" charset="-122"/>
            </a:endParaRPr>
          </a:p>
          <a:p>
            <a:pPr marL="333413" indent="-333413">
              <a:lnSpc>
                <a:spcPct val="150000"/>
              </a:lnSpc>
              <a:buFont typeface="Wingdings" charset="2"/>
              <a:buChar char="l"/>
            </a:pPr>
            <a:r>
              <a:rPr lang="en-US" altLang="zh-CN" sz="1900" b="1" dirty="0" err="1">
                <a:solidFill>
                  <a:srgbClr val="595959"/>
                </a:solidFill>
                <a:latin typeface="微软雅黑" pitchFamily="34" charset="-122"/>
                <a:ea typeface="微软雅黑" pitchFamily="34" charset="-122"/>
              </a:rPr>
              <a:t>PortalClient:</a:t>
            </a:r>
            <a:r>
              <a:rPr lang="en-US" altLang="zh-CN" sz="1900" dirty="0" err="1">
                <a:solidFill>
                  <a:srgbClr val="595959"/>
                </a:solidFill>
                <a:latin typeface="微软雅黑" pitchFamily="34" charset="-122"/>
                <a:ea typeface="微软雅黑" pitchFamily="34" charset="-122"/>
              </a:rPr>
              <a:t>Web</a:t>
            </a:r>
            <a:r>
              <a:rPr lang="zh-CN" altLang="en-US" sz="1900" dirty="0">
                <a:solidFill>
                  <a:srgbClr val="595959"/>
                </a:solidFill>
                <a:latin typeface="微软雅黑" pitchFamily="34" charset="-122"/>
                <a:ea typeface="微软雅黑" pitchFamily="34" charset="-122"/>
              </a:rPr>
              <a:t>认证的客户端</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一般指运行</a:t>
            </a:r>
            <a:r>
              <a:rPr lang="en-US" altLang="zh-CN" sz="1900" dirty="0">
                <a:solidFill>
                  <a:srgbClr val="595959"/>
                </a:solidFill>
                <a:latin typeface="微软雅黑" pitchFamily="34" charset="-122"/>
                <a:ea typeface="微软雅黑" pitchFamily="34" charset="-122"/>
              </a:rPr>
              <a:t>HTTP</a:t>
            </a:r>
            <a:r>
              <a:rPr lang="zh-CN" altLang="en-US" sz="1900" dirty="0">
                <a:solidFill>
                  <a:srgbClr val="595959"/>
                </a:solidFill>
                <a:latin typeface="微软雅黑" pitchFamily="34" charset="-122"/>
                <a:ea typeface="微软雅黑" pitchFamily="34" charset="-122"/>
              </a:rPr>
              <a:t>协议的浏览器</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用户访问互联网资 源时</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发出 </a:t>
            </a:r>
            <a:r>
              <a:rPr lang="en-US" altLang="zh-CN" sz="1900" dirty="0">
                <a:solidFill>
                  <a:srgbClr val="595959"/>
                </a:solidFill>
                <a:latin typeface="微软雅黑" pitchFamily="34" charset="-122"/>
                <a:ea typeface="微软雅黑" pitchFamily="34" charset="-122"/>
              </a:rPr>
              <a:t>HTTP </a:t>
            </a:r>
            <a:r>
              <a:rPr lang="zh-CN" altLang="en-US" sz="1900" dirty="0">
                <a:solidFill>
                  <a:srgbClr val="595959"/>
                </a:solidFill>
                <a:latin typeface="微软雅黑" pitchFamily="34" charset="-122"/>
                <a:ea typeface="微软雅黑" pitchFamily="34" charset="-122"/>
              </a:rPr>
              <a:t>请求</a:t>
            </a:r>
            <a:r>
              <a:rPr lang="en-US" altLang="zh-CN" sz="1900" dirty="0">
                <a:solidFill>
                  <a:srgbClr val="595959"/>
                </a:solidFill>
                <a:latin typeface="微软雅黑" pitchFamily="34" charset="-122"/>
                <a:ea typeface="微软雅黑" pitchFamily="34" charset="-122"/>
              </a:rPr>
              <a:t>,NAS </a:t>
            </a:r>
            <a:r>
              <a:rPr lang="zh-CN" altLang="en-US" sz="1900" dirty="0">
                <a:solidFill>
                  <a:srgbClr val="595959"/>
                </a:solidFill>
                <a:latin typeface="微软雅黑" pitchFamily="34" charset="-122"/>
                <a:ea typeface="微软雅黑" pitchFamily="34" charset="-122"/>
              </a:rPr>
              <a:t>拦截 </a:t>
            </a:r>
            <a:r>
              <a:rPr lang="en-US" altLang="zh-CN" sz="1900" dirty="0">
                <a:solidFill>
                  <a:srgbClr val="595959"/>
                </a:solidFill>
                <a:latin typeface="微软雅黑" pitchFamily="34" charset="-122"/>
                <a:ea typeface="微软雅黑" pitchFamily="34" charset="-122"/>
              </a:rPr>
              <a:t>HTTP </a:t>
            </a:r>
            <a:r>
              <a:rPr lang="zh-CN" altLang="en-US" sz="1900" dirty="0">
                <a:solidFill>
                  <a:srgbClr val="595959"/>
                </a:solidFill>
                <a:latin typeface="微软雅黑" pitchFamily="34" charset="-122"/>
                <a:ea typeface="微软雅黑" pitchFamily="34" charset="-122"/>
              </a:rPr>
              <a:t>请求</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并重定向到 </a:t>
            </a:r>
            <a:r>
              <a:rPr lang="en-US" altLang="zh-CN" sz="1900" dirty="0">
                <a:solidFill>
                  <a:srgbClr val="595959"/>
                </a:solidFill>
                <a:latin typeface="微软雅黑" pitchFamily="34" charset="-122"/>
                <a:ea typeface="微软雅黑" pitchFamily="34" charset="-122"/>
              </a:rPr>
              <a:t>SMP </a:t>
            </a:r>
            <a:r>
              <a:rPr lang="zh-CN" altLang="en-US" sz="1900" dirty="0">
                <a:solidFill>
                  <a:srgbClr val="595959"/>
                </a:solidFill>
                <a:latin typeface="微软雅黑" pitchFamily="34" charset="-122"/>
                <a:ea typeface="微软雅黑" pitchFamily="34" charset="-122"/>
              </a:rPr>
              <a:t>内置的 </a:t>
            </a:r>
            <a:r>
              <a:rPr lang="en-US" altLang="zh-CN" sz="1900" dirty="0">
                <a:solidFill>
                  <a:srgbClr val="595959"/>
                </a:solidFill>
                <a:latin typeface="微软雅黑" pitchFamily="34" charset="-122"/>
                <a:ea typeface="微软雅黑" pitchFamily="34" charset="-122"/>
              </a:rPr>
              <a:t>Portal,</a:t>
            </a:r>
            <a:r>
              <a:rPr lang="zh-CN" altLang="en-US" sz="1900" dirty="0">
                <a:solidFill>
                  <a:srgbClr val="595959"/>
                </a:solidFill>
                <a:latin typeface="微软雅黑" pitchFamily="34" charset="-122"/>
                <a:ea typeface="微软雅黑" pitchFamily="34" charset="-122"/>
              </a:rPr>
              <a:t>用户请 求 </a:t>
            </a:r>
            <a:r>
              <a:rPr lang="en-US" altLang="zh-CN" sz="1900" dirty="0">
                <a:solidFill>
                  <a:srgbClr val="595959"/>
                </a:solidFill>
                <a:latin typeface="微软雅黑" pitchFamily="34" charset="-122"/>
                <a:ea typeface="微软雅黑" pitchFamily="34" charset="-122"/>
              </a:rPr>
              <a:t>SMP </a:t>
            </a:r>
            <a:r>
              <a:rPr lang="zh-CN" altLang="en-US" sz="1900" dirty="0">
                <a:solidFill>
                  <a:srgbClr val="595959"/>
                </a:solidFill>
                <a:latin typeface="微软雅黑" pitchFamily="34" charset="-122"/>
                <a:ea typeface="微软雅黑" pitchFamily="34" charset="-122"/>
              </a:rPr>
              <a:t>中的认证页面</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输入用户名</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密码之后提交给 </a:t>
            </a:r>
            <a:r>
              <a:rPr lang="en-US" altLang="zh-CN" sz="1900" dirty="0">
                <a:solidFill>
                  <a:srgbClr val="595959"/>
                </a:solidFill>
                <a:latin typeface="微软雅黑" pitchFamily="34" charset="-122"/>
                <a:ea typeface="微软雅黑" pitchFamily="34" charset="-122"/>
              </a:rPr>
              <a:t>SMP</a:t>
            </a:r>
            <a:r>
              <a:rPr lang="zh-CN" altLang="en-US" sz="1900" dirty="0">
                <a:solidFill>
                  <a:srgbClr val="595959"/>
                </a:solidFill>
                <a:latin typeface="微软雅黑" pitchFamily="34" charset="-122"/>
                <a:ea typeface="微软雅黑" pitchFamily="34" charset="-122"/>
              </a:rPr>
              <a:t>。 </a:t>
            </a:r>
          </a:p>
          <a:p>
            <a:pPr marL="333413" indent="-333413">
              <a:lnSpc>
                <a:spcPct val="150000"/>
              </a:lnSpc>
              <a:buFont typeface="Wingdings" charset="2"/>
              <a:buChar char="l"/>
            </a:pPr>
            <a:r>
              <a:rPr lang="zh-CN" altLang="en-US" sz="1900" b="1" dirty="0">
                <a:solidFill>
                  <a:srgbClr val="595959"/>
                </a:solidFill>
                <a:latin typeface="微软雅黑" pitchFamily="34" charset="-122"/>
                <a:ea typeface="微软雅黑" pitchFamily="34" charset="-122"/>
              </a:rPr>
              <a:t>认证服务器</a:t>
            </a:r>
            <a:r>
              <a:rPr lang="en-US" altLang="zh-CN" sz="1900" b="1"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如</a:t>
            </a:r>
            <a:r>
              <a:rPr lang="en-US" altLang="zh-CN" sz="1900" dirty="0">
                <a:solidFill>
                  <a:srgbClr val="595959"/>
                </a:solidFill>
                <a:latin typeface="微软雅黑" pitchFamily="34" charset="-122"/>
                <a:ea typeface="微软雅黑" pitchFamily="34" charset="-122"/>
              </a:rPr>
              <a:t>SMP</a:t>
            </a:r>
            <a:r>
              <a:rPr lang="zh-CN" altLang="en-US" sz="1900" dirty="0">
                <a:solidFill>
                  <a:srgbClr val="595959"/>
                </a:solidFill>
                <a:latin typeface="微软雅黑" pitchFamily="34" charset="-122"/>
                <a:ea typeface="微软雅黑" pitchFamily="34" charset="-122"/>
              </a:rPr>
              <a:t>内置 </a:t>
            </a:r>
            <a:r>
              <a:rPr lang="en-US" altLang="zh-CN" sz="1900" dirty="0">
                <a:solidFill>
                  <a:srgbClr val="595959"/>
                </a:solidFill>
                <a:latin typeface="微软雅黑" pitchFamily="34" charset="-122"/>
                <a:ea typeface="微软雅黑" pitchFamily="34" charset="-122"/>
              </a:rPr>
              <a:t>Portal,</a:t>
            </a:r>
            <a:r>
              <a:rPr lang="zh-CN" altLang="en-US" sz="1900" dirty="0">
                <a:solidFill>
                  <a:srgbClr val="595959"/>
                </a:solidFill>
                <a:latin typeface="微软雅黑" pitchFamily="34" charset="-122"/>
                <a:ea typeface="微软雅黑" pitchFamily="34" charset="-122"/>
              </a:rPr>
              <a:t>提供 </a:t>
            </a:r>
            <a:r>
              <a:rPr lang="en-US" altLang="zh-CN" sz="1900" dirty="0">
                <a:solidFill>
                  <a:srgbClr val="595959"/>
                </a:solidFill>
                <a:latin typeface="微软雅黑" pitchFamily="34" charset="-122"/>
                <a:ea typeface="微软雅黑" pitchFamily="34" charset="-122"/>
              </a:rPr>
              <a:t>Web </a:t>
            </a:r>
            <a:r>
              <a:rPr lang="zh-CN" altLang="en-US" sz="1900" dirty="0">
                <a:solidFill>
                  <a:srgbClr val="595959"/>
                </a:solidFill>
                <a:latin typeface="微软雅黑" pitchFamily="34" charset="-122"/>
                <a:ea typeface="微软雅黑" pitchFamily="34" charset="-122"/>
              </a:rPr>
              <a:t>认证的认证界面</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接受 </a:t>
            </a:r>
            <a:r>
              <a:rPr lang="en-US" altLang="zh-CN" sz="1900" dirty="0">
                <a:solidFill>
                  <a:srgbClr val="595959"/>
                </a:solidFill>
                <a:latin typeface="微软雅黑" pitchFamily="34" charset="-122"/>
                <a:ea typeface="微软雅黑" pitchFamily="34" charset="-122"/>
              </a:rPr>
              <a:t>Portal Client </a:t>
            </a:r>
            <a:r>
              <a:rPr lang="zh-CN" altLang="en-US" sz="1900" dirty="0">
                <a:solidFill>
                  <a:srgbClr val="595959"/>
                </a:solidFill>
                <a:latin typeface="微软雅黑" pitchFamily="34" charset="-122"/>
                <a:ea typeface="微软雅黑" pitchFamily="34" charset="-122"/>
              </a:rPr>
              <a:t>发出的基于 </a:t>
            </a:r>
            <a:r>
              <a:rPr lang="en-US" altLang="zh-CN" sz="1900" dirty="0">
                <a:solidFill>
                  <a:srgbClr val="595959"/>
                </a:solidFill>
                <a:latin typeface="微软雅黑" pitchFamily="34" charset="-122"/>
                <a:ea typeface="微软雅黑" pitchFamily="34" charset="-122"/>
              </a:rPr>
              <a:t>HTTP </a:t>
            </a:r>
            <a:r>
              <a:rPr lang="zh-CN" altLang="en-US" sz="1900" dirty="0">
                <a:solidFill>
                  <a:srgbClr val="595959"/>
                </a:solidFill>
                <a:latin typeface="微软雅黑" pitchFamily="34" charset="-122"/>
                <a:ea typeface="微软雅黑" pitchFamily="34" charset="-122"/>
              </a:rPr>
              <a:t>的 认证请求</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提取其中的账号信息</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将此信息发送到接入设备</a:t>
            </a:r>
            <a:r>
              <a:rPr lang="en-US" altLang="zh-CN" sz="1900" dirty="0">
                <a:solidFill>
                  <a:srgbClr val="595959"/>
                </a:solidFill>
                <a:latin typeface="微软雅黑" pitchFamily="34" charset="-122"/>
                <a:ea typeface="微软雅黑" pitchFamily="34" charset="-122"/>
              </a:rPr>
              <a:t>(Portal </a:t>
            </a:r>
            <a:r>
              <a:rPr lang="zh-CN" altLang="en-US" sz="1900" dirty="0">
                <a:solidFill>
                  <a:srgbClr val="595959"/>
                </a:solidFill>
                <a:latin typeface="微软雅黑" pitchFamily="34" charset="-122"/>
                <a:ea typeface="微软雅黑" pitchFamily="34" charset="-122"/>
              </a:rPr>
              <a:t>协议</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提供内部认证</a:t>
            </a:r>
            <a:r>
              <a:rPr lang="en-US" altLang="zh-CN" sz="1900" dirty="0">
                <a:solidFill>
                  <a:srgbClr val="595959"/>
                </a:solidFill>
                <a:latin typeface="微软雅黑" pitchFamily="34" charset="-122"/>
                <a:ea typeface="微软雅黑" pitchFamily="34" charset="-122"/>
              </a:rPr>
              <a:t>, </a:t>
            </a:r>
            <a:r>
              <a:rPr lang="zh-CN" altLang="en-US" sz="1900" dirty="0">
                <a:solidFill>
                  <a:srgbClr val="595959"/>
                </a:solidFill>
                <a:latin typeface="微软雅黑" pitchFamily="34" charset="-122"/>
                <a:ea typeface="微软雅黑" pitchFamily="34" charset="-122"/>
              </a:rPr>
              <a:t>同时反馈认证结果给用户。 </a:t>
            </a:r>
          </a:p>
          <a:p>
            <a:pPr marL="333413" indent="-333413">
              <a:lnSpc>
                <a:spcPct val="150000"/>
              </a:lnSpc>
              <a:buFont typeface="Wingdings" charset="2"/>
              <a:buChar char="l"/>
            </a:pPr>
            <a:r>
              <a:rPr lang="en-US" altLang="zh-CN" sz="1900" b="1" dirty="0">
                <a:solidFill>
                  <a:srgbClr val="595959"/>
                </a:solidFill>
                <a:latin typeface="微软雅黑" pitchFamily="34" charset="-122"/>
                <a:ea typeface="微软雅黑" pitchFamily="34" charset="-122"/>
              </a:rPr>
              <a:t>NAS:</a:t>
            </a:r>
            <a:r>
              <a:rPr lang="zh-CN" altLang="en-US" sz="1900" dirty="0">
                <a:solidFill>
                  <a:srgbClr val="595959"/>
                </a:solidFill>
                <a:latin typeface="微软雅黑" pitchFamily="34" charset="-122"/>
                <a:ea typeface="微软雅黑" pitchFamily="34" charset="-122"/>
              </a:rPr>
              <a:t>在无线网络拓扑中一般指</a:t>
            </a:r>
            <a:r>
              <a:rPr lang="en-US" altLang="zh-CN" sz="1900" dirty="0">
                <a:solidFill>
                  <a:srgbClr val="595959"/>
                </a:solidFill>
                <a:latin typeface="微软雅黑" pitchFamily="34" charset="-122"/>
                <a:ea typeface="微软雅黑" pitchFamily="34" charset="-122"/>
              </a:rPr>
              <a:t>AC</a:t>
            </a:r>
            <a:r>
              <a:rPr lang="zh-CN" altLang="en-US" sz="1900" dirty="0">
                <a:solidFill>
                  <a:srgbClr val="595959"/>
                </a:solidFill>
                <a:latin typeface="微软雅黑" pitchFamily="34" charset="-122"/>
                <a:ea typeface="微软雅黑" pitchFamily="34" charset="-122"/>
              </a:rPr>
              <a:t>，需要配置 </a:t>
            </a:r>
            <a:r>
              <a:rPr lang="en-US" altLang="zh-CN" sz="1900" dirty="0">
                <a:solidFill>
                  <a:srgbClr val="595959"/>
                </a:solidFill>
                <a:latin typeface="微软雅黑" pitchFamily="34" charset="-122"/>
                <a:ea typeface="微软雅黑" pitchFamily="34" charset="-122"/>
              </a:rPr>
              <a:t>Web </a:t>
            </a:r>
            <a:r>
              <a:rPr lang="zh-CN" altLang="en-US" sz="1900" dirty="0">
                <a:solidFill>
                  <a:srgbClr val="595959"/>
                </a:solidFill>
                <a:latin typeface="微软雅黑" pitchFamily="34" charset="-122"/>
                <a:ea typeface="微软雅黑" pitchFamily="34" charset="-122"/>
              </a:rPr>
              <a:t>认证功能</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设置重定向地址</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向 </a:t>
            </a:r>
            <a:r>
              <a:rPr lang="en-US" altLang="zh-CN" sz="1900" dirty="0">
                <a:solidFill>
                  <a:srgbClr val="595959"/>
                </a:solidFill>
                <a:latin typeface="微软雅黑" pitchFamily="34" charset="-122"/>
                <a:ea typeface="微软雅黑" pitchFamily="34" charset="-122"/>
              </a:rPr>
              <a:t>SMP </a:t>
            </a:r>
            <a:r>
              <a:rPr lang="zh-CN" altLang="en-US" sz="1900" dirty="0">
                <a:solidFill>
                  <a:srgbClr val="595959"/>
                </a:solidFill>
                <a:latin typeface="微软雅黑" pitchFamily="34" charset="-122"/>
                <a:ea typeface="微软雅黑" pitchFamily="34" charset="-122"/>
              </a:rPr>
              <a:t>请求认证。 </a:t>
            </a:r>
            <a:endParaRPr lang="en-US" altLang="zh-CN" sz="1900" dirty="0">
              <a:solidFill>
                <a:srgbClr val="595959"/>
              </a:solidFill>
              <a:latin typeface="微软雅黑" pitchFamily="34" charset="-122"/>
              <a:ea typeface="微软雅黑" pitchFamily="34" charset="-122"/>
            </a:endParaRPr>
          </a:p>
          <a:p>
            <a:pPr>
              <a:lnSpc>
                <a:spcPct val="150000"/>
              </a:lnSpc>
            </a:pPr>
            <a:r>
              <a:rPr lang="zh-CN" altLang="en-US" sz="1900" b="1" dirty="0">
                <a:solidFill>
                  <a:srgbClr val="595959"/>
                </a:solidFill>
                <a:latin typeface="微软雅黑" pitchFamily="34" charset="-122"/>
                <a:ea typeface="微软雅黑" pitchFamily="34" charset="-122"/>
              </a:rPr>
              <a:t>除了以上的 </a:t>
            </a:r>
            <a:r>
              <a:rPr lang="en-US" altLang="zh-CN" sz="1900" b="1" dirty="0">
                <a:solidFill>
                  <a:srgbClr val="595959"/>
                </a:solidFill>
                <a:latin typeface="微软雅黑" pitchFamily="34" charset="-122"/>
                <a:ea typeface="微软雅黑" pitchFamily="34" charset="-122"/>
              </a:rPr>
              <a:t>3 </a:t>
            </a:r>
            <a:r>
              <a:rPr lang="zh-CN" altLang="en-US" sz="1900" b="1" dirty="0">
                <a:solidFill>
                  <a:srgbClr val="595959"/>
                </a:solidFill>
                <a:latin typeface="微软雅黑" pitchFamily="34" charset="-122"/>
                <a:ea typeface="微软雅黑" pitchFamily="34" charset="-122"/>
              </a:rPr>
              <a:t>个认证角色外</a:t>
            </a:r>
            <a:r>
              <a:rPr lang="en-US" altLang="zh-CN" sz="1900" b="1" dirty="0">
                <a:solidFill>
                  <a:srgbClr val="595959"/>
                </a:solidFill>
                <a:latin typeface="微软雅黑" pitchFamily="34" charset="-122"/>
                <a:ea typeface="微软雅黑" pitchFamily="34" charset="-122"/>
              </a:rPr>
              <a:t>,</a:t>
            </a:r>
            <a:r>
              <a:rPr lang="zh-CN" altLang="en-US" sz="1900" b="1" dirty="0">
                <a:solidFill>
                  <a:srgbClr val="595959"/>
                </a:solidFill>
                <a:latin typeface="微软雅黑" pitchFamily="34" charset="-122"/>
                <a:ea typeface="微软雅黑" pitchFamily="34" charset="-122"/>
              </a:rPr>
              <a:t>还应该有以下用户角色</a:t>
            </a:r>
            <a:r>
              <a:rPr lang="en-US" altLang="zh-CN" sz="1900" b="1" dirty="0">
                <a:solidFill>
                  <a:srgbClr val="595959"/>
                </a:solidFill>
                <a:latin typeface="微软雅黑" pitchFamily="34" charset="-122"/>
                <a:ea typeface="微软雅黑" pitchFamily="34" charset="-122"/>
              </a:rPr>
              <a:t>: </a:t>
            </a:r>
            <a:endParaRPr lang="zh-CN" altLang="en-US" sz="1900" b="1" dirty="0">
              <a:solidFill>
                <a:srgbClr val="595959"/>
              </a:solidFill>
              <a:latin typeface="微软雅黑" pitchFamily="34" charset="-122"/>
              <a:ea typeface="微软雅黑" pitchFamily="34" charset="-122"/>
            </a:endParaRPr>
          </a:p>
          <a:p>
            <a:pPr marL="333413" indent="-333413">
              <a:lnSpc>
                <a:spcPct val="150000"/>
              </a:lnSpc>
              <a:buFont typeface="Wingdings" charset="2"/>
              <a:buChar char="l"/>
            </a:pPr>
            <a:r>
              <a:rPr lang="zh-CN" altLang="en-US" sz="1900" b="1" dirty="0">
                <a:solidFill>
                  <a:srgbClr val="595959"/>
                </a:solidFill>
                <a:latin typeface="微软雅黑" pitchFamily="34" charset="-122"/>
                <a:ea typeface="微软雅黑" pitchFamily="34" charset="-122"/>
              </a:rPr>
              <a:t>管理员</a:t>
            </a:r>
            <a:r>
              <a:rPr lang="en-US" altLang="zh-CN" sz="1900" b="1"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负责在</a:t>
            </a:r>
            <a:r>
              <a:rPr lang="en-US" altLang="zh-CN" sz="1900" dirty="0">
                <a:solidFill>
                  <a:srgbClr val="595959"/>
                </a:solidFill>
                <a:latin typeface="微软雅黑" pitchFamily="34" charset="-122"/>
                <a:ea typeface="微软雅黑" pitchFamily="34" charset="-122"/>
              </a:rPr>
              <a:t>SMP</a:t>
            </a:r>
            <a:r>
              <a:rPr lang="zh-CN" altLang="en-US" sz="1900" dirty="0">
                <a:solidFill>
                  <a:srgbClr val="595959"/>
                </a:solidFill>
                <a:latin typeface="微软雅黑" pitchFamily="34" charset="-122"/>
                <a:ea typeface="微软雅黑" pitchFamily="34" charset="-122"/>
              </a:rPr>
              <a:t>上进行</a:t>
            </a:r>
            <a:r>
              <a:rPr lang="en-US" altLang="zh-CN" sz="1900" dirty="0">
                <a:solidFill>
                  <a:srgbClr val="595959"/>
                </a:solidFill>
                <a:latin typeface="微软雅黑" pitchFamily="34" charset="-122"/>
                <a:ea typeface="微软雅黑" pitchFamily="34" charset="-122"/>
              </a:rPr>
              <a:t>WEB</a:t>
            </a:r>
            <a:r>
              <a:rPr lang="zh-CN" altLang="en-US" sz="1900" dirty="0">
                <a:solidFill>
                  <a:srgbClr val="595959"/>
                </a:solidFill>
                <a:latin typeface="微软雅黑" pitchFamily="34" charset="-122"/>
                <a:ea typeface="微软雅黑" pitchFamily="34" charset="-122"/>
              </a:rPr>
              <a:t>认证配置</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包括</a:t>
            </a:r>
            <a:r>
              <a:rPr lang="en-US" altLang="zh-CN" sz="1900" dirty="0">
                <a:solidFill>
                  <a:srgbClr val="595959"/>
                </a:solidFill>
                <a:latin typeface="微软雅黑" pitchFamily="34" charset="-122"/>
                <a:ea typeface="微软雅黑" pitchFamily="34" charset="-122"/>
              </a:rPr>
              <a:t>WEB</a:t>
            </a:r>
            <a:r>
              <a:rPr lang="zh-CN" altLang="en-US" sz="1900" dirty="0">
                <a:solidFill>
                  <a:srgbClr val="595959"/>
                </a:solidFill>
                <a:latin typeface="微软雅黑" pitchFamily="34" charset="-122"/>
                <a:ea typeface="微软雅黑" pitchFamily="34" charset="-122"/>
              </a:rPr>
              <a:t>认证端口</a:t>
            </a:r>
            <a:r>
              <a:rPr lang="en-US" altLang="zh-CN" sz="1900"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上线公告信息等配置</a:t>
            </a:r>
            <a:r>
              <a:rPr lang="en-US" altLang="zh-CN" sz="1900" dirty="0">
                <a:solidFill>
                  <a:srgbClr val="595959"/>
                </a:solidFill>
                <a:latin typeface="微软雅黑" pitchFamily="34" charset="-122"/>
                <a:ea typeface="微软雅黑" pitchFamily="34" charset="-122"/>
              </a:rPr>
              <a:t>, </a:t>
            </a:r>
            <a:r>
              <a:rPr lang="zh-CN" altLang="en-US" sz="1900" dirty="0">
                <a:solidFill>
                  <a:srgbClr val="595959"/>
                </a:solidFill>
                <a:latin typeface="微软雅黑" pitchFamily="34" charset="-122"/>
                <a:ea typeface="微软雅黑" pitchFamily="34" charset="-122"/>
              </a:rPr>
              <a:t>以及在 </a:t>
            </a:r>
            <a:r>
              <a:rPr lang="en-US" altLang="zh-CN" sz="1900" dirty="0">
                <a:solidFill>
                  <a:srgbClr val="595959"/>
                </a:solidFill>
                <a:latin typeface="微软雅黑" pitchFamily="34" charset="-122"/>
                <a:ea typeface="微软雅黑" pitchFamily="34" charset="-122"/>
              </a:rPr>
              <a:t>NAS </a:t>
            </a:r>
            <a:r>
              <a:rPr lang="zh-CN" altLang="en-US" sz="1900" dirty="0">
                <a:solidFill>
                  <a:srgbClr val="595959"/>
                </a:solidFill>
                <a:latin typeface="微软雅黑" pitchFamily="34" charset="-122"/>
                <a:ea typeface="微软雅黑" pitchFamily="34" charset="-122"/>
              </a:rPr>
              <a:t>上配置 </a:t>
            </a:r>
            <a:r>
              <a:rPr lang="en-US" altLang="zh-CN" sz="1900" dirty="0">
                <a:solidFill>
                  <a:srgbClr val="595959"/>
                </a:solidFill>
                <a:latin typeface="微软雅黑" pitchFamily="34" charset="-122"/>
                <a:ea typeface="微软雅黑" pitchFamily="34" charset="-122"/>
              </a:rPr>
              <a:t>WEB </a:t>
            </a:r>
            <a:r>
              <a:rPr lang="zh-CN" altLang="en-US" sz="1900" dirty="0">
                <a:solidFill>
                  <a:srgbClr val="595959"/>
                </a:solidFill>
                <a:latin typeface="微软雅黑" pitchFamily="34" charset="-122"/>
                <a:ea typeface="微软雅黑" pitchFamily="34" charset="-122"/>
              </a:rPr>
              <a:t>认证的跳转地址</a:t>
            </a:r>
            <a:r>
              <a:rPr lang="en-US" altLang="zh-CN" sz="1900" dirty="0">
                <a:solidFill>
                  <a:srgbClr val="595959"/>
                </a:solidFill>
                <a:latin typeface="微软雅黑" pitchFamily="34" charset="-122"/>
                <a:ea typeface="微软雅黑" pitchFamily="34" charset="-122"/>
              </a:rPr>
              <a:t>; </a:t>
            </a:r>
            <a:endParaRPr lang="zh-CN" altLang="en-US" sz="1900" dirty="0">
              <a:solidFill>
                <a:srgbClr val="595959"/>
              </a:solidFill>
              <a:latin typeface="微软雅黑" pitchFamily="34" charset="-122"/>
              <a:ea typeface="微软雅黑" pitchFamily="34" charset="-122"/>
            </a:endParaRPr>
          </a:p>
          <a:p>
            <a:pPr marL="333413" indent="-333413">
              <a:lnSpc>
                <a:spcPct val="150000"/>
              </a:lnSpc>
              <a:buFont typeface="Wingdings" charset="2"/>
              <a:buChar char="l"/>
            </a:pPr>
            <a:r>
              <a:rPr lang="zh-CN" altLang="en-US" sz="1900" b="1" dirty="0">
                <a:solidFill>
                  <a:srgbClr val="595959"/>
                </a:solidFill>
                <a:latin typeface="微软雅黑" pitchFamily="34" charset="-122"/>
                <a:ea typeface="微软雅黑" pitchFamily="34" charset="-122"/>
              </a:rPr>
              <a:t>用户</a:t>
            </a:r>
            <a:r>
              <a:rPr lang="en-US" altLang="zh-CN" sz="1900" b="1" dirty="0">
                <a:solidFill>
                  <a:srgbClr val="595959"/>
                </a:solidFill>
                <a:latin typeface="微软雅黑" pitchFamily="34" charset="-122"/>
                <a:ea typeface="微软雅黑" pitchFamily="34" charset="-122"/>
              </a:rPr>
              <a:t>:</a:t>
            </a:r>
            <a:r>
              <a:rPr lang="zh-CN" altLang="en-US" sz="1900" dirty="0">
                <a:solidFill>
                  <a:srgbClr val="595959"/>
                </a:solidFill>
                <a:latin typeface="微软雅黑" pitchFamily="34" charset="-122"/>
                <a:ea typeface="微软雅黑" pitchFamily="34" charset="-122"/>
              </a:rPr>
              <a:t>需要通过身份准入完成入网许可后可以进行网络资源访问的上网用户</a:t>
            </a:r>
            <a:r>
              <a:rPr lang="en-US" altLang="zh-CN" sz="1900" dirty="0">
                <a:solidFill>
                  <a:srgbClr val="595959"/>
                </a:solidFill>
                <a:latin typeface="微软雅黑" pitchFamily="34" charset="-122"/>
                <a:ea typeface="微软雅黑" pitchFamily="34" charset="-122"/>
              </a:rPr>
              <a:t>; </a:t>
            </a:r>
            <a:endParaRPr lang="zh-CN" altLang="en-US" sz="1900"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393110396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ln/>
        </p:spPr>
        <p:txBody>
          <a:bodyPr/>
          <a:lstStyle/>
          <a:p>
            <a:r>
              <a:rPr lang="zh-CN" altLang="en-US" sz="3300"/>
              <a:t>为什么重视无线网络安全</a:t>
            </a:r>
          </a:p>
        </p:txBody>
      </p:sp>
      <p:sp>
        <p:nvSpPr>
          <p:cNvPr id="4" name="灯片编号占位符 3"/>
          <p:cNvSpPr>
            <a:spLocks noGrp="1"/>
          </p:cNvSpPr>
          <p:nvPr>
            <p:ph type="sldNum" sz="quarter" idx="10"/>
          </p:nvPr>
        </p:nvSpPr>
        <p:spPr/>
        <p:txBody>
          <a:bodyPr/>
          <a:lstStyle/>
          <a:p>
            <a:pPr>
              <a:defRPr/>
            </a:pPr>
            <a:fld id="{7E8CB3CA-A2C4-4A2A-9963-B5FFE4C33F81}" type="slidenum">
              <a:rPr lang="zh-CN" altLang="en-US" smtClean="0"/>
              <a:pPr>
                <a:defRPr/>
              </a:pPr>
              <a:t>3</a:t>
            </a:fld>
            <a:endParaRPr lang="zh-CN" altLang="en-US" dirty="0"/>
          </a:p>
        </p:txBody>
      </p:sp>
      <p:sp>
        <p:nvSpPr>
          <p:cNvPr id="11268" name="内容占位符 1"/>
          <p:cNvSpPr>
            <a:spLocks noGrp="1"/>
          </p:cNvSpPr>
          <p:nvPr>
            <p:ph idx="1"/>
          </p:nvPr>
        </p:nvSpPr>
        <p:spPr>
          <a:xfrm>
            <a:off x="889265" y="1564229"/>
            <a:ext cx="9237236" cy="5881146"/>
          </a:xfrm>
        </p:spPr>
        <p:txBody>
          <a:bodyPr/>
          <a:lstStyle/>
          <a:p>
            <a:r>
              <a:rPr lang="zh-CN" altLang="en-US" sz="2800"/>
              <a:t>无线链路的安全缺陷</a:t>
            </a:r>
            <a:endParaRPr lang="en-US" altLang="zh-CN" sz="2800"/>
          </a:p>
          <a:p>
            <a:pPr lvl="1"/>
            <a:r>
              <a:rPr lang="zh-CN" altLang="en-US" sz="2300"/>
              <a:t>物理信道的开放性</a:t>
            </a:r>
            <a:endParaRPr lang="en-US" altLang="zh-CN" sz="2300"/>
          </a:p>
          <a:p>
            <a:pPr lvl="1"/>
            <a:r>
              <a:rPr lang="zh-CN" altLang="en-US" sz="2300"/>
              <a:t>用户与</a:t>
            </a:r>
            <a:r>
              <a:rPr lang="en-US" altLang="zh-CN" sz="2300"/>
              <a:t>AP</a:t>
            </a:r>
            <a:r>
              <a:rPr lang="zh-CN" altLang="en-US" sz="2300"/>
              <a:t>之间的不需“可视”</a:t>
            </a:r>
            <a:endParaRPr lang="en-US" altLang="zh-CN" sz="1900"/>
          </a:p>
        </p:txBody>
      </p:sp>
      <p:pic>
        <p:nvPicPr>
          <p:cNvPr id="16387" name="Picture 3"/>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108721" y="5092621"/>
            <a:ext cx="1776461" cy="1895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图片 1" descr="扳手17.jpg"/>
          <p:cNvPicPr>
            <a:picLocks noGrp="1" noChangeAspect="1"/>
          </p:cNvPicPr>
          <p:nvPr isPhoto="1"/>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702737" y="3083683"/>
            <a:ext cx="3588546" cy="3587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2135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dirty="0"/>
              <a:t>接</a:t>
            </a:r>
            <a:r>
              <a:rPr lang="zh-CN" altLang="en-US" dirty="0" smtClean="0"/>
              <a:t>入认证</a:t>
            </a:r>
            <a:r>
              <a:rPr lang="en-US" altLang="zh-CN" dirty="0" smtClean="0"/>
              <a:t>---WEB</a:t>
            </a:r>
            <a:r>
              <a:rPr lang="zh-CN" altLang="en-US" dirty="0" smtClean="0"/>
              <a:t>认证</a:t>
            </a:r>
            <a:endParaRPr lang="zh-CN" altLang="en-US" dirty="0"/>
          </a:p>
        </p:txBody>
      </p:sp>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2"/>
          <a:stretch>
            <a:fillRect/>
          </a:stretch>
        </p:blipFill>
        <p:spPr>
          <a:xfrm>
            <a:off x="587648" y="1900267"/>
            <a:ext cx="9495880" cy="5394038"/>
          </a:xfrm>
          <a:prstGeom prst="rect">
            <a:avLst/>
          </a:prstGeom>
        </p:spPr>
      </p:pic>
      <p:sp>
        <p:nvSpPr>
          <p:cNvPr id="7" name="文本框 6"/>
          <p:cNvSpPr txBox="1"/>
          <p:nvPr/>
        </p:nvSpPr>
        <p:spPr>
          <a:xfrm>
            <a:off x="811976" y="1312202"/>
            <a:ext cx="3314073" cy="546316"/>
          </a:xfrm>
          <a:prstGeom prst="rect">
            <a:avLst/>
          </a:prstGeom>
          <a:noFill/>
        </p:spPr>
        <p:txBody>
          <a:bodyPr wrap="none" lIns="106692" tIns="53346" rIns="106692" bIns="53346" rtlCol="0">
            <a:spAutoFit/>
          </a:bodyPr>
          <a:lstStyle/>
          <a:p>
            <a:pPr marL="333413" indent="-333413">
              <a:lnSpc>
                <a:spcPct val="150000"/>
              </a:lnSpc>
              <a:buFont typeface="Wingdings" charset="2"/>
              <a:buChar char="l"/>
            </a:pPr>
            <a:r>
              <a:rPr lang="en-US" altLang="zh-CN" sz="1900" b="1" dirty="0">
                <a:solidFill>
                  <a:srgbClr val="595959"/>
                </a:solidFill>
                <a:latin typeface="微软雅黑" pitchFamily="34" charset="-122"/>
                <a:ea typeface="微软雅黑" pitchFamily="34" charset="-122"/>
              </a:rPr>
              <a:t>WEB</a:t>
            </a:r>
            <a:r>
              <a:rPr lang="zh-CN" altLang="en-US" sz="1900" b="1" dirty="0">
                <a:solidFill>
                  <a:srgbClr val="595959"/>
                </a:solidFill>
                <a:latin typeface="微软雅黑" pitchFamily="34" charset="-122"/>
                <a:ea typeface="微软雅黑" pitchFamily="34" charset="-122"/>
              </a:rPr>
              <a:t>认证角色和相关协议</a:t>
            </a:r>
            <a:endParaRPr lang="en-US" altLang="zh-CN" sz="19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177900492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dirty="0"/>
              <a:t>接</a:t>
            </a:r>
            <a:r>
              <a:rPr lang="zh-CN" altLang="en-US" dirty="0" smtClean="0"/>
              <a:t>入认证</a:t>
            </a:r>
            <a:r>
              <a:rPr lang="en-US" altLang="zh-CN" dirty="0" smtClean="0"/>
              <a:t>---WEB</a:t>
            </a:r>
            <a:r>
              <a:rPr lang="zh-CN" altLang="en-US" dirty="0" smtClean="0"/>
              <a:t>认证</a:t>
            </a:r>
            <a:endParaRPr lang="zh-CN" altLang="en-US" dirty="0"/>
          </a:p>
        </p:txBody>
      </p:sp>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sp>
        <p:nvSpPr>
          <p:cNvPr id="2" name="文本框 1"/>
          <p:cNvSpPr txBox="1"/>
          <p:nvPr/>
        </p:nvSpPr>
        <p:spPr>
          <a:xfrm>
            <a:off x="811976" y="1312202"/>
            <a:ext cx="9206712" cy="2477613"/>
          </a:xfrm>
          <a:prstGeom prst="rect">
            <a:avLst/>
          </a:prstGeom>
          <a:noFill/>
        </p:spPr>
        <p:txBody>
          <a:bodyPr wrap="none" lIns="106692" tIns="53346" rIns="106692" bIns="53346" rtlCol="0">
            <a:spAutoFit/>
          </a:bodyPr>
          <a:lstStyle/>
          <a:p>
            <a:pPr marL="333413" indent="-333413">
              <a:lnSpc>
                <a:spcPct val="150000"/>
              </a:lnSpc>
              <a:buFont typeface="Wingdings" charset="2"/>
              <a:buChar char="l"/>
            </a:pPr>
            <a:r>
              <a:rPr lang="zh-CN" altLang="en-US" sz="1900" b="1" dirty="0">
                <a:solidFill>
                  <a:srgbClr val="595959"/>
                </a:solidFill>
                <a:latin typeface="微软雅黑" pitchFamily="34" charset="-122"/>
                <a:ea typeface="微软雅黑" pitchFamily="34" charset="-122"/>
              </a:rPr>
              <a:t>重定向流程：</a:t>
            </a:r>
            <a:endParaRPr lang="en-US" altLang="zh-CN" sz="1900" b="1" dirty="0">
              <a:solidFill>
                <a:srgbClr val="595959"/>
              </a:solidFill>
              <a:latin typeface="微软雅黑" pitchFamily="34" charset="-122"/>
              <a:ea typeface="微软雅黑" pitchFamily="34" charset="-122"/>
            </a:endParaRPr>
          </a:p>
          <a:p>
            <a:pPr marL="400096" indent="-400096">
              <a:lnSpc>
                <a:spcPct val="150000"/>
              </a:lnSpc>
              <a:buFont typeface="+mj-ea"/>
              <a:buAutoNum type="circleNumDbPlain"/>
            </a:pPr>
            <a:r>
              <a:rPr lang="zh-CN" altLang="en-US" sz="1900" dirty="0">
                <a:latin typeface="Microsoft YaHei" charset="-122"/>
                <a:ea typeface="Microsoft YaHei" charset="-122"/>
                <a:cs typeface="Microsoft YaHei" charset="-122"/>
              </a:rPr>
              <a:t>用户使用 </a:t>
            </a:r>
            <a:r>
              <a:rPr lang="en-US" altLang="zh-CN" sz="1900" dirty="0">
                <a:latin typeface="Microsoft YaHei" charset="-122"/>
                <a:ea typeface="Microsoft YaHei" charset="-122"/>
                <a:cs typeface="Microsoft YaHei" charset="-122"/>
              </a:rPr>
              <a:t>PC </a:t>
            </a:r>
            <a:r>
              <a:rPr lang="zh-CN" altLang="en-US" sz="1900" dirty="0">
                <a:latin typeface="Microsoft YaHei" charset="-122"/>
                <a:ea typeface="Microsoft YaHei" charset="-122"/>
                <a:cs typeface="Microsoft YaHei" charset="-122"/>
              </a:rPr>
              <a:t>浏览器进行网络访问时</a:t>
            </a:r>
            <a:r>
              <a:rPr lang="en-US" altLang="zh-CN" sz="1900" dirty="0">
                <a:latin typeface="Microsoft YaHei" charset="-122"/>
                <a:ea typeface="Microsoft YaHei" charset="-122"/>
                <a:cs typeface="Microsoft YaHei" charset="-122"/>
              </a:rPr>
              <a:t>,</a:t>
            </a:r>
            <a:r>
              <a:rPr lang="zh-CN" altLang="en-US" sz="1900" dirty="0">
                <a:latin typeface="Microsoft YaHei" charset="-122"/>
                <a:ea typeface="Microsoft YaHei" charset="-122"/>
                <a:cs typeface="Microsoft YaHei" charset="-122"/>
              </a:rPr>
              <a:t>会发起网页请求 </a:t>
            </a:r>
          </a:p>
          <a:p>
            <a:pPr marL="400096" indent="-400096">
              <a:lnSpc>
                <a:spcPct val="150000"/>
              </a:lnSpc>
              <a:buFont typeface="+mj-ea"/>
              <a:buAutoNum type="circleNumDbPlain"/>
            </a:pPr>
            <a:r>
              <a:rPr lang="en-US" altLang="zh-CN" sz="1900" dirty="0">
                <a:latin typeface="Microsoft YaHei" charset="-122"/>
                <a:ea typeface="Microsoft YaHei" charset="-122"/>
                <a:cs typeface="Microsoft YaHei" charset="-122"/>
              </a:rPr>
              <a:t>NAS </a:t>
            </a:r>
            <a:r>
              <a:rPr lang="zh-CN" altLang="en-US" sz="1900" dirty="0">
                <a:latin typeface="Microsoft YaHei" charset="-122"/>
                <a:ea typeface="Microsoft YaHei" charset="-122"/>
                <a:cs typeface="Microsoft YaHei" charset="-122"/>
              </a:rPr>
              <a:t>对用户请求进行拦截并进行重定向到 </a:t>
            </a: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提供的 </a:t>
            </a:r>
            <a:r>
              <a:rPr lang="en-US" altLang="zh-CN" sz="1900" dirty="0">
                <a:latin typeface="Microsoft YaHei" charset="-122"/>
                <a:ea typeface="Microsoft YaHei" charset="-122"/>
                <a:cs typeface="Microsoft YaHei" charset="-122"/>
              </a:rPr>
              <a:t>WEB </a:t>
            </a:r>
            <a:r>
              <a:rPr lang="zh-CN" altLang="en-US" sz="1900" dirty="0">
                <a:latin typeface="Microsoft YaHei" charset="-122"/>
                <a:ea typeface="Microsoft YaHei" charset="-122"/>
                <a:cs typeface="Microsoft YaHei" charset="-122"/>
              </a:rPr>
              <a:t>认证登录页面地址 </a:t>
            </a:r>
          </a:p>
          <a:p>
            <a:pPr marL="400096" indent="-400096">
              <a:lnSpc>
                <a:spcPct val="150000"/>
              </a:lnSpc>
              <a:buFont typeface="+mj-ea"/>
              <a:buAutoNum type="circleNumDbPlain"/>
            </a:pPr>
            <a:r>
              <a:rPr lang="zh-CN" altLang="en-US" sz="1900" dirty="0">
                <a:latin typeface="Microsoft YaHei" charset="-122"/>
                <a:ea typeface="Microsoft YaHei" charset="-122"/>
                <a:cs typeface="Microsoft YaHei" charset="-122"/>
              </a:rPr>
              <a:t>用户浏览器根据重定向地址</a:t>
            </a:r>
            <a:r>
              <a:rPr lang="en-US" altLang="zh-CN" sz="1900" dirty="0">
                <a:latin typeface="Microsoft YaHei" charset="-122"/>
                <a:ea typeface="Microsoft YaHei" charset="-122"/>
                <a:cs typeface="Microsoft YaHei" charset="-122"/>
              </a:rPr>
              <a:t>,</a:t>
            </a:r>
            <a:r>
              <a:rPr lang="zh-CN" altLang="en-US" sz="1900" dirty="0">
                <a:latin typeface="Microsoft YaHei" charset="-122"/>
                <a:ea typeface="Microsoft YaHei" charset="-122"/>
                <a:cs typeface="Microsoft YaHei" charset="-122"/>
              </a:rPr>
              <a:t>访问 </a:t>
            </a: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的 </a:t>
            </a:r>
            <a:r>
              <a:rPr lang="en-US" altLang="zh-CN" sz="1900" dirty="0">
                <a:latin typeface="Microsoft YaHei" charset="-122"/>
                <a:ea typeface="Microsoft YaHei" charset="-122"/>
                <a:cs typeface="Microsoft YaHei" charset="-122"/>
              </a:rPr>
              <a:t>WEB </a:t>
            </a:r>
            <a:r>
              <a:rPr lang="zh-CN" altLang="en-US" sz="1900" dirty="0">
                <a:latin typeface="Microsoft YaHei" charset="-122"/>
                <a:ea typeface="Microsoft YaHei" charset="-122"/>
                <a:cs typeface="Microsoft YaHei" charset="-122"/>
              </a:rPr>
              <a:t>认证登录页面 </a:t>
            </a:r>
          </a:p>
          <a:p>
            <a:endParaRPr lang="en-US" altLang="zh-CN" sz="1900" b="1" dirty="0">
              <a:solidFill>
                <a:srgbClr val="595959"/>
              </a:solidFill>
              <a:latin typeface="微软雅黑" pitchFamily="34" charset="-122"/>
              <a:ea typeface="微软雅黑" pitchFamily="34" charset="-122"/>
            </a:endParaRPr>
          </a:p>
          <a:p>
            <a:endParaRPr kumimoji="1" lang="zh-CN" altLang="en-US" dirty="0"/>
          </a:p>
        </p:txBody>
      </p:sp>
      <p:pic>
        <p:nvPicPr>
          <p:cNvPr id="5" name="图片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26317" y="3244416"/>
            <a:ext cx="6003904" cy="4032448"/>
          </a:xfrm>
          <a:prstGeom prst="rect">
            <a:avLst/>
          </a:prstGeom>
        </p:spPr>
      </p:pic>
    </p:spTree>
    <p:extLst>
      <p:ext uri="{BB962C8B-B14F-4D97-AF65-F5344CB8AC3E}">
        <p14:creationId xmlns:p14="http://schemas.microsoft.com/office/powerpoint/2010/main" val="370285096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dirty="0"/>
              <a:t>接</a:t>
            </a:r>
            <a:r>
              <a:rPr lang="zh-CN" altLang="en-US" dirty="0" smtClean="0"/>
              <a:t>入认证</a:t>
            </a:r>
            <a:r>
              <a:rPr lang="en-US" altLang="zh-CN" dirty="0" smtClean="0"/>
              <a:t>---WEB</a:t>
            </a:r>
            <a:r>
              <a:rPr lang="zh-CN" altLang="en-US" dirty="0" smtClean="0"/>
              <a:t>认证</a:t>
            </a:r>
            <a:endParaRPr lang="zh-CN" altLang="en-US" dirty="0"/>
          </a:p>
        </p:txBody>
      </p:sp>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sp>
        <p:nvSpPr>
          <p:cNvPr id="2" name="文本框 1"/>
          <p:cNvSpPr txBox="1"/>
          <p:nvPr/>
        </p:nvSpPr>
        <p:spPr>
          <a:xfrm>
            <a:off x="811975" y="1312201"/>
            <a:ext cx="9229535" cy="4670521"/>
          </a:xfrm>
          <a:prstGeom prst="rect">
            <a:avLst/>
          </a:prstGeom>
          <a:noFill/>
        </p:spPr>
        <p:txBody>
          <a:bodyPr wrap="square" lIns="106692" tIns="53346" rIns="106692" bIns="53346" rtlCol="0">
            <a:spAutoFit/>
          </a:bodyPr>
          <a:lstStyle/>
          <a:p>
            <a:pPr marL="333413" indent="-333413">
              <a:lnSpc>
                <a:spcPct val="150000"/>
              </a:lnSpc>
              <a:buFont typeface="Wingdings" charset="2"/>
              <a:buChar char="l"/>
            </a:pPr>
            <a:r>
              <a:rPr lang="zh-CN" altLang="en-US" sz="1900" b="1" dirty="0">
                <a:solidFill>
                  <a:srgbClr val="595959"/>
                </a:solidFill>
                <a:latin typeface="微软雅黑" pitchFamily="34" charset="-122"/>
                <a:ea typeface="微软雅黑" pitchFamily="34" charset="-122"/>
              </a:rPr>
              <a:t>认证流程：</a:t>
            </a:r>
            <a:endParaRPr lang="en-US" altLang="zh-CN" sz="1900" b="1" dirty="0">
              <a:solidFill>
                <a:srgbClr val="595959"/>
              </a:solidFill>
              <a:latin typeface="微软雅黑" pitchFamily="34" charset="-122"/>
              <a:ea typeface="微软雅黑" pitchFamily="34" charset="-122"/>
            </a:endParaRPr>
          </a:p>
          <a:p>
            <a:pPr marL="400096" indent="-400096">
              <a:lnSpc>
                <a:spcPct val="150000"/>
              </a:lnSpc>
              <a:buFont typeface="+mj-ea"/>
              <a:buAutoNum type="circleNumDbPlain"/>
            </a:pPr>
            <a:r>
              <a:rPr lang="zh-CN" altLang="en-US" sz="1900" dirty="0">
                <a:latin typeface="Microsoft YaHei" charset="-122"/>
                <a:ea typeface="Microsoft YaHei" charset="-122"/>
                <a:cs typeface="Microsoft YaHei" charset="-122"/>
              </a:rPr>
              <a:t>用户访问网站</a:t>
            </a:r>
            <a:r>
              <a:rPr lang="en-US" altLang="zh-CN" sz="1900" dirty="0">
                <a:latin typeface="Microsoft YaHei" charset="-122"/>
                <a:ea typeface="Microsoft YaHei" charset="-122"/>
                <a:cs typeface="Microsoft YaHei" charset="-122"/>
              </a:rPr>
              <a:t>,</a:t>
            </a:r>
            <a:r>
              <a:rPr lang="zh-CN" altLang="en-US" sz="1900" dirty="0">
                <a:latin typeface="Microsoft YaHei" charset="-122"/>
                <a:ea typeface="Microsoft YaHei" charset="-122"/>
                <a:cs typeface="Microsoft YaHei" charset="-122"/>
              </a:rPr>
              <a:t>经过 </a:t>
            </a:r>
            <a:r>
              <a:rPr lang="en-US" altLang="zh-CN" sz="1900" dirty="0">
                <a:latin typeface="Microsoft YaHei" charset="-122"/>
                <a:ea typeface="Microsoft YaHei" charset="-122"/>
                <a:cs typeface="Microsoft YaHei" charset="-122"/>
              </a:rPr>
              <a:t>NAS </a:t>
            </a:r>
            <a:r>
              <a:rPr lang="zh-CN" altLang="en-US" sz="1900" dirty="0">
                <a:latin typeface="Microsoft YaHei" charset="-122"/>
                <a:ea typeface="Microsoft YaHei" charset="-122"/>
                <a:cs typeface="Microsoft YaHei" charset="-122"/>
              </a:rPr>
              <a:t>重定向到 </a:t>
            </a:r>
            <a:r>
              <a:rPr lang="en-US" altLang="zh-CN" sz="1900" dirty="0">
                <a:latin typeface="Microsoft YaHei" charset="-122"/>
                <a:ea typeface="Microsoft YaHei" charset="-122"/>
                <a:cs typeface="Microsoft YaHei" charset="-122"/>
              </a:rPr>
              <a:t>SMP(</a:t>
            </a:r>
            <a:r>
              <a:rPr lang="zh-CN" altLang="en-US" sz="1900" dirty="0">
                <a:latin typeface="Microsoft YaHei" charset="-122"/>
                <a:ea typeface="Microsoft YaHei" charset="-122"/>
                <a:cs typeface="Microsoft YaHei" charset="-122"/>
              </a:rPr>
              <a:t>内置 </a:t>
            </a:r>
            <a:r>
              <a:rPr lang="en-US" altLang="zh-CN" sz="1900" dirty="0">
                <a:latin typeface="Microsoft YaHei" charset="-122"/>
                <a:ea typeface="Microsoft YaHei" charset="-122"/>
                <a:cs typeface="Microsoft YaHei" charset="-122"/>
              </a:rPr>
              <a:t>Portal),SMP </a:t>
            </a:r>
            <a:r>
              <a:rPr lang="zh-CN" altLang="en-US" sz="1900" dirty="0">
                <a:latin typeface="Microsoft YaHei" charset="-122"/>
                <a:ea typeface="Microsoft YaHei" charset="-122"/>
                <a:cs typeface="Microsoft YaHei" charset="-122"/>
              </a:rPr>
              <a:t>推送认证页面</a:t>
            </a:r>
            <a:r>
              <a:rPr lang="en-US" altLang="zh-CN" sz="1900" dirty="0">
                <a:latin typeface="Microsoft YaHei" charset="-122"/>
                <a:ea typeface="Microsoft YaHei" charset="-122"/>
                <a:cs typeface="Microsoft YaHei" charset="-122"/>
              </a:rPr>
              <a:t>; </a:t>
            </a:r>
          </a:p>
          <a:p>
            <a:pPr marL="400096" indent="-400096">
              <a:lnSpc>
                <a:spcPct val="150000"/>
              </a:lnSpc>
              <a:buFont typeface="+mj-ea"/>
              <a:buAutoNum type="circleNumDbPlain"/>
            </a:pPr>
            <a:r>
              <a:rPr lang="zh-CN" altLang="en-US" sz="1900" dirty="0">
                <a:latin typeface="Microsoft YaHei" charset="-122"/>
                <a:ea typeface="Microsoft YaHei" charset="-122"/>
                <a:cs typeface="Microsoft YaHei" charset="-122"/>
              </a:rPr>
              <a:t>用户填入用户名、密码</a:t>
            </a:r>
            <a:r>
              <a:rPr lang="en-US" altLang="zh-CN" sz="1900" dirty="0">
                <a:latin typeface="Microsoft YaHei" charset="-122"/>
                <a:ea typeface="Microsoft YaHei" charset="-122"/>
                <a:cs typeface="Microsoft YaHei" charset="-122"/>
              </a:rPr>
              <a:t>,</a:t>
            </a:r>
            <a:r>
              <a:rPr lang="zh-CN" altLang="en-US" sz="1900" dirty="0">
                <a:latin typeface="Microsoft YaHei" charset="-122"/>
                <a:ea typeface="Microsoft YaHei" charset="-122"/>
                <a:cs typeface="Microsoft YaHei" charset="-122"/>
              </a:rPr>
              <a:t>提交页面</a:t>
            </a:r>
            <a:r>
              <a:rPr lang="en-US" altLang="zh-CN" sz="1900" dirty="0">
                <a:latin typeface="Microsoft YaHei" charset="-122"/>
                <a:ea typeface="Microsoft YaHei" charset="-122"/>
                <a:cs typeface="Microsoft YaHei" charset="-122"/>
              </a:rPr>
              <a:t>,</a:t>
            </a:r>
            <a:r>
              <a:rPr lang="zh-CN" altLang="en-US" sz="1900" dirty="0">
                <a:latin typeface="Microsoft YaHei" charset="-122"/>
                <a:ea typeface="Microsoft YaHei" charset="-122"/>
                <a:cs typeface="Microsoft YaHei" charset="-122"/>
              </a:rPr>
              <a:t>向 </a:t>
            </a: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发起连接请求</a:t>
            </a:r>
            <a:r>
              <a:rPr lang="en-US" altLang="zh-CN" sz="1900" dirty="0">
                <a:latin typeface="Microsoft YaHei" charset="-122"/>
                <a:ea typeface="Microsoft YaHei" charset="-122"/>
                <a:cs typeface="Microsoft YaHei" charset="-122"/>
              </a:rPr>
              <a:t>; </a:t>
            </a:r>
          </a:p>
          <a:p>
            <a:pPr marL="400096" indent="-400096">
              <a:lnSpc>
                <a:spcPct val="150000"/>
              </a:lnSpc>
              <a:buFont typeface="+mj-ea"/>
              <a:buAutoNum type="circleNumDbPlain"/>
            </a:pP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向 </a:t>
            </a:r>
            <a:r>
              <a:rPr lang="en-US" altLang="zh-CN" sz="1900" dirty="0">
                <a:latin typeface="Microsoft YaHei" charset="-122"/>
                <a:ea typeface="Microsoft YaHei" charset="-122"/>
                <a:cs typeface="Microsoft YaHei" charset="-122"/>
              </a:rPr>
              <a:t>NAS </a:t>
            </a:r>
            <a:r>
              <a:rPr lang="zh-CN" altLang="en-US" sz="1900" dirty="0">
                <a:latin typeface="Microsoft YaHei" charset="-122"/>
                <a:ea typeface="Microsoft YaHei" charset="-122"/>
                <a:cs typeface="Microsoft YaHei" charset="-122"/>
              </a:rPr>
              <a:t>发起认证请求</a:t>
            </a:r>
            <a:r>
              <a:rPr lang="en-US" altLang="zh-CN" sz="1900" dirty="0">
                <a:latin typeface="Microsoft YaHei" charset="-122"/>
                <a:ea typeface="Microsoft YaHei" charset="-122"/>
                <a:cs typeface="Microsoft YaHei" charset="-122"/>
              </a:rPr>
              <a:t>; </a:t>
            </a:r>
          </a:p>
          <a:p>
            <a:pPr marL="400096" indent="-400096">
              <a:lnSpc>
                <a:spcPct val="150000"/>
              </a:lnSpc>
              <a:buFont typeface="+mj-ea"/>
              <a:buAutoNum type="circleNumDbPlain"/>
            </a:pPr>
            <a:r>
              <a:rPr lang="en-US" altLang="zh-CN" sz="1900" dirty="0">
                <a:latin typeface="Microsoft YaHei" charset="-122"/>
                <a:ea typeface="Microsoft YaHei" charset="-122"/>
                <a:cs typeface="Microsoft YaHei" charset="-122"/>
              </a:rPr>
              <a:t>NAS </a:t>
            </a:r>
            <a:r>
              <a:rPr lang="zh-CN" altLang="en-US" sz="1900" dirty="0">
                <a:latin typeface="Microsoft YaHei" charset="-122"/>
                <a:ea typeface="Microsoft YaHei" charset="-122"/>
                <a:cs typeface="Microsoft YaHei" charset="-122"/>
              </a:rPr>
              <a:t>向 </a:t>
            </a: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发起 </a:t>
            </a:r>
            <a:r>
              <a:rPr lang="en-US" altLang="zh-CN" sz="1900" dirty="0">
                <a:latin typeface="Microsoft YaHei" charset="-122"/>
                <a:ea typeface="Microsoft YaHei" charset="-122"/>
                <a:cs typeface="Microsoft YaHei" charset="-122"/>
              </a:rPr>
              <a:t>RADIUS </a:t>
            </a:r>
            <a:r>
              <a:rPr lang="zh-CN" altLang="en-US" sz="1900" dirty="0">
                <a:latin typeface="Microsoft YaHei" charset="-122"/>
                <a:ea typeface="Microsoft YaHei" charset="-122"/>
                <a:cs typeface="Microsoft YaHei" charset="-122"/>
              </a:rPr>
              <a:t>认证</a:t>
            </a:r>
            <a:r>
              <a:rPr lang="en-US" altLang="zh-CN" sz="1900" dirty="0">
                <a:latin typeface="Microsoft YaHei" charset="-122"/>
                <a:ea typeface="Microsoft YaHei" charset="-122"/>
                <a:cs typeface="Microsoft YaHei" charset="-122"/>
              </a:rPr>
              <a:t>,</a:t>
            </a:r>
            <a:r>
              <a:rPr lang="zh-CN" altLang="en-US" sz="1900" dirty="0">
                <a:latin typeface="Microsoft YaHei" charset="-122"/>
                <a:ea typeface="Microsoft YaHei" charset="-122"/>
                <a:cs typeface="Microsoft YaHei" charset="-122"/>
              </a:rPr>
              <a:t>获得 </a:t>
            </a:r>
            <a:r>
              <a:rPr lang="en-US" altLang="zh-CN" sz="1900" dirty="0">
                <a:latin typeface="Microsoft YaHei" charset="-122"/>
                <a:ea typeface="Microsoft YaHei" charset="-122"/>
                <a:cs typeface="Microsoft YaHei" charset="-122"/>
              </a:rPr>
              <a:t>RADIUS </a:t>
            </a:r>
            <a:r>
              <a:rPr lang="zh-CN" altLang="en-US" sz="1900" dirty="0">
                <a:latin typeface="Microsoft YaHei" charset="-122"/>
                <a:ea typeface="Microsoft YaHei" charset="-122"/>
                <a:cs typeface="Microsoft YaHei" charset="-122"/>
              </a:rPr>
              <a:t>认证结果</a:t>
            </a:r>
            <a:r>
              <a:rPr lang="en-US" altLang="zh-CN" sz="1900" dirty="0">
                <a:latin typeface="Microsoft YaHei" charset="-122"/>
                <a:ea typeface="Microsoft YaHei" charset="-122"/>
                <a:cs typeface="Microsoft YaHei" charset="-122"/>
              </a:rPr>
              <a:t>; </a:t>
            </a:r>
          </a:p>
          <a:p>
            <a:pPr marL="400096" indent="-400096">
              <a:lnSpc>
                <a:spcPct val="150000"/>
              </a:lnSpc>
              <a:buFont typeface="+mj-ea"/>
              <a:buAutoNum type="circleNumDbPlain"/>
            </a:pPr>
            <a:r>
              <a:rPr lang="en-US" altLang="zh-CN" sz="1900" dirty="0">
                <a:latin typeface="Microsoft YaHei" charset="-122"/>
                <a:ea typeface="Microsoft YaHei" charset="-122"/>
                <a:cs typeface="Microsoft YaHei" charset="-122"/>
              </a:rPr>
              <a:t>NAS </a:t>
            </a:r>
            <a:r>
              <a:rPr lang="zh-CN" altLang="en-US" sz="1900" dirty="0">
                <a:latin typeface="Microsoft YaHei" charset="-122"/>
                <a:ea typeface="Microsoft YaHei" charset="-122"/>
                <a:cs typeface="Microsoft YaHei" charset="-122"/>
              </a:rPr>
              <a:t>向 </a:t>
            </a: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发送认证结果</a:t>
            </a:r>
            <a:r>
              <a:rPr lang="en-US" altLang="zh-CN" sz="1900" dirty="0">
                <a:latin typeface="Microsoft YaHei" charset="-122"/>
                <a:ea typeface="Microsoft YaHei" charset="-122"/>
                <a:cs typeface="Microsoft YaHei" charset="-122"/>
              </a:rPr>
              <a:t>; </a:t>
            </a:r>
          </a:p>
          <a:p>
            <a:pPr marL="400096" indent="-400096">
              <a:lnSpc>
                <a:spcPct val="150000"/>
              </a:lnSpc>
              <a:buFont typeface="+mj-ea"/>
              <a:buAutoNum type="circleNumDbPlain"/>
            </a:pP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回应确认收到认证结果的报文</a:t>
            </a:r>
            <a:r>
              <a:rPr lang="en-US" altLang="zh-CN" sz="1900" dirty="0">
                <a:latin typeface="Microsoft YaHei" charset="-122"/>
                <a:ea typeface="Microsoft YaHei" charset="-122"/>
                <a:cs typeface="Microsoft YaHei" charset="-122"/>
              </a:rPr>
              <a:t>; </a:t>
            </a:r>
          </a:p>
          <a:p>
            <a:pPr marL="400096" indent="-400096">
              <a:lnSpc>
                <a:spcPct val="150000"/>
              </a:lnSpc>
              <a:buFont typeface="+mj-ea"/>
              <a:buAutoNum type="circleNumDbPlain"/>
            </a:pPr>
            <a:r>
              <a:rPr lang="zh-CN" altLang="en-US" sz="1900" dirty="0">
                <a:latin typeface="Microsoft YaHei" charset="-122"/>
                <a:ea typeface="Microsoft YaHei" charset="-122"/>
                <a:cs typeface="Microsoft YaHei" charset="-122"/>
              </a:rPr>
              <a:t>开始记账</a:t>
            </a:r>
            <a:r>
              <a:rPr lang="en-US" altLang="zh-CN" sz="1900" dirty="0">
                <a:latin typeface="Microsoft YaHei" charset="-122"/>
                <a:ea typeface="Microsoft YaHei" charset="-122"/>
                <a:cs typeface="Microsoft YaHei" charset="-122"/>
              </a:rPr>
              <a:t>; </a:t>
            </a:r>
          </a:p>
          <a:p>
            <a:pPr marL="400096" indent="-400096">
              <a:lnSpc>
                <a:spcPct val="150000"/>
              </a:lnSpc>
              <a:buFont typeface="+mj-ea"/>
              <a:buAutoNum type="circleNumDbPlain"/>
            </a:pP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将认证结果填入页面</a:t>
            </a:r>
            <a:r>
              <a:rPr lang="en-US" altLang="zh-CN" sz="1900" dirty="0">
                <a:latin typeface="Microsoft YaHei" charset="-122"/>
                <a:ea typeface="Microsoft YaHei" charset="-122"/>
                <a:cs typeface="Microsoft YaHei" charset="-122"/>
              </a:rPr>
              <a:t>,</a:t>
            </a:r>
            <a:r>
              <a:rPr lang="zh-CN" altLang="en-US" sz="1900" dirty="0">
                <a:latin typeface="Microsoft YaHei" charset="-122"/>
                <a:ea typeface="Microsoft YaHei" charset="-122"/>
                <a:cs typeface="Microsoft YaHei" charset="-122"/>
              </a:rPr>
              <a:t>和门户网站一起推送给客户</a:t>
            </a:r>
            <a:r>
              <a:rPr lang="en-US" altLang="zh-CN" sz="1900" dirty="0">
                <a:latin typeface="Microsoft YaHei" charset="-122"/>
                <a:ea typeface="Microsoft YaHei" charset="-122"/>
                <a:cs typeface="Microsoft YaHei" charset="-122"/>
              </a:rPr>
              <a:t>; </a:t>
            </a:r>
          </a:p>
          <a:p>
            <a:pPr marL="400096" indent="-400096">
              <a:buFont typeface="+mj-ea"/>
              <a:buAutoNum type="circleNumDbPlain"/>
            </a:pPr>
            <a:endParaRPr lang="en-US" altLang="zh-CN" sz="1900" b="1" dirty="0">
              <a:solidFill>
                <a:srgbClr val="595959"/>
              </a:solidFill>
              <a:latin typeface="微软雅黑" pitchFamily="34" charset="-122"/>
              <a:ea typeface="微软雅黑" pitchFamily="34" charset="-122"/>
            </a:endParaRPr>
          </a:p>
          <a:p>
            <a:endParaRPr kumimoji="1" lang="zh-CN" altLang="en-US" dirty="0"/>
          </a:p>
        </p:txBody>
      </p:sp>
    </p:spTree>
    <p:extLst>
      <p:ext uri="{BB962C8B-B14F-4D97-AF65-F5344CB8AC3E}">
        <p14:creationId xmlns:p14="http://schemas.microsoft.com/office/powerpoint/2010/main" val="293907752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dirty="0"/>
              <a:t>接</a:t>
            </a:r>
            <a:r>
              <a:rPr lang="zh-CN" altLang="en-US" dirty="0" smtClean="0"/>
              <a:t>入认证</a:t>
            </a:r>
            <a:r>
              <a:rPr lang="en-US" altLang="zh-CN" dirty="0" smtClean="0"/>
              <a:t>---WEB</a:t>
            </a:r>
            <a:r>
              <a:rPr lang="zh-CN" altLang="en-US" dirty="0" smtClean="0"/>
              <a:t>认证</a:t>
            </a:r>
            <a:endParaRPr lang="zh-CN" altLang="en-US" dirty="0"/>
          </a:p>
        </p:txBody>
      </p:sp>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sp>
        <p:nvSpPr>
          <p:cNvPr id="2" name="文本框 1"/>
          <p:cNvSpPr txBox="1"/>
          <p:nvPr/>
        </p:nvSpPr>
        <p:spPr>
          <a:xfrm>
            <a:off x="811975" y="1312202"/>
            <a:ext cx="9229535" cy="1161869"/>
          </a:xfrm>
          <a:prstGeom prst="rect">
            <a:avLst/>
          </a:prstGeom>
          <a:noFill/>
        </p:spPr>
        <p:txBody>
          <a:bodyPr wrap="square" lIns="106692" tIns="53346" rIns="106692" bIns="53346" rtlCol="0">
            <a:spAutoFit/>
          </a:bodyPr>
          <a:lstStyle/>
          <a:p>
            <a:pPr marL="333413" indent="-333413">
              <a:lnSpc>
                <a:spcPct val="150000"/>
              </a:lnSpc>
              <a:buFont typeface="Wingdings" charset="2"/>
              <a:buChar char="l"/>
            </a:pPr>
            <a:r>
              <a:rPr lang="zh-CN" altLang="en-US" sz="1900" b="1" dirty="0">
                <a:solidFill>
                  <a:srgbClr val="595959"/>
                </a:solidFill>
                <a:latin typeface="微软雅黑" pitchFamily="34" charset="-122"/>
                <a:ea typeface="微软雅黑" pitchFamily="34" charset="-122"/>
              </a:rPr>
              <a:t>认证流程：</a:t>
            </a:r>
            <a:endParaRPr lang="en-US" altLang="zh-CN" sz="1900" b="1" dirty="0">
              <a:solidFill>
                <a:srgbClr val="595959"/>
              </a:solidFill>
              <a:latin typeface="微软雅黑" pitchFamily="34" charset="-122"/>
              <a:ea typeface="微软雅黑" pitchFamily="34" charset="-122"/>
            </a:endParaRPr>
          </a:p>
          <a:p>
            <a:pPr marL="400096" indent="-400096">
              <a:buFont typeface="+mj-ea"/>
              <a:buAutoNum type="circleNumDbPlain"/>
            </a:pPr>
            <a:endParaRPr lang="en-US" altLang="zh-CN" sz="1900" b="1" dirty="0">
              <a:solidFill>
                <a:srgbClr val="595959"/>
              </a:solidFill>
              <a:latin typeface="微软雅黑" pitchFamily="34" charset="-122"/>
              <a:ea typeface="微软雅黑" pitchFamily="34" charset="-122"/>
            </a:endParaRPr>
          </a:p>
          <a:p>
            <a:endParaRPr kumimoji="1" lang="zh-CN" altLang="en-US" dirty="0"/>
          </a:p>
        </p:txBody>
      </p:sp>
      <p:pic>
        <p:nvPicPr>
          <p:cNvPr id="3" name="图片 2"/>
          <p:cNvPicPr>
            <a:picLocks noChangeAspect="1"/>
          </p:cNvPicPr>
          <p:nvPr/>
        </p:nvPicPr>
        <p:blipFill>
          <a:blip r:embed="rId2"/>
          <a:stretch>
            <a:fillRect/>
          </a:stretch>
        </p:blipFill>
        <p:spPr>
          <a:xfrm>
            <a:off x="2286959" y="1312202"/>
            <a:ext cx="6830174" cy="6332244"/>
          </a:xfrm>
          <a:prstGeom prst="rect">
            <a:avLst/>
          </a:prstGeom>
        </p:spPr>
      </p:pic>
    </p:spTree>
    <p:extLst>
      <p:ext uri="{BB962C8B-B14F-4D97-AF65-F5344CB8AC3E}">
        <p14:creationId xmlns:p14="http://schemas.microsoft.com/office/powerpoint/2010/main" val="80787855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dirty="0"/>
              <a:t>接</a:t>
            </a:r>
            <a:r>
              <a:rPr lang="zh-CN" altLang="en-US" dirty="0" smtClean="0"/>
              <a:t>入认证</a:t>
            </a:r>
            <a:r>
              <a:rPr lang="en-US" altLang="zh-CN" dirty="0" smtClean="0"/>
              <a:t>---WEB</a:t>
            </a:r>
            <a:r>
              <a:rPr lang="zh-CN" altLang="en-US" dirty="0" smtClean="0"/>
              <a:t>认证</a:t>
            </a:r>
            <a:endParaRPr lang="zh-CN" altLang="en-US" dirty="0"/>
          </a:p>
        </p:txBody>
      </p:sp>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sp>
        <p:nvSpPr>
          <p:cNvPr id="2" name="文本框 1"/>
          <p:cNvSpPr txBox="1"/>
          <p:nvPr/>
        </p:nvSpPr>
        <p:spPr>
          <a:xfrm>
            <a:off x="811975" y="1312201"/>
            <a:ext cx="9229535" cy="3354777"/>
          </a:xfrm>
          <a:prstGeom prst="rect">
            <a:avLst/>
          </a:prstGeom>
          <a:noFill/>
        </p:spPr>
        <p:txBody>
          <a:bodyPr wrap="square" lIns="106692" tIns="53346" rIns="106692" bIns="53346" rtlCol="0">
            <a:spAutoFit/>
          </a:bodyPr>
          <a:lstStyle/>
          <a:p>
            <a:pPr marL="333413" indent="-333413">
              <a:lnSpc>
                <a:spcPct val="150000"/>
              </a:lnSpc>
              <a:buFont typeface="Wingdings" charset="2"/>
              <a:buChar char="l"/>
            </a:pPr>
            <a:r>
              <a:rPr lang="zh-CN" altLang="en-US" sz="1900" b="1" dirty="0">
                <a:solidFill>
                  <a:srgbClr val="595959"/>
                </a:solidFill>
                <a:latin typeface="微软雅黑" pitchFamily="34" charset="-122"/>
                <a:ea typeface="微软雅黑" pitchFamily="34" charset="-122"/>
              </a:rPr>
              <a:t>用户主动下线流程：</a:t>
            </a:r>
            <a:endParaRPr lang="en-US" altLang="zh-CN" sz="1900" b="1" dirty="0">
              <a:solidFill>
                <a:srgbClr val="595959"/>
              </a:solidFill>
              <a:latin typeface="微软雅黑" pitchFamily="34" charset="-122"/>
              <a:ea typeface="微软雅黑" pitchFamily="34" charset="-122"/>
            </a:endParaRPr>
          </a:p>
          <a:p>
            <a:pPr marL="400096" indent="-400096">
              <a:buFont typeface="+mj-ea"/>
              <a:buAutoNum type="circleNumDbPlain"/>
            </a:pPr>
            <a:r>
              <a:rPr lang="zh-CN" altLang="en-US" sz="1900" dirty="0">
                <a:latin typeface="Microsoft YaHei" charset="-122"/>
                <a:ea typeface="Microsoft YaHei" charset="-122"/>
                <a:cs typeface="Microsoft YaHei" charset="-122"/>
              </a:rPr>
              <a:t>用户发起下线请求到 </a:t>
            </a:r>
            <a:r>
              <a:rPr lang="en-US" altLang="zh-CN" sz="1900" dirty="0">
                <a:latin typeface="Microsoft YaHei" charset="-122"/>
                <a:ea typeface="Microsoft YaHei" charset="-122"/>
                <a:cs typeface="Microsoft YaHei" charset="-122"/>
              </a:rPr>
              <a:t>SMP(</a:t>
            </a:r>
            <a:r>
              <a:rPr lang="zh-CN" altLang="en-US" sz="1900" dirty="0">
                <a:latin typeface="Microsoft YaHei" charset="-122"/>
                <a:ea typeface="Microsoft YaHei" charset="-122"/>
                <a:cs typeface="Microsoft YaHei" charset="-122"/>
              </a:rPr>
              <a:t>内置 </a:t>
            </a:r>
            <a:r>
              <a:rPr lang="en-US" altLang="zh-CN" sz="1900" dirty="0">
                <a:latin typeface="Microsoft YaHei" charset="-122"/>
                <a:ea typeface="Microsoft YaHei" charset="-122"/>
                <a:cs typeface="Microsoft YaHei" charset="-122"/>
              </a:rPr>
              <a:t>Portal); </a:t>
            </a:r>
          </a:p>
          <a:p>
            <a:pPr marL="400096" indent="-400096">
              <a:buFont typeface="+mj-ea"/>
              <a:buAutoNum type="circleNumDbPlain"/>
            </a:pP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向 </a:t>
            </a:r>
            <a:r>
              <a:rPr lang="en-US" altLang="zh-CN" sz="1900" dirty="0">
                <a:latin typeface="Microsoft YaHei" charset="-122"/>
                <a:ea typeface="Microsoft YaHei" charset="-122"/>
                <a:cs typeface="Microsoft YaHei" charset="-122"/>
              </a:rPr>
              <a:t>NAS </a:t>
            </a:r>
            <a:r>
              <a:rPr lang="zh-CN" altLang="en-US" sz="1900" dirty="0">
                <a:latin typeface="Microsoft YaHei" charset="-122"/>
                <a:ea typeface="Microsoft YaHei" charset="-122"/>
                <a:cs typeface="Microsoft YaHei" charset="-122"/>
              </a:rPr>
              <a:t>请求下线</a:t>
            </a:r>
            <a:r>
              <a:rPr lang="en-US" altLang="zh-CN" sz="1900" dirty="0">
                <a:latin typeface="Microsoft YaHei" charset="-122"/>
                <a:ea typeface="Microsoft YaHei" charset="-122"/>
                <a:cs typeface="Microsoft YaHei" charset="-122"/>
              </a:rPr>
              <a:t>; </a:t>
            </a:r>
          </a:p>
          <a:p>
            <a:pPr marL="400096" indent="-400096">
              <a:buFont typeface="+mj-ea"/>
              <a:buAutoNum type="circleNumDbPlain"/>
            </a:pPr>
            <a:r>
              <a:rPr lang="en-US" altLang="zh-CN" sz="1900" dirty="0">
                <a:latin typeface="Microsoft YaHei" charset="-122"/>
                <a:ea typeface="Microsoft YaHei" charset="-122"/>
                <a:cs typeface="Microsoft YaHei" charset="-122"/>
              </a:rPr>
              <a:t>NAS </a:t>
            </a:r>
            <a:r>
              <a:rPr lang="zh-CN" altLang="en-US" sz="1900" dirty="0">
                <a:latin typeface="Microsoft YaHei" charset="-122"/>
                <a:ea typeface="Microsoft YaHei" charset="-122"/>
                <a:cs typeface="Microsoft YaHei" charset="-122"/>
              </a:rPr>
              <a:t>回应 </a:t>
            </a: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下线请求</a:t>
            </a:r>
            <a:r>
              <a:rPr lang="en-US" altLang="zh-CN" sz="1900" dirty="0">
                <a:latin typeface="Microsoft YaHei" charset="-122"/>
                <a:ea typeface="Microsoft YaHei" charset="-122"/>
                <a:cs typeface="Microsoft YaHei" charset="-122"/>
              </a:rPr>
              <a:t>; </a:t>
            </a:r>
          </a:p>
          <a:p>
            <a:pPr marL="400096" indent="-400096">
              <a:buFont typeface="+mj-ea"/>
              <a:buAutoNum type="circleNumDbPlain"/>
            </a:pPr>
            <a:r>
              <a:rPr lang="en-US" altLang="zh-CN" sz="1900" dirty="0">
                <a:latin typeface="Microsoft YaHei" charset="-122"/>
                <a:ea typeface="Microsoft YaHei" charset="-122"/>
                <a:cs typeface="Microsoft YaHei" charset="-122"/>
              </a:rPr>
              <a:t>NAS </a:t>
            </a:r>
            <a:r>
              <a:rPr lang="zh-CN" altLang="en-US" sz="1900" dirty="0">
                <a:latin typeface="Microsoft YaHei" charset="-122"/>
                <a:ea typeface="Microsoft YaHei" charset="-122"/>
                <a:cs typeface="Microsoft YaHei" charset="-122"/>
              </a:rPr>
              <a:t>向 </a:t>
            </a: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发起记账结束报文</a:t>
            </a:r>
            <a:r>
              <a:rPr lang="en-US" altLang="zh-CN" sz="1900" dirty="0">
                <a:latin typeface="Microsoft YaHei" charset="-122"/>
                <a:ea typeface="Microsoft YaHei" charset="-122"/>
                <a:cs typeface="Microsoft YaHei" charset="-122"/>
              </a:rPr>
              <a:t>; </a:t>
            </a:r>
          </a:p>
          <a:p>
            <a:pPr marL="400096" indent="-400096">
              <a:buFont typeface="+mj-ea"/>
              <a:buAutoNum type="circleNumDbPlain"/>
            </a:pP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响应记账结束</a:t>
            </a:r>
            <a:r>
              <a:rPr lang="en-US" altLang="zh-CN" sz="1900" dirty="0">
                <a:latin typeface="Microsoft YaHei" charset="-122"/>
                <a:ea typeface="Microsoft YaHei" charset="-122"/>
                <a:cs typeface="Microsoft YaHei" charset="-122"/>
              </a:rPr>
              <a:t>; </a:t>
            </a:r>
          </a:p>
          <a:p>
            <a:pPr marL="400096" indent="-400096">
              <a:buFont typeface="+mj-ea"/>
              <a:buAutoNum type="circleNumDbPlain"/>
            </a:pP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推送下线结果页面给用户 </a:t>
            </a:r>
          </a:p>
          <a:p>
            <a:pPr>
              <a:lnSpc>
                <a:spcPct val="150000"/>
              </a:lnSpc>
            </a:pPr>
            <a:endParaRPr lang="en-US" altLang="zh-CN" sz="1900" b="1" dirty="0">
              <a:solidFill>
                <a:srgbClr val="595959"/>
              </a:solidFill>
              <a:latin typeface="微软雅黑" pitchFamily="34" charset="-122"/>
              <a:ea typeface="微软雅黑" pitchFamily="34" charset="-122"/>
            </a:endParaRPr>
          </a:p>
          <a:p>
            <a:pPr marL="400096" indent="-400096">
              <a:buFont typeface="+mj-ea"/>
              <a:buAutoNum type="circleNumDbPlain"/>
            </a:pPr>
            <a:endParaRPr lang="en-US" altLang="zh-CN" sz="1900" b="1" dirty="0">
              <a:solidFill>
                <a:srgbClr val="595959"/>
              </a:solidFill>
              <a:latin typeface="微软雅黑" pitchFamily="34" charset="-122"/>
              <a:ea typeface="微软雅黑" pitchFamily="34" charset="-122"/>
            </a:endParaRPr>
          </a:p>
          <a:p>
            <a:endParaRPr kumimoji="1" lang="zh-CN" altLang="en-US" dirty="0"/>
          </a:p>
        </p:txBody>
      </p:sp>
      <p:pic>
        <p:nvPicPr>
          <p:cNvPr id="5" name="图片 4"/>
          <p:cNvPicPr>
            <a:picLocks noChangeAspect="1"/>
          </p:cNvPicPr>
          <p:nvPr/>
        </p:nvPicPr>
        <p:blipFill>
          <a:blip r:embed="rId2"/>
          <a:stretch>
            <a:fillRect/>
          </a:stretch>
        </p:blipFill>
        <p:spPr>
          <a:xfrm>
            <a:off x="1638077" y="3664463"/>
            <a:ext cx="7840898" cy="3696411"/>
          </a:xfrm>
          <a:prstGeom prst="rect">
            <a:avLst/>
          </a:prstGeom>
        </p:spPr>
      </p:pic>
    </p:spTree>
    <p:extLst>
      <p:ext uri="{BB962C8B-B14F-4D97-AF65-F5344CB8AC3E}">
        <p14:creationId xmlns:p14="http://schemas.microsoft.com/office/powerpoint/2010/main" val="246678223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zh-CN" altLang="en-US" dirty="0"/>
              <a:t>接</a:t>
            </a:r>
            <a:r>
              <a:rPr lang="zh-CN" altLang="en-US" dirty="0" smtClean="0"/>
              <a:t>入认证</a:t>
            </a:r>
            <a:r>
              <a:rPr lang="en-US" altLang="zh-CN" dirty="0" smtClean="0"/>
              <a:t>---WEB</a:t>
            </a:r>
            <a:r>
              <a:rPr lang="zh-CN" altLang="en-US" dirty="0" smtClean="0"/>
              <a:t>认证</a:t>
            </a:r>
            <a:endParaRPr lang="zh-CN" altLang="en-US" dirty="0"/>
          </a:p>
        </p:txBody>
      </p:sp>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sp>
        <p:nvSpPr>
          <p:cNvPr id="2" name="文本框 1"/>
          <p:cNvSpPr txBox="1"/>
          <p:nvPr/>
        </p:nvSpPr>
        <p:spPr>
          <a:xfrm>
            <a:off x="811975" y="1312201"/>
            <a:ext cx="9229535" cy="3354777"/>
          </a:xfrm>
          <a:prstGeom prst="rect">
            <a:avLst/>
          </a:prstGeom>
          <a:noFill/>
        </p:spPr>
        <p:txBody>
          <a:bodyPr wrap="square" lIns="106692" tIns="53346" rIns="106692" bIns="53346" rtlCol="0">
            <a:spAutoFit/>
          </a:bodyPr>
          <a:lstStyle/>
          <a:p>
            <a:pPr marL="333413" indent="-333413">
              <a:lnSpc>
                <a:spcPct val="150000"/>
              </a:lnSpc>
              <a:buFont typeface="Wingdings" charset="2"/>
              <a:buChar char="l"/>
            </a:pPr>
            <a:r>
              <a:rPr lang="zh-CN" altLang="en-US" sz="1900" b="1" dirty="0">
                <a:solidFill>
                  <a:srgbClr val="595959"/>
                </a:solidFill>
                <a:latin typeface="微软雅黑" pitchFamily="34" charset="-122"/>
                <a:ea typeface="微软雅黑" pitchFamily="34" charset="-122"/>
              </a:rPr>
              <a:t>用户主动下线流程：</a:t>
            </a:r>
            <a:endParaRPr lang="en-US" altLang="zh-CN" sz="1900" b="1" dirty="0">
              <a:solidFill>
                <a:srgbClr val="595959"/>
              </a:solidFill>
              <a:latin typeface="微软雅黑" pitchFamily="34" charset="-122"/>
              <a:ea typeface="微软雅黑" pitchFamily="34" charset="-122"/>
            </a:endParaRPr>
          </a:p>
          <a:p>
            <a:pPr marL="400096" indent="-400096">
              <a:buFont typeface="+mj-ea"/>
              <a:buAutoNum type="circleNumDbPlain"/>
            </a:pPr>
            <a:r>
              <a:rPr lang="zh-CN" altLang="en-US" sz="1900" dirty="0">
                <a:latin typeface="Microsoft YaHei" charset="-122"/>
                <a:ea typeface="Microsoft YaHei" charset="-122"/>
                <a:cs typeface="Microsoft YaHei" charset="-122"/>
              </a:rPr>
              <a:t>用户发起下线请求到 </a:t>
            </a:r>
            <a:r>
              <a:rPr lang="en-US" altLang="zh-CN" sz="1900" dirty="0">
                <a:latin typeface="Microsoft YaHei" charset="-122"/>
                <a:ea typeface="Microsoft YaHei" charset="-122"/>
                <a:cs typeface="Microsoft YaHei" charset="-122"/>
              </a:rPr>
              <a:t>SMP(</a:t>
            </a:r>
            <a:r>
              <a:rPr lang="zh-CN" altLang="en-US" sz="1900" dirty="0">
                <a:latin typeface="Microsoft YaHei" charset="-122"/>
                <a:ea typeface="Microsoft YaHei" charset="-122"/>
                <a:cs typeface="Microsoft YaHei" charset="-122"/>
              </a:rPr>
              <a:t>内置 </a:t>
            </a:r>
            <a:r>
              <a:rPr lang="en-US" altLang="zh-CN" sz="1900" dirty="0">
                <a:latin typeface="Microsoft YaHei" charset="-122"/>
                <a:ea typeface="Microsoft YaHei" charset="-122"/>
                <a:cs typeface="Microsoft YaHei" charset="-122"/>
              </a:rPr>
              <a:t>Portal); </a:t>
            </a:r>
          </a:p>
          <a:p>
            <a:pPr marL="400096" indent="-400096">
              <a:buFont typeface="+mj-ea"/>
              <a:buAutoNum type="circleNumDbPlain"/>
            </a:pP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向 </a:t>
            </a:r>
            <a:r>
              <a:rPr lang="en-US" altLang="zh-CN" sz="1900" dirty="0">
                <a:latin typeface="Microsoft YaHei" charset="-122"/>
                <a:ea typeface="Microsoft YaHei" charset="-122"/>
                <a:cs typeface="Microsoft YaHei" charset="-122"/>
              </a:rPr>
              <a:t>NAS </a:t>
            </a:r>
            <a:r>
              <a:rPr lang="zh-CN" altLang="en-US" sz="1900" dirty="0">
                <a:latin typeface="Microsoft YaHei" charset="-122"/>
                <a:ea typeface="Microsoft YaHei" charset="-122"/>
                <a:cs typeface="Microsoft YaHei" charset="-122"/>
              </a:rPr>
              <a:t>请求下线</a:t>
            </a:r>
            <a:r>
              <a:rPr lang="en-US" altLang="zh-CN" sz="1900" dirty="0">
                <a:latin typeface="Microsoft YaHei" charset="-122"/>
                <a:ea typeface="Microsoft YaHei" charset="-122"/>
                <a:cs typeface="Microsoft YaHei" charset="-122"/>
              </a:rPr>
              <a:t>; </a:t>
            </a:r>
          </a:p>
          <a:p>
            <a:pPr marL="400096" indent="-400096">
              <a:buFont typeface="+mj-ea"/>
              <a:buAutoNum type="circleNumDbPlain"/>
            </a:pPr>
            <a:r>
              <a:rPr lang="en-US" altLang="zh-CN" sz="1900" dirty="0">
                <a:latin typeface="Microsoft YaHei" charset="-122"/>
                <a:ea typeface="Microsoft YaHei" charset="-122"/>
                <a:cs typeface="Microsoft YaHei" charset="-122"/>
              </a:rPr>
              <a:t>NAS </a:t>
            </a:r>
            <a:r>
              <a:rPr lang="zh-CN" altLang="en-US" sz="1900" dirty="0">
                <a:latin typeface="Microsoft YaHei" charset="-122"/>
                <a:ea typeface="Microsoft YaHei" charset="-122"/>
                <a:cs typeface="Microsoft YaHei" charset="-122"/>
              </a:rPr>
              <a:t>回应 </a:t>
            </a: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下线请求</a:t>
            </a:r>
            <a:r>
              <a:rPr lang="en-US" altLang="zh-CN" sz="1900" dirty="0">
                <a:latin typeface="Microsoft YaHei" charset="-122"/>
                <a:ea typeface="Microsoft YaHei" charset="-122"/>
                <a:cs typeface="Microsoft YaHei" charset="-122"/>
              </a:rPr>
              <a:t>; </a:t>
            </a:r>
          </a:p>
          <a:p>
            <a:pPr marL="400096" indent="-400096">
              <a:buFont typeface="+mj-ea"/>
              <a:buAutoNum type="circleNumDbPlain"/>
            </a:pPr>
            <a:r>
              <a:rPr lang="en-US" altLang="zh-CN" sz="1900" dirty="0">
                <a:latin typeface="Microsoft YaHei" charset="-122"/>
                <a:ea typeface="Microsoft YaHei" charset="-122"/>
                <a:cs typeface="Microsoft YaHei" charset="-122"/>
              </a:rPr>
              <a:t>NAS </a:t>
            </a:r>
            <a:r>
              <a:rPr lang="zh-CN" altLang="en-US" sz="1900" dirty="0">
                <a:latin typeface="Microsoft YaHei" charset="-122"/>
                <a:ea typeface="Microsoft YaHei" charset="-122"/>
                <a:cs typeface="Microsoft YaHei" charset="-122"/>
              </a:rPr>
              <a:t>向 </a:t>
            </a: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发起记账结束报文</a:t>
            </a:r>
            <a:r>
              <a:rPr lang="en-US" altLang="zh-CN" sz="1900" dirty="0">
                <a:latin typeface="Microsoft YaHei" charset="-122"/>
                <a:ea typeface="Microsoft YaHei" charset="-122"/>
                <a:cs typeface="Microsoft YaHei" charset="-122"/>
              </a:rPr>
              <a:t>; </a:t>
            </a:r>
          </a:p>
          <a:p>
            <a:pPr marL="400096" indent="-400096">
              <a:buFont typeface="+mj-ea"/>
              <a:buAutoNum type="circleNumDbPlain"/>
            </a:pP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响应记账结束</a:t>
            </a:r>
            <a:r>
              <a:rPr lang="en-US" altLang="zh-CN" sz="1900" dirty="0">
                <a:latin typeface="Microsoft YaHei" charset="-122"/>
                <a:ea typeface="Microsoft YaHei" charset="-122"/>
                <a:cs typeface="Microsoft YaHei" charset="-122"/>
              </a:rPr>
              <a:t>; </a:t>
            </a:r>
          </a:p>
          <a:p>
            <a:pPr marL="400096" indent="-400096">
              <a:buFont typeface="+mj-ea"/>
              <a:buAutoNum type="circleNumDbPlain"/>
            </a:pPr>
            <a:r>
              <a:rPr lang="en-US" altLang="zh-CN" sz="1900" dirty="0">
                <a:latin typeface="Microsoft YaHei" charset="-122"/>
                <a:ea typeface="Microsoft YaHei" charset="-122"/>
                <a:cs typeface="Microsoft YaHei" charset="-122"/>
              </a:rPr>
              <a:t>SMP </a:t>
            </a:r>
            <a:r>
              <a:rPr lang="zh-CN" altLang="en-US" sz="1900" dirty="0">
                <a:latin typeface="Microsoft YaHei" charset="-122"/>
                <a:ea typeface="Microsoft YaHei" charset="-122"/>
                <a:cs typeface="Microsoft YaHei" charset="-122"/>
              </a:rPr>
              <a:t>推送下线结果页面给用户 </a:t>
            </a:r>
          </a:p>
          <a:p>
            <a:pPr>
              <a:lnSpc>
                <a:spcPct val="150000"/>
              </a:lnSpc>
            </a:pPr>
            <a:endParaRPr lang="en-US" altLang="zh-CN" sz="1900" b="1" dirty="0">
              <a:solidFill>
                <a:srgbClr val="595959"/>
              </a:solidFill>
              <a:latin typeface="微软雅黑" pitchFamily="34" charset="-122"/>
              <a:ea typeface="微软雅黑" pitchFamily="34" charset="-122"/>
            </a:endParaRPr>
          </a:p>
          <a:p>
            <a:pPr marL="400096" indent="-400096">
              <a:buFont typeface="+mj-ea"/>
              <a:buAutoNum type="circleNumDbPlain"/>
            </a:pPr>
            <a:endParaRPr lang="en-US" altLang="zh-CN" sz="1900" b="1" dirty="0">
              <a:solidFill>
                <a:srgbClr val="595959"/>
              </a:solidFill>
              <a:latin typeface="微软雅黑" pitchFamily="34" charset="-122"/>
              <a:ea typeface="微软雅黑" pitchFamily="34" charset="-122"/>
            </a:endParaRPr>
          </a:p>
          <a:p>
            <a:endParaRPr kumimoji="1" lang="zh-CN" altLang="en-US" dirty="0"/>
          </a:p>
        </p:txBody>
      </p:sp>
      <p:pic>
        <p:nvPicPr>
          <p:cNvPr id="5" name="图片 4"/>
          <p:cNvPicPr>
            <a:picLocks noChangeAspect="1"/>
          </p:cNvPicPr>
          <p:nvPr/>
        </p:nvPicPr>
        <p:blipFill>
          <a:blip r:embed="rId2"/>
          <a:stretch>
            <a:fillRect/>
          </a:stretch>
        </p:blipFill>
        <p:spPr>
          <a:xfrm>
            <a:off x="1638077" y="3664463"/>
            <a:ext cx="7840898" cy="3696411"/>
          </a:xfrm>
          <a:prstGeom prst="rect">
            <a:avLst/>
          </a:prstGeom>
        </p:spPr>
      </p:pic>
    </p:spTree>
    <p:extLst>
      <p:ext uri="{BB962C8B-B14F-4D97-AF65-F5344CB8AC3E}">
        <p14:creationId xmlns:p14="http://schemas.microsoft.com/office/powerpoint/2010/main" val="282858431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sp>
        <p:nvSpPr>
          <p:cNvPr id="51" name="标题 1"/>
          <p:cNvSpPr txBox="1">
            <a:spLocks/>
          </p:cNvSpPr>
          <p:nvPr/>
        </p:nvSpPr>
        <p:spPr>
          <a:xfrm>
            <a:off x="797733" y="304090"/>
            <a:ext cx="8751846" cy="907521"/>
          </a:xfrm>
          <a:prstGeom prst="rect">
            <a:avLst/>
          </a:prstGeom>
          <a:noFill/>
          <a:ln w="9525">
            <a:noFill/>
            <a:miter lim="800000"/>
            <a:headEnd/>
            <a:tailEnd/>
          </a:ln>
        </p:spPr>
        <p:txBody>
          <a:bodyPr vert="horz" wrap="square" lIns="106692" tIns="53346" rIns="106692" bIns="53346" numCol="1" anchor="ctr" anchorCtr="0" compatLnSpc="1">
            <a:prstTxWarp prst="textNoShape">
              <a:avLst/>
            </a:prstTxWarp>
          </a:bodyPr>
          <a:lstStyle>
            <a:lvl1pPr algn="l" rtl="0" eaLnBrk="0" fontAlgn="base" hangingPunct="0">
              <a:spcBef>
                <a:spcPct val="0"/>
              </a:spcBef>
              <a:spcAft>
                <a:spcPct val="0"/>
              </a:spcAft>
              <a:defRPr sz="2400">
                <a:solidFill>
                  <a:srgbClr val="595959"/>
                </a:solidFill>
                <a:latin typeface="微软雅黑" pitchFamily="34" charset="-122"/>
                <a:ea typeface="微软雅黑" pitchFamily="34" charset="-122"/>
                <a:cs typeface="+mj-cs"/>
              </a:defRPr>
            </a:lvl1pPr>
            <a:lvl2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2pPr>
            <a:lvl3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3pPr>
            <a:lvl4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4pPr>
            <a:lvl5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5pPr>
            <a:lvl6pPr marL="457200" algn="l" rtl="0" fontAlgn="base">
              <a:spcBef>
                <a:spcPct val="0"/>
              </a:spcBef>
              <a:spcAft>
                <a:spcPct val="0"/>
              </a:spcAft>
              <a:defRPr sz="2400">
                <a:solidFill>
                  <a:schemeClr val="tx2"/>
                </a:solidFill>
                <a:latin typeface="Arial" charset="0"/>
              </a:defRPr>
            </a:lvl6pPr>
            <a:lvl7pPr marL="914400" algn="l" rtl="0" fontAlgn="base">
              <a:spcBef>
                <a:spcPct val="0"/>
              </a:spcBef>
              <a:spcAft>
                <a:spcPct val="0"/>
              </a:spcAft>
              <a:defRPr sz="2400">
                <a:solidFill>
                  <a:schemeClr val="tx2"/>
                </a:solidFill>
                <a:latin typeface="Arial" charset="0"/>
              </a:defRPr>
            </a:lvl7pPr>
            <a:lvl8pPr marL="1371600" algn="l" rtl="0" fontAlgn="base">
              <a:spcBef>
                <a:spcPct val="0"/>
              </a:spcBef>
              <a:spcAft>
                <a:spcPct val="0"/>
              </a:spcAft>
              <a:defRPr sz="2400">
                <a:solidFill>
                  <a:schemeClr val="tx2"/>
                </a:solidFill>
                <a:latin typeface="Arial" charset="0"/>
              </a:defRPr>
            </a:lvl8pPr>
            <a:lvl9pPr marL="1828800" algn="l" rtl="0" fontAlgn="base">
              <a:spcBef>
                <a:spcPct val="0"/>
              </a:spcBef>
              <a:spcAft>
                <a:spcPct val="0"/>
              </a:spcAft>
              <a:defRPr sz="2400">
                <a:solidFill>
                  <a:schemeClr val="tx2"/>
                </a:solidFill>
                <a:latin typeface="Arial" charset="0"/>
              </a:defRPr>
            </a:lvl9pPr>
          </a:lstStyle>
          <a:p>
            <a:r>
              <a:rPr lang="en-US" altLang="zh-CN" sz="3300"/>
              <a:t>802.11i—EAP</a:t>
            </a:r>
            <a:endParaRPr lang="zh-CN" altLang="en-US" sz="3300" dirty="0"/>
          </a:p>
        </p:txBody>
      </p:sp>
      <p:sp>
        <p:nvSpPr>
          <p:cNvPr id="52" name="内容占位符 2"/>
          <p:cNvSpPr txBox="1">
            <a:spLocks/>
          </p:cNvSpPr>
          <p:nvPr/>
        </p:nvSpPr>
        <p:spPr>
          <a:xfrm>
            <a:off x="751027" y="1396211"/>
            <a:ext cx="9206449" cy="1764196"/>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a:lnSpc>
                <a:spcPct val="150000"/>
              </a:lnSpc>
            </a:pPr>
            <a:r>
              <a:rPr lang="en-US" altLang="zh-CN" sz="2100" dirty="0"/>
              <a:t>IEEE 802.1X </a:t>
            </a:r>
            <a:r>
              <a:rPr lang="zh-CN" altLang="en-US" sz="2100" dirty="0"/>
              <a:t>并不能算是个标准 </a:t>
            </a:r>
            <a:r>
              <a:rPr lang="en-US" altLang="zh-CN" sz="2100" dirty="0"/>
              <a:t>, </a:t>
            </a:r>
            <a:r>
              <a:rPr lang="zh-CN" altLang="en-US" sz="2100" dirty="0"/>
              <a:t>而是个架构 </a:t>
            </a:r>
            <a:r>
              <a:rPr lang="en-US" altLang="zh-CN" sz="2100" dirty="0"/>
              <a:t>(framework)</a:t>
            </a:r>
            <a:r>
              <a:rPr lang="zh-CN" altLang="en-US" sz="2100" dirty="0"/>
              <a:t>；</a:t>
            </a:r>
          </a:p>
          <a:p>
            <a:pPr>
              <a:lnSpc>
                <a:spcPct val="150000"/>
              </a:lnSpc>
            </a:pPr>
            <a:r>
              <a:rPr lang="zh-CN" altLang="en-US" sz="2100" dirty="0"/>
              <a:t>该以什么方式来实作 认证</a:t>
            </a:r>
            <a:r>
              <a:rPr lang="en-US" altLang="zh-CN" sz="2100" dirty="0"/>
              <a:t>? </a:t>
            </a:r>
            <a:r>
              <a:rPr lang="zh-CN" altLang="en-US" sz="2100" dirty="0"/>
              <a:t>要选择那一种 </a:t>
            </a:r>
            <a:r>
              <a:rPr lang="en-US" altLang="zh-CN" sz="2100" dirty="0"/>
              <a:t>EAP method? </a:t>
            </a:r>
          </a:p>
          <a:p>
            <a:pPr>
              <a:lnSpc>
                <a:spcPct val="150000"/>
              </a:lnSpc>
            </a:pPr>
            <a:r>
              <a:rPr lang="en-US" altLang="zh-CN" sz="2100" dirty="0"/>
              <a:t>EAP</a:t>
            </a:r>
            <a:r>
              <a:rPr lang="zh-CN" altLang="en-US" sz="2100" dirty="0"/>
              <a:t>帧被封装到</a:t>
            </a:r>
            <a:r>
              <a:rPr lang="en-US" altLang="zh-CN" sz="2100" dirty="0" err="1"/>
              <a:t>EAPoL</a:t>
            </a:r>
            <a:endParaRPr lang="zh-CN" altLang="en-US" sz="2100" dirty="0"/>
          </a:p>
        </p:txBody>
      </p:sp>
      <p:grpSp>
        <p:nvGrpSpPr>
          <p:cNvPr id="54" name="组合 53"/>
          <p:cNvGrpSpPr/>
          <p:nvPr/>
        </p:nvGrpSpPr>
        <p:grpSpPr>
          <a:xfrm>
            <a:off x="1087164" y="3275816"/>
            <a:ext cx="7226953" cy="1662116"/>
            <a:chOff x="898309" y="3312347"/>
            <a:chExt cx="6192688" cy="1424671"/>
          </a:xfrm>
        </p:grpSpPr>
        <p:grpSp>
          <p:nvGrpSpPr>
            <p:cNvPr id="56" name="组合 55"/>
            <p:cNvGrpSpPr/>
            <p:nvPr/>
          </p:nvGrpSpPr>
          <p:grpSpPr>
            <a:xfrm>
              <a:off x="898309" y="3312347"/>
              <a:ext cx="6192688" cy="415663"/>
              <a:chOff x="323528" y="3689729"/>
              <a:chExt cx="6192688" cy="415663"/>
            </a:xfrm>
          </p:grpSpPr>
          <p:sp>
            <p:nvSpPr>
              <p:cNvPr id="70" name="矩形 69"/>
              <p:cNvSpPr/>
              <p:nvPr/>
            </p:nvSpPr>
            <p:spPr bwMode="auto">
              <a:xfrm>
                <a:off x="323528" y="3689729"/>
                <a:ext cx="576064" cy="415663"/>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sz="1600">
                    <a:solidFill>
                      <a:schemeClr val="bg1"/>
                    </a:solidFill>
                    <a:latin typeface="微软雅黑" pitchFamily="34" charset="-122"/>
                    <a:ea typeface="微软雅黑" pitchFamily="34" charset="-122"/>
                  </a:rPr>
                  <a:t>DA</a:t>
                </a:r>
                <a:endParaRPr lang="zh-CN" altLang="en-US" sz="1600">
                  <a:solidFill>
                    <a:schemeClr val="bg1"/>
                  </a:solidFill>
                  <a:latin typeface="微软雅黑" pitchFamily="34" charset="-122"/>
                  <a:ea typeface="微软雅黑" pitchFamily="34" charset="-122"/>
                </a:endParaRPr>
              </a:p>
            </p:txBody>
          </p:sp>
          <p:sp>
            <p:nvSpPr>
              <p:cNvPr id="79" name="矩形 78"/>
              <p:cNvSpPr/>
              <p:nvPr/>
            </p:nvSpPr>
            <p:spPr bwMode="auto">
              <a:xfrm>
                <a:off x="899592" y="3689729"/>
                <a:ext cx="576064" cy="415663"/>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sz="1600">
                    <a:solidFill>
                      <a:schemeClr val="bg1"/>
                    </a:solidFill>
                    <a:latin typeface="微软雅黑" pitchFamily="34" charset="-122"/>
                    <a:ea typeface="微软雅黑" pitchFamily="34" charset="-122"/>
                  </a:rPr>
                  <a:t>SA</a:t>
                </a:r>
                <a:endParaRPr lang="zh-CN" altLang="en-US" sz="1600">
                  <a:solidFill>
                    <a:schemeClr val="bg1"/>
                  </a:solidFill>
                  <a:latin typeface="微软雅黑" pitchFamily="34" charset="-122"/>
                  <a:ea typeface="微软雅黑" pitchFamily="34" charset="-122"/>
                </a:endParaRPr>
              </a:p>
            </p:txBody>
          </p:sp>
          <p:sp>
            <p:nvSpPr>
              <p:cNvPr id="80" name="矩形 79"/>
              <p:cNvSpPr/>
              <p:nvPr/>
            </p:nvSpPr>
            <p:spPr bwMode="auto">
              <a:xfrm>
                <a:off x="1475656" y="3689729"/>
                <a:ext cx="1368152" cy="415663"/>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1400">
                    <a:solidFill>
                      <a:schemeClr val="bg1"/>
                    </a:solidFill>
                    <a:latin typeface="微软雅黑" pitchFamily="34" charset="-122"/>
                    <a:ea typeface="微软雅黑" pitchFamily="34" charset="-122"/>
                  </a:rPr>
                  <a:t>Ethernet Type</a:t>
                </a:r>
              </a:p>
              <a:p>
                <a:pPr algn="ctr"/>
                <a:r>
                  <a:rPr lang="en-US" altLang="zh-CN" sz="1400">
                    <a:solidFill>
                      <a:schemeClr val="bg1"/>
                    </a:solidFill>
                    <a:latin typeface="微软雅黑" pitchFamily="34" charset="-122"/>
                    <a:ea typeface="微软雅黑" pitchFamily="34" charset="-122"/>
                  </a:rPr>
                  <a:t>EAPoL</a:t>
                </a:r>
                <a:r>
                  <a:rPr lang="en-US" altLang="zh-CN" sz="1300">
                    <a:solidFill>
                      <a:schemeClr val="bg1"/>
                    </a:solidFill>
                    <a:latin typeface="微软雅黑" pitchFamily="34" charset="-122"/>
                    <a:ea typeface="微软雅黑" pitchFamily="34" charset="-122"/>
                  </a:rPr>
                  <a:t>(0x888e)</a:t>
                </a:r>
                <a:endParaRPr lang="zh-CN" altLang="en-US" sz="1400">
                  <a:solidFill>
                    <a:schemeClr val="bg1"/>
                  </a:solidFill>
                  <a:latin typeface="微软雅黑" pitchFamily="34" charset="-122"/>
                  <a:ea typeface="微软雅黑" pitchFamily="34" charset="-122"/>
                </a:endParaRPr>
              </a:p>
            </p:txBody>
          </p:sp>
          <p:sp>
            <p:nvSpPr>
              <p:cNvPr id="81" name="矩形 80"/>
              <p:cNvSpPr/>
              <p:nvPr/>
            </p:nvSpPr>
            <p:spPr bwMode="auto">
              <a:xfrm>
                <a:off x="5940152" y="3689729"/>
                <a:ext cx="576064" cy="415663"/>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sz="1600">
                    <a:solidFill>
                      <a:schemeClr val="bg1"/>
                    </a:solidFill>
                    <a:latin typeface="微软雅黑" pitchFamily="34" charset="-122"/>
                    <a:ea typeface="微软雅黑" pitchFamily="34" charset="-122"/>
                  </a:rPr>
                  <a:t>FCS</a:t>
                </a:r>
                <a:endParaRPr lang="zh-CN" altLang="en-US" sz="1600">
                  <a:solidFill>
                    <a:schemeClr val="bg1"/>
                  </a:solidFill>
                  <a:latin typeface="微软雅黑" pitchFamily="34" charset="-122"/>
                  <a:ea typeface="微软雅黑" pitchFamily="34" charset="-122"/>
                </a:endParaRPr>
              </a:p>
            </p:txBody>
          </p:sp>
          <p:sp>
            <p:nvSpPr>
              <p:cNvPr id="83" name="矩形 82"/>
              <p:cNvSpPr/>
              <p:nvPr/>
            </p:nvSpPr>
            <p:spPr bwMode="auto">
              <a:xfrm>
                <a:off x="2843808" y="3689729"/>
                <a:ext cx="1080120" cy="415663"/>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1400">
                    <a:solidFill>
                      <a:schemeClr val="bg1"/>
                    </a:solidFill>
                    <a:latin typeface="微软雅黑" pitchFamily="34" charset="-122"/>
                    <a:ea typeface="微软雅黑" pitchFamily="34" charset="-122"/>
                  </a:rPr>
                  <a:t>Protocol Version</a:t>
                </a:r>
                <a:endParaRPr lang="zh-CN" altLang="en-US" sz="1400">
                  <a:solidFill>
                    <a:schemeClr val="bg1"/>
                  </a:solidFill>
                  <a:latin typeface="微软雅黑" pitchFamily="34" charset="-122"/>
                  <a:ea typeface="微软雅黑" pitchFamily="34" charset="-122"/>
                </a:endParaRPr>
              </a:p>
            </p:txBody>
          </p:sp>
          <p:sp>
            <p:nvSpPr>
              <p:cNvPr id="84" name="矩形 83"/>
              <p:cNvSpPr/>
              <p:nvPr/>
            </p:nvSpPr>
            <p:spPr bwMode="auto">
              <a:xfrm>
                <a:off x="3923928" y="3689729"/>
                <a:ext cx="684076" cy="415663"/>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1600">
                    <a:solidFill>
                      <a:schemeClr val="bg1"/>
                    </a:solidFill>
                    <a:latin typeface="微软雅黑" pitchFamily="34" charset="-122"/>
                    <a:ea typeface="微软雅黑" pitchFamily="34" charset="-122"/>
                  </a:rPr>
                  <a:t>Type</a:t>
                </a:r>
                <a:endParaRPr lang="zh-CN" altLang="en-US" sz="1600">
                  <a:solidFill>
                    <a:schemeClr val="bg1"/>
                  </a:solidFill>
                  <a:latin typeface="微软雅黑" pitchFamily="34" charset="-122"/>
                  <a:ea typeface="微软雅黑" pitchFamily="34" charset="-122"/>
                </a:endParaRPr>
              </a:p>
            </p:txBody>
          </p:sp>
          <p:sp>
            <p:nvSpPr>
              <p:cNvPr id="85" name="矩形 84"/>
              <p:cNvSpPr/>
              <p:nvPr/>
            </p:nvSpPr>
            <p:spPr bwMode="auto">
              <a:xfrm>
                <a:off x="4605269" y="3689729"/>
                <a:ext cx="684076" cy="415663"/>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1600">
                    <a:solidFill>
                      <a:schemeClr val="bg1"/>
                    </a:solidFill>
                    <a:latin typeface="微软雅黑" pitchFamily="34" charset="-122"/>
                    <a:ea typeface="微软雅黑" pitchFamily="34" charset="-122"/>
                  </a:rPr>
                  <a:t>Length</a:t>
                </a:r>
                <a:endParaRPr lang="zh-CN" altLang="en-US" sz="1600">
                  <a:solidFill>
                    <a:schemeClr val="bg1"/>
                  </a:solidFill>
                  <a:latin typeface="微软雅黑" pitchFamily="34" charset="-122"/>
                  <a:ea typeface="微软雅黑" pitchFamily="34" charset="-122"/>
                </a:endParaRPr>
              </a:p>
            </p:txBody>
          </p:sp>
          <p:sp>
            <p:nvSpPr>
              <p:cNvPr id="86" name="矩形 85"/>
              <p:cNvSpPr/>
              <p:nvPr/>
            </p:nvSpPr>
            <p:spPr bwMode="auto">
              <a:xfrm>
                <a:off x="5289345" y="3689729"/>
                <a:ext cx="684076" cy="415663"/>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1600">
                    <a:solidFill>
                      <a:schemeClr val="bg1"/>
                    </a:solidFill>
                    <a:latin typeface="微软雅黑" pitchFamily="34" charset="-122"/>
                    <a:ea typeface="微软雅黑" pitchFamily="34" charset="-122"/>
                  </a:rPr>
                  <a:t>Data</a:t>
                </a:r>
                <a:endParaRPr lang="zh-CN" altLang="en-US" sz="1600">
                  <a:solidFill>
                    <a:schemeClr val="bg1"/>
                  </a:solidFill>
                  <a:latin typeface="微软雅黑" pitchFamily="34" charset="-122"/>
                  <a:ea typeface="微软雅黑" pitchFamily="34" charset="-122"/>
                </a:endParaRPr>
              </a:p>
            </p:txBody>
          </p:sp>
        </p:grpSp>
        <p:grpSp>
          <p:nvGrpSpPr>
            <p:cNvPr id="57" name="组合 56"/>
            <p:cNvGrpSpPr/>
            <p:nvPr/>
          </p:nvGrpSpPr>
          <p:grpSpPr>
            <a:xfrm>
              <a:off x="3122917" y="4376978"/>
              <a:ext cx="3968080" cy="360040"/>
              <a:chOff x="1039788" y="3933056"/>
              <a:chExt cx="3968080" cy="360040"/>
            </a:xfrm>
            <a:solidFill>
              <a:srgbClr val="00B0F0"/>
            </a:solidFill>
          </p:grpSpPr>
          <p:sp>
            <p:nvSpPr>
              <p:cNvPr id="60" name="Text Box 5"/>
              <p:cNvSpPr txBox="1">
                <a:spLocks noChangeArrowheads="1"/>
              </p:cNvSpPr>
              <p:nvPr/>
            </p:nvSpPr>
            <p:spPr bwMode="auto">
              <a:xfrm>
                <a:off x="1039788" y="3933056"/>
                <a:ext cx="723900" cy="360040"/>
              </a:xfrm>
              <a:prstGeom prst="rect">
                <a:avLst/>
              </a:prstGeom>
              <a:grp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algn="ctr">
                  <a:lnSpc>
                    <a:spcPts val="1300"/>
                  </a:lnSpc>
                  <a:defRPr sz="1400">
                    <a:solidFill>
                      <a:schemeClr val="bg1"/>
                    </a:solidFill>
                    <a:latin typeface="微软雅黑" pitchFamily="34" charset="-122"/>
                    <a:ea typeface="微软雅黑" pitchFamily="34" charset="-122"/>
                  </a:defRPr>
                </a:lvl1pPr>
              </a:lstStyle>
              <a:p>
                <a:pPr>
                  <a:lnSpc>
                    <a:spcPct val="100000"/>
                  </a:lnSpc>
                </a:pPr>
                <a:r>
                  <a:rPr lang="en-US" altLang="zh-CN"/>
                  <a:t>Code</a:t>
                </a:r>
              </a:p>
            </p:txBody>
          </p:sp>
          <p:sp>
            <p:nvSpPr>
              <p:cNvPr id="61" name="Text Box 6"/>
              <p:cNvSpPr txBox="1">
                <a:spLocks noChangeArrowheads="1"/>
              </p:cNvSpPr>
              <p:nvPr/>
            </p:nvSpPr>
            <p:spPr bwMode="auto">
              <a:xfrm>
                <a:off x="1760165" y="3933056"/>
                <a:ext cx="1011635" cy="360040"/>
              </a:xfrm>
              <a:prstGeom prst="rect">
                <a:avLst/>
              </a:prstGeom>
              <a:grp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algn="ctr">
                  <a:lnSpc>
                    <a:spcPts val="1300"/>
                  </a:lnSpc>
                  <a:defRPr sz="1400">
                    <a:solidFill>
                      <a:schemeClr val="bg1"/>
                    </a:solidFill>
                    <a:latin typeface="微软雅黑" pitchFamily="34" charset="-122"/>
                    <a:ea typeface="微软雅黑" pitchFamily="34" charset="-122"/>
                  </a:defRPr>
                </a:lvl1pPr>
              </a:lstStyle>
              <a:p>
                <a:pPr>
                  <a:lnSpc>
                    <a:spcPct val="100000"/>
                  </a:lnSpc>
                </a:pPr>
                <a:r>
                  <a:rPr lang="en-US" altLang="zh-CN"/>
                  <a:t>Identifier</a:t>
                </a:r>
              </a:p>
            </p:txBody>
          </p:sp>
          <p:sp>
            <p:nvSpPr>
              <p:cNvPr id="62" name="Text Box 7"/>
              <p:cNvSpPr txBox="1">
                <a:spLocks noChangeArrowheads="1"/>
              </p:cNvSpPr>
              <p:nvPr/>
            </p:nvSpPr>
            <p:spPr bwMode="auto">
              <a:xfrm>
                <a:off x="2771800" y="3933056"/>
                <a:ext cx="867916" cy="360040"/>
              </a:xfrm>
              <a:prstGeom prst="rect">
                <a:avLst/>
              </a:prstGeom>
              <a:grp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defPPr>
                  <a:defRPr lang="en-US"/>
                </a:defPPr>
                <a:lvl1pPr algn="ctr">
                  <a:lnSpc>
                    <a:spcPts val="1300"/>
                  </a:lnSpc>
                  <a:defRPr sz="1400">
                    <a:solidFill>
                      <a:schemeClr val="bg1"/>
                    </a:solidFill>
                    <a:latin typeface="微软雅黑" pitchFamily="34" charset="-122"/>
                    <a:ea typeface="微软雅黑" pitchFamily="34" charset="-122"/>
                  </a:defRPr>
                </a:lvl1pPr>
              </a:lstStyle>
              <a:p>
                <a:pPr>
                  <a:lnSpc>
                    <a:spcPct val="100000"/>
                  </a:lnSpc>
                </a:pPr>
                <a:r>
                  <a:rPr lang="en-US" altLang="zh-CN"/>
                  <a:t>Length</a:t>
                </a:r>
              </a:p>
            </p:txBody>
          </p:sp>
          <p:sp>
            <p:nvSpPr>
              <p:cNvPr id="63" name="Text Box 8"/>
              <p:cNvSpPr txBox="1">
                <a:spLocks noChangeArrowheads="1"/>
              </p:cNvSpPr>
              <p:nvPr/>
            </p:nvSpPr>
            <p:spPr bwMode="auto">
              <a:xfrm>
                <a:off x="3635896" y="3933056"/>
                <a:ext cx="691375" cy="360040"/>
              </a:xfrm>
              <a:prstGeom prst="rect">
                <a:avLst/>
              </a:prstGeom>
              <a:grp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algn="ctr">
                  <a:lnSpc>
                    <a:spcPts val="1300"/>
                  </a:lnSpc>
                  <a:defRPr sz="1400">
                    <a:solidFill>
                      <a:schemeClr val="bg1"/>
                    </a:solidFill>
                    <a:latin typeface="微软雅黑" pitchFamily="34" charset="-122"/>
                    <a:ea typeface="微软雅黑" pitchFamily="34" charset="-122"/>
                  </a:defRPr>
                </a:lvl1pPr>
              </a:lstStyle>
              <a:p>
                <a:pPr>
                  <a:lnSpc>
                    <a:spcPct val="100000"/>
                  </a:lnSpc>
                </a:pPr>
                <a:r>
                  <a:rPr lang="en-US" altLang="zh-CN" b="1">
                    <a:solidFill>
                      <a:srgbClr val="C00000"/>
                    </a:solidFill>
                  </a:rPr>
                  <a:t>Type</a:t>
                </a:r>
              </a:p>
            </p:txBody>
          </p:sp>
          <p:sp>
            <p:nvSpPr>
              <p:cNvPr id="69" name="Text Box 9"/>
              <p:cNvSpPr txBox="1">
                <a:spLocks noChangeArrowheads="1"/>
              </p:cNvSpPr>
              <p:nvPr/>
            </p:nvSpPr>
            <p:spPr bwMode="auto">
              <a:xfrm>
                <a:off x="4283968" y="3933056"/>
                <a:ext cx="723900" cy="360040"/>
              </a:xfrm>
              <a:prstGeom prst="rect">
                <a:avLst/>
              </a:prstGeom>
              <a:grp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algn="ctr">
                  <a:lnSpc>
                    <a:spcPts val="1300"/>
                  </a:lnSpc>
                  <a:defRPr sz="1400">
                    <a:solidFill>
                      <a:schemeClr val="bg1"/>
                    </a:solidFill>
                    <a:latin typeface="微软雅黑" pitchFamily="34" charset="-122"/>
                    <a:ea typeface="微软雅黑" pitchFamily="34" charset="-122"/>
                  </a:defRPr>
                </a:lvl1pPr>
              </a:lstStyle>
              <a:p>
                <a:pPr>
                  <a:lnSpc>
                    <a:spcPct val="100000"/>
                  </a:lnSpc>
                </a:pPr>
                <a:r>
                  <a:rPr lang="en-US" altLang="zh-CN" smtClean="0"/>
                  <a:t>Data</a:t>
                </a:r>
                <a:endParaRPr lang="en-US" altLang="zh-CN"/>
              </a:p>
            </p:txBody>
          </p:sp>
        </p:grpSp>
        <p:cxnSp>
          <p:nvCxnSpPr>
            <p:cNvPr id="58" name="直接连接符 57"/>
            <p:cNvCxnSpPr/>
            <p:nvPr/>
          </p:nvCxnSpPr>
          <p:spPr bwMode="auto">
            <a:xfrm>
              <a:off x="6548202" y="3728010"/>
              <a:ext cx="542795" cy="6489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直接连接符 58"/>
            <p:cNvCxnSpPr/>
            <p:nvPr/>
          </p:nvCxnSpPr>
          <p:spPr bwMode="auto">
            <a:xfrm flipH="1">
              <a:off x="3122917" y="3728010"/>
              <a:ext cx="2741209" cy="64896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pic>
        <p:nvPicPr>
          <p:cNvPr id="92" name="图片 4" descr="油漆.jpg"/>
          <p:cNvPicPr>
            <a:picLocks noGrp="1" noChangeAspect="1"/>
          </p:cNvPicPr>
          <p:nvPr isPhoto="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77562" y="5518248"/>
            <a:ext cx="2452494" cy="204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 name="直接连接符 102"/>
          <p:cNvCxnSpPr/>
          <p:nvPr/>
        </p:nvCxnSpPr>
        <p:spPr bwMode="auto">
          <a:xfrm flipH="1">
            <a:off x="3907004" y="4937932"/>
            <a:ext cx="2810461" cy="12612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直接连接符 103"/>
          <p:cNvCxnSpPr/>
          <p:nvPr/>
        </p:nvCxnSpPr>
        <p:spPr bwMode="auto">
          <a:xfrm>
            <a:off x="7480641" y="4937932"/>
            <a:ext cx="1261144" cy="126121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5" name="流程图: 联系 104"/>
          <p:cNvSpPr/>
          <p:nvPr/>
        </p:nvSpPr>
        <p:spPr bwMode="auto">
          <a:xfrm>
            <a:off x="5554424" y="6160021"/>
            <a:ext cx="1307221" cy="448186"/>
          </a:xfrm>
          <a:prstGeom prst="flowChartConnector">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1600"/>
              <a:t>MD5</a:t>
            </a:r>
            <a:endParaRPr lang="zh-CN" altLang="en-US" sz="1600">
              <a:solidFill>
                <a:schemeClr val="bg1"/>
              </a:solidFill>
              <a:latin typeface="微软雅黑" pitchFamily="34" charset="-122"/>
              <a:ea typeface="微软雅黑" pitchFamily="34" charset="-122"/>
            </a:endParaRPr>
          </a:p>
        </p:txBody>
      </p:sp>
      <p:sp>
        <p:nvSpPr>
          <p:cNvPr id="106" name="流程图: 联系 105"/>
          <p:cNvSpPr/>
          <p:nvPr/>
        </p:nvSpPr>
        <p:spPr bwMode="auto">
          <a:xfrm>
            <a:off x="5069563" y="6913741"/>
            <a:ext cx="1520011" cy="448186"/>
          </a:xfrm>
          <a:prstGeom prst="flowChartConnector">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1600"/>
              <a:t>MSChapv2</a:t>
            </a:r>
            <a:endParaRPr lang="zh-CN" altLang="en-US" sz="1600">
              <a:solidFill>
                <a:schemeClr val="bg1"/>
              </a:solidFill>
              <a:latin typeface="微软雅黑" pitchFamily="34" charset="-122"/>
              <a:ea typeface="微软雅黑" pitchFamily="34" charset="-122"/>
            </a:endParaRPr>
          </a:p>
        </p:txBody>
      </p:sp>
      <p:sp>
        <p:nvSpPr>
          <p:cNvPr id="107" name="流程图: 联系 106"/>
          <p:cNvSpPr/>
          <p:nvPr/>
        </p:nvSpPr>
        <p:spPr bwMode="auto">
          <a:xfrm>
            <a:off x="5175958" y="5437858"/>
            <a:ext cx="1307221" cy="448186"/>
          </a:xfrm>
          <a:prstGeom prst="flowChartConnector">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1600"/>
              <a:t>PEAP</a:t>
            </a:r>
            <a:endParaRPr lang="zh-CN" altLang="en-US" sz="1600">
              <a:solidFill>
                <a:schemeClr val="bg1"/>
              </a:solidFill>
              <a:latin typeface="微软雅黑" pitchFamily="34" charset="-122"/>
              <a:ea typeface="微软雅黑" pitchFamily="34" charset="-122"/>
            </a:endParaRPr>
          </a:p>
        </p:txBody>
      </p:sp>
      <p:sp>
        <p:nvSpPr>
          <p:cNvPr id="108" name="流程图: 联系 107"/>
          <p:cNvSpPr/>
          <p:nvPr/>
        </p:nvSpPr>
        <p:spPr bwMode="auto">
          <a:xfrm>
            <a:off x="3868736" y="6195838"/>
            <a:ext cx="1307221" cy="448186"/>
          </a:xfrm>
          <a:prstGeom prst="flowChartConnector">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1600"/>
              <a:t>TTLS</a:t>
            </a:r>
            <a:endParaRPr lang="zh-CN" altLang="en-US" sz="1600">
              <a:solidFill>
                <a:schemeClr val="bg1"/>
              </a:solidFill>
              <a:latin typeface="微软雅黑" pitchFamily="34" charset="-122"/>
              <a:ea typeface="微软雅黑" pitchFamily="34" charset="-122"/>
            </a:endParaRPr>
          </a:p>
        </p:txBody>
      </p:sp>
      <p:sp>
        <p:nvSpPr>
          <p:cNvPr id="109" name="流程图: 联系 108"/>
          <p:cNvSpPr/>
          <p:nvPr/>
        </p:nvSpPr>
        <p:spPr bwMode="auto">
          <a:xfrm>
            <a:off x="6904620" y="6801151"/>
            <a:ext cx="1307221" cy="448186"/>
          </a:xfrm>
          <a:prstGeom prst="flowChartConnector">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1600"/>
              <a:t>TLS</a:t>
            </a:r>
            <a:endParaRPr lang="zh-CN" altLang="en-US" sz="1600">
              <a:solidFill>
                <a:schemeClr val="bg1"/>
              </a:solidFill>
              <a:latin typeface="微软雅黑" pitchFamily="34" charset="-122"/>
              <a:ea typeface="微软雅黑" pitchFamily="34" charset="-122"/>
            </a:endParaRPr>
          </a:p>
        </p:txBody>
      </p:sp>
      <p:sp>
        <p:nvSpPr>
          <p:cNvPr id="110" name="流程图: 联系 109"/>
          <p:cNvSpPr/>
          <p:nvPr/>
        </p:nvSpPr>
        <p:spPr bwMode="auto">
          <a:xfrm>
            <a:off x="6638764" y="5344446"/>
            <a:ext cx="1307221" cy="448186"/>
          </a:xfrm>
          <a:prstGeom prst="flowChartConnector">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1600"/>
              <a:t>SIM</a:t>
            </a:r>
            <a:endParaRPr lang="zh-CN" altLang="en-US" sz="1600">
              <a:solidFill>
                <a:schemeClr val="bg1"/>
              </a:solidFill>
              <a:latin typeface="微软雅黑" pitchFamily="34" charset="-122"/>
              <a:ea typeface="微软雅黑" pitchFamily="34" charset="-122"/>
            </a:endParaRPr>
          </a:p>
        </p:txBody>
      </p:sp>
      <p:sp>
        <p:nvSpPr>
          <p:cNvPr id="111" name="流程图: 联系 110"/>
          <p:cNvSpPr/>
          <p:nvPr/>
        </p:nvSpPr>
        <p:spPr bwMode="auto">
          <a:xfrm>
            <a:off x="7177291" y="6040880"/>
            <a:ext cx="1307221" cy="448186"/>
          </a:xfrm>
          <a:prstGeom prst="flowChartConnector">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z="1600"/>
              <a:t>AKA</a:t>
            </a:r>
            <a:endParaRPr lang="zh-CN" altLang="en-US" sz="160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8846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1" descr="修路.jpg"/>
          <p:cNvPicPr>
            <a:picLocks noGrp="1" noChangeAspect="1"/>
          </p:cNvPicPr>
          <p:nvPr isPhoto="1"/>
        </p:nvPicPr>
        <p:blipFill>
          <a:blip r:embed="rId2">
            <a:extLst>
              <a:ext uri="{28A0092B-C50C-407E-A947-70E740481C1C}">
                <a14:useLocalDpi xmlns:a14="http://schemas.microsoft.com/office/drawing/2010/main"/>
              </a:ext>
            </a:extLst>
          </a:blip>
          <a:srcRect/>
          <a:stretch>
            <a:fillRect/>
          </a:stretch>
        </p:blipFill>
        <p:spPr bwMode="auto">
          <a:xfrm>
            <a:off x="8001530" y="3807404"/>
            <a:ext cx="2669646"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sp>
        <p:nvSpPr>
          <p:cNvPr id="33" name="标题 1"/>
          <p:cNvSpPr txBox="1">
            <a:spLocks/>
          </p:cNvSpPr>
          <p:nvPr/>
        </p:nvSpPr>
        <p:spPr>
          <a:xfrm>
            <a:off x="797733" y="304090"/>
            <a:ext cx="8751846" cy="907521"/>
          </a:xfrm>
          <a:prstGeom prst="rect">
            <a:avLst/>
          </a:prstGeom>
          <a:noFill/>
          <a:ln w="9525">
            <a:noFill/>
            <a:miter lim="800000"/>
            <a:headEnd/>
            <a:tailEnd/>
          </a:ln>
        </p:spPr>
        <p:txBody>
          <a:bodyPr vert="horz" wrap="square" lIns="106692" tIns="53346" rIns="106692" bIns="53346" numCol="1" anchor="ctr" anchorCtr="0" compatLnSpc="1">
            <a:prstTxWarp prst="textNoShape">
              <a:avLst/>
            </a:prstTxWarp>
          </a:bodyPr>
          <a:lstStyle>
            <a:lvl1pPr algn="l" rtl="0" eaLnBrk="0" fontAlgn="base" hangingPunct="0">
              <a:spcBef>
                <a:spcPct val="0"/>
              </a:spcBef>
              <a:spcAft>
                <a:spcPct val="0"/>
              </a:spcAft>
              <a:defRPr sz="2400">
                <a:solidFill>
                  <a:srgbClr val="595959"/>
                </a:solidFill>
                <a:latin typeface="微软雅黑" pitchFamily="34" charset="-122"/>
                <a:ea typeface="微软雅黑" pitchFamily="34" charset="-122"/>
                <a:cs typeface="+mj-cs"/>
              </a:defRPr>
            </a:lvl1pPr>
            <a:lvl2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2pPr>
            <a:lvl3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3pPr>
            <a:lvl4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4pPr>
            <a:lvl5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5pPr>
            <a:lvl6pPr marL="457200" algn="l" rtl="0" fontAlgn="base">
              <a:spcBef>
                <a:spcPct val="0"/>
              </a:spcBef>
              <a:spcAft>
                <a:spcPct val="0"/>
              </a:spcAft>
              <a:defRPr sz="2400">
                <a:solidFill>
                  <a:schemeClr val="tx2"/>
                </a:solidFill>
                <a:latin typeface="Arial" charset="0"/>
              </a:defRPr>
            </a:lvl6pPr>
            <a:lvl7pPr marL="914400" algn="l" rtl="0" fontAlgn="base">
              <a:spcBef>
                <a:spcPct val="0"/>
              </a:spcBef>
              <a:spcAft>
                <a:spcPct val="0"/>
              </a:spcAft>
              <a:defRPr sz="2400">
                <a:solidFill>
                  <a:schemeClr val="tx2"/>
                </a:solidFill>
                <a:latin typeface="Arial" charset="0"/>
              </a:defRPr>
            </a:lvl7pPr>
            <a:lvl8pPr marL="1371600" algn="l" rtl="0" fontAlgn="base">
              <a:spcBef>
                <a:spcPct val="0"/>
              </a:spcBef>
              <a:spcAft>
                <a:spcPct val="0"/>
              </a:spcAft>
              <a:defRPr sz="2400">
                <a:solidFill>
                  <a:schemeClr val="tx2"/>
                </a:solidFill>
                <a:latin typeface="Arial" charset="0"/>
              </a:defRPr>
            </a:lvl8pPr>
            <a:lvl9pPr marL="1828800" algn="l" rtl="0" fontAlgn="base">
              <a:spcBef>
                <a:spcPct val="0"/>
              </a:spcBef>
              <a:spcAft>
                <a:spcPct val="0"/>
              </a:spcAft>
              <a:defRPr sz="2400">
                <a:solidFill>
                  <a:schemeClr val="tx2"/>
                </a:solidFill>
                <a:latin typeface="Arial" charset="0"/>
              </a:defRPr>
            </a:lvl9pPr>
          </a:lstStyle>
          <a:p>
            <a:r>
              <a:rPr lang="en-US" altLang="zh-CN" sz="3300"/>
              <a:t>802.11i—EAP</a:t>
            </a:r>
            <a:endParaRPr lang="zh-CN" altLang="en-US" sz="3300" dirty="0"/>
          </a:p>
        </p:txBody>
      </p:sp>
      <p:sp>
        <p:nvSpPr>
          <p:cNvPr id="34" name="内容占位符 2"/>
          <p:cNvSpPr txBox="1">
            <a:spLocks/>
          </p:cNvSpPr>
          <p:nvPr/>
        </p:nvSpPr>
        <p:spPr>
          <a:xfrm>
            <a:off x="797733" y="1396211"/>
            <a:ext cx="9159743" cy="5628625"/>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buNone/>
            </a:pPr>
            <a:r>
              <a:rPr lang="en-US" altLang="zh-CN" sz="2800"/>
              <a:t>EAP-MD5</a:t>
            </a:r>
            <a:r>
              <a:rPr lang="zh-CN" altLang="en-US" sz="2800"/>
              <a:t>：</a:t>
            </a:r>
            <a:r>
              <a:rPr lang="zh-CN" altLang="en-US" smtClean="0"/>
              <a:t>消息摘要质问</a:t>
            </a:r>
          </a:p>
          <a:p>
            <a:pPr lvl="1"/>
            <a:endParaRPr lang="en-US" altLang="zh-CN" sz="2100"/>
          </a:p>
          <a:p>
            <a:pPr lvl="1"/>
            <a:r>
              <a:rPr lang="zh-CN" altLang="en-US" sz="2100"/>
              <a:t>通过</a:t>
            </a:r>
            <a:r>
              <a:rPr lang="en-US" altLang="zh-CN" sz="2100"/>
              <a:t>Radius</a:t>
            </a:r>
            <a:r>
              <a:rPr lang="zh-CN" altLang="en-US" sz="2100"/>
              <a:t>服务器提供简单的集中用户认证</a:t>
            </a:r>
            <a:endParaRPr lang="en-US" altLang="zh-CN" sz="2100"/>
          </a:p>
          <a:p>
            <a:pPr lvl="1"/>
            <a:r>
              <a:rPr lang="en-US" altLang="zh-CN" sz="2100"/>
              <a:t>Radius</a:t>
            </a:r>
            <a:r>
              <a:rPr lang="zh-CN" altLang="en-US" sz="2100"/>
              <a:t>不需要证书，也不需要再</a:t>
            </a:r>
            <a:r>
              <a:rPr lang="en-US" altLang="zh-CN" sz="2100"/>
              <a:t>STA</a:t>
            </a:r>
            <a:r>
              <a:rPr lang="zh-CN" altLang="en-US" sz="2100"/>
              <a:t>种安装其他信息</a:t>
            </a:r>
            <a:endParaRPr lang="en-US" altLang="zh-CN" sz="2100"/>
          </a:p>
          <a:p>
            <a:pPr lvl="1"/>
            <a:r>
              <a:rPr lang="en-US" altLang="zh-CN" sz="2100"/>
              <a:t>STA</a:t>
            </a:r>
            <a:r>
              <a:rPr lang="zh-CN" altLang="en-US" sz="2100"/>
              <a:t>认证，</a:t>
            </a:r>
            <a:r>
              <a:rPr lang="en-US" altLang="zh-CN" sz="2100"/>
              <a:t>Radius</a:t>
            </a:r>
            <a:r>
              <a:rPr lang="zh-CN" altLang="en-US" sz="2100"/>
              <a:t>只检查用户名和口令是否匹配。</a:t>
            </a:r>
            <a:endParaRPr lang="en-US" altLang="zh-CN" sz="2100"/>
          </a:p>
          <a:p>
            <a:pPr lvl="1"/>
            <a:r>
              <a:rPr lang="zh-CN" altLang="en-US" sz="2100"/>
              <a:t>提供单向认证，只实现</a:t>
            </a:r>
            <a:r>
              <a:rPr lang="en-US" altLang="zh-CN" sz="2100"/>
              <a:t>STA</a:t>
            </a:r>
            <a:r>
              <a:rPr lang="zh-CN" altLang="en-US" sz="2100"/>
              <a:t>到</a:t>
            </a:r>
            <a:r>
              <a:rPr lang="en-US" altLang="zh-CN" sz="2100"/>
              <a:t>Radius</a:t>
            </a:r>
            <a:r>
              <a:rPr lang="zh-CN" altLang="en-US" sz="2100"/>
              <a:t>的认证，不保证服务器到客户端的认证</a:t>
            </a:r>
            <a:endParaRPr lang="en-US" altLang="zh-CN" sz="2100"/>
          </a:p>
          <a:p>
            <a:pPr lvl="1"/>
            <a:endParaRPr lang="en-US" altLang="zh-CN" sz="2100"/>
          </a:p>
          <a:p>
            <a:pPr lvl="1"/>
            <a:endParaRPr lang="en-US" altLang="zh-CN" sz="2100"/>
          </a:p>
          <a:p>
            <a:pPr marL="533461" lvl="1" indent="0">
              <a:buNone/>
            </a:pPr>
            <a:r>
              <a:rPr lang="en-US" altLang="zh-CN"/>
              <a:t>EAP-MD5</a:t>
            </a:r>
            <a:r>
              <a:rPr lang="zh-CN" altLang="en-US"/>
              <a:t>是</a:t>
            </a:r>
            <a:r>
              <a:rPr lang="en-US" altLang="zh-CN"/>
              <a:t>EAP</a:t>
            </a:r>
            <a:r>
              <a:rPr lang="zh-CN" altLang="en-US"/>
              <a:t>标准各种最低级别的安全保障</a:t>
            </a:r>
            <a:endParaRPr lang="zh-CN" altLang="en-US" dirty="0"/>
          </a:p>
        </p:txBody>
      </p:sp>
    </p:spTree>
    <p:extLst>
      <p:ext uri="{BB962C8B-B14F-4D97-AF65-F5344CB8AC3E}">
        <p14:creationId xmlns:p14="http://schemas.microsoft.com/office/powerpoint/2010/main" val="289039522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sp>
        <p:nvSpPr>
          <p:cNvPr id="33" name="标题 1"/>
          <p:cNvSpPr txBox="1">
            <a:spLocks/>
          </p:cNvSpPr>
          <p:nvPr/>
        </p:nvSpPr>
        <p:spPr>
          <a:xfrm>
            <a:off x="797733" y="304090"/>
            <a:ext cx="8751846" cy="907521"/>
          </a:xfrm>
          <a:prstGeom prst="rect">
            <a:avLst/>
          </a:prstGeom>
          <a:noFill/>
          <a:ln w="9525">
            <a:noFill/>
            <a:miter lim="800000"/>
            <a:headEnd/>
            <a:tailEnd/>
          </a:ln>
        </p:spPr>
        <p:txBody>
          <a:bodyPr vert="horz" wrap="square" lIns="106692" tIns="53346" rIns="106692" bIns="53346" numCol="1" anchor="ctr" anchorCtr="0" compatLnSpc="1">
            <a:prstTxWarp prst="textNoShape">
              <a:avLst/>
            </a:prstTxWarp>
          </a:bodyPr>
          <a:lstStyle>
            <a:lvl1pPr algn="l" rtl="0" eaLnBrk="0" fontAlgn="base" hangingPunct="0">
              <a:spcBef>
                <a:spcPct val="0"/>
              </a:spcBef>
              <a:spcAft>
                <a:spcPct val="0"/>
              </a:spcAft>
              <a:defRPr sz="2400">
                <a:solidFill>
                  <a:srgbClr val="595959"/>
                </a:solidFill>
                <a:latin typeface="微软雅黑" pitchFamily="34" charset="-122"/>
                <a:ea typeface="微软雅黑" pitchFamily="34" charset="-122"/>
                <a:cs typeface="+mj-cs"/>
              </a:defRPr>
            </a:lvl1pPr>
            <a:lvl2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2pPr>
            <a:lvl3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3pPr>
            <a:lvl4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4pPr>
            <a:lvl5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5pPr>
            <a:lvl6pPr marL="457200" algn="l" rtl="0" fontAlgn="base">
              <a:spcBef>
                <a:spcPct val="0"/>
              </a:spcBef>
              <a:spcAft>
                <a:spcPct val="0"/>
              </a:spcAft>
              <a:defRPr sz="2400">
                <a:solidFill>
                  <a:schemeClr val="tx2"/>
                </a:solidFill>
                <a:latin typeface="Arial" charset="0"/>
              </a:defRPr>
            </a:lvl6pPr>
            <a:lvl7pPr marL="914400" algn="l" rtl="0" fontAlgn="base">
              <a:spcBef>
                <a:spcPct val="0"/>
              </a:spcBef>
              <a:spcAft>
                <a:spcPct val="0"/>
              </a:spcAft>
              <a:defRPr sz="2400">
                <a:solidFill>
                  <a:schemeClr val="tx2"/>
                </a:solidFill>
                <a:latin typeface="Arial" charset="0"/>
              </a:defRPr>
            </a:lvl7pPr>
            <a:lvl8pPr marL="1371600" algn="l" rtl="0" fontAlgn="base">
              <a:spcBef>
                <a:spcPct val="0"/>
              </a:spcBef>
              <a:spcAft>
                <a:spcPct val="0"/>
              </a:spcAft>
              <a:defRPr sz="2400">
                <a:solidFill>
                  <a:schemeClr val="tx2"/>
                </a:solidFill>
                <a:latin typeface="Arial" charset="0"/>
              </a:defRPr>
            </a:lvl8pPr>
            <a:lvl9pPr marL="1828800" algn="l" rtl="0" fontAlgn="base">
              <a:spcBef>
                <a:spcPct val="0"/>
              </a:spcBef>
              <a:spcAft>
                <a:spcPct val="0"/>
              </a:spcAft>
              <a:defRPr sz="2400">
                <a:solidFill>
                  <a:schemeClr val="tx2"/>
                </a:solidFill>
                <a:latin typeface="Arial" charset="0"/>
              </a:defRPr>
            </a:lvl9pPr>
          </a:lstStyle>
          <a:p>
            <a:r>
              <a:rPr lang="en-US" altLang="zh-CN" sz="3300"/>
              <a:t>802.11i—EAP</a:t>
            </a:r>
            <a:endParaRPr lang="zh-CN" altLang="en-US" sz="3300" dirty="0"/>
          </a:p>
        </p:txBody>
      </p:sp>
      <p:sp>
        <p:nvSpPr>
          <p:cNvPr id="34" name="内容占位符 2"/>
          <p:cNvSpPr txBox="1">
            <a:spLocks/>
          </p:cNvSpPr>
          <p:nvPr/>
        </p:nvSpPr>
        <p:spPr>
          <a:xfrm>
            <a:off x="377562" y="1396211"/>
            <a:ext cx="9579914" cy="5628625"/>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buNone/>
            </a:pPr>
            <a:r>
              <a:rPr lang="en-US" altLang="zh-CN" sz="2800"/>
              <a:t>EAP-TLS</a:t>
            </a:r>
            <a:r>
              <a:rPr lang="zh-CN" altLang="en-US" sz="2800"/>
              <a:t>：传输层安全</a:t>
            </a:r>
            <a:endParaRPr lang="zh-CN" altLang="en-US" smtClean="0"/>
          </a:p>
          <a:p>
            <a:pPr lvl="1"/>
            <a:endParaRPr lang="en-US" altLang="zh-CN" sz="2100"/>
          </a:p>
          <a:p>
            <a:pPr lvl="1"/>
            <a:r>
              <a:rPr lang="en-US" altLang="zh-CN" sz="2100"/>
              <a:t>IETF</a:t>
            </a:r>
            <a:r>
              <a:rPr lang="zh-CN" altLang="en-US" sz="2100"/>
              <a:t>标准，微软开发，支持好</a:t>
            </a:r>
            <a:endParaRPr lang="en-US" altLang="zh-CN" sz="2100"/>
          </a:p>
          <a:p>
            <a:pPr lvl="1"/>
            <a:r>
              <a:rPr lang="zh-CN" altLang="en-US" sz="2100"/>
              <a:t>使用公钥证书对</a:t>
            </a:r>
            <a:r>
              <a:rPr lang="en-US" altLang="zh-CN" sz="2100"/>
              <a:t>STA</a:t>
            </a:r>
            <a:r>
              <a:rPr lang="zh-CN" altLang="en-US" sz="2100"/>
              <a:t>和</a:t>
            </a:r>
            <a:r>
              <a:rPr lang="en-US" altLang="zh-CN" sz="2100"/>
              <a:t>Radius</a:t>
            </a:r>
            <a:r>
              <a:rPr lang="zh-CN" altLang="en-US" sz="2100"/>
              <a:t>服务器进行双向身份认证</a:t>
            </a:r>
            <a:endParaRPr lang="en-US" altLang="zh-CN" sz="2100"/>
          </a:p>
          <a:p>
            <a:pPr lvl="1"/>
            <a:r>
              <a:rPr lang="zh-CN" altLang="en-US" sz="2100"/>
              <a:t>在</a:t>
            </a:r>
            <a:r>
              <a:rPr lang="en-US" altLang="zh-CN" sz="2100"/>
              <a:t>STA</a:t>
            </a:r>
            <a:r>
              <a:rPr lang="zh-CN" altLang="en-US" sz="2100"/>
              <a:t>和</a:t>
            </a:r>
            <a:r>
              <a:rPr lang="en-US" altLang="zh-CN" sz="2100"/>
              <a:t>Radius</a:t>
            </a:r>
            <a:r>
              <a:rPr lang="zh-CN" altLang="en-US" sz="2100"/>
              <a:t>之间建立加密的</a:t>
            </a:r>
            <a:r>
              <a:rPr lang="en-US" altLang="zh-CN" sz="2100"/>
              <a:t>TLS</a:t>
            </a:r>
            <a:r>
              <a:rPr lang="zh-CN" altLang="en-US" sz="2100"/>
              <a:t>会话</a:t>
            </a:r>
            <a:endParaRPr lang="en-US" altLang="zh-CN" sz="2100"/>
          </a:p>
          <a:p>
            <a:pPr lvl="1"/>
            <a:r>
              <a:rPr lang="en-US" altLang="zh-CN" sz="2100"/>
              <a:t>STA</a:t>
            </a:r>
            <a:r>
              <a:rPr lang="zh-CN" altLang="en-US" sz="2100"/>
              <a:t>和</a:t>
            </a:r>
            <a:r>
              <a:rPr lang="en-US" altLang="zh-CN" sz="2100"/>
              <a:t>Radius</a:t>
            </a:r>
            <a:r>
              <a:rPr lang="zh-CN" altLang="en-US" sz="2100"/>
              <a:t>需要事先申请一个标准的</a:t>
            </a:r>
            <a:r>
              <a:rPr lang="en-US" altLang="zh-CN" sz="2100"/>
              <a:t>X.509</a:t>
            </a:r>
            <a:r>
              <a:rPr lang="zh-CN" altLang="en-US" sz="2100"/>
              <a:t>证书并安装，交换证书 </a:t>
            </a:r>
            <a:endParaRPr lang="en-US" altLang="zh-CN" sz="2100"/>
          </a:p>
          <a:p>
            <a:pPr lvl="1"/>
            <a:r>
              <a:rPr lang="zh-CN" altLang="en-US" sz="2100"/>
              <a:t>需要在</a:t>
            </a:r>
            <a:r>
              <a:rPr lang="en-US" altLang="zh-CN" sz="2100"/>
              <a:t>STA</a:t>
            </a:r>
            <a:r>
              <a:rPr lang="zh-CN" altLang="en-US" sz="2100"/>
              <a:t>和</a:t>
            </a:r>
            <a:r>
              <a:rPr lang="en-US" altLang="zh-CN" sz="2100"/>
              <a:t>Radius</a:t>
            </a:r>
            <a:r>
              <a:rPr lang="zh-CN" altLang="en-US" sz="2100"/>
              <a:t>双方管理证书，不适合大的</a:t>
            </a:r>
            <a:r>
              <a:rPr lang="en-US" altLang="zh-CN" sz="2100"/>
              <a:t>WLAN</a:t>
            </a:r>
            <a:r>
              <a:rPr lang="zh-CN" altLang="en-US" sz="2100"/>
              <a:t>，安装任务重</a:t>
            </a:r>
            <a:endParaRPr lang="en-US" altLang="zh-CN" sz="2100"/>
          </a:p>
          <a:p>
            <a:pPr lvl="1"/>
            <a:r>
              <a:rPr lang="zh-CN" altLang="en-US" sz="2100"/>
              <a:t>需要对</a:t>
            </a:r>
            <a:r>
              <a:rPr lang="en-US" altLang="zh-CN" sz="2100"/>
              <a:t>PKI</a:t>
            </a:r>
            <a:r>
              <a:rPr lang="zh-CN" altLang="en-US" sz="2100"/>
              <a:t>（</a:t>
            </a:r>
            <a:r>
              <a:rPr lang="en-US" altLang="zh-CN" sz="2100"/>
              <a:t>Public Key Infrastructure</a:t>
            </a:r>
            <a:r>
              <a:rPr lang="zh-CN" altLang="en-US" sz="2100"/>
              <a:t>）的依赖，如果机构没有自己的</a:t>
            </a:r>
            <a:r>
              <a:rPr lang="en-US" altLang="zh-CN" sz="2100"/>
              <a:t>PKI</a:t>
            </a:r>
            <a:r>
              <a:rPr lang="zh-CN" altLang="en-US" sz="2100"/>
              <a:t>，会很麻烦</a:t>
            </a:r>
            <a:endParaRPr lang="en-US" altLang="zh-CN" sz="2100"/>
          </a:p>
          <a:p>
            <a:pPr marL="533461" lvl="1" indent="0">
              <a:buNone/>
            </a:pPr>
            <a:endParaRPr lang="en-US" altLang="zh-CN" sz="2100"/>
          </a:p>
          <a:p>
            <a:pPr marL="533461" lvl="1" indent="0">
              <a:buNone/>
            </a:pPr>
            <a:r>
              <a:rPr lang="en-US" altLang="zh-CN"/>
              <a:t>EAP-TLS</a:t>
            </a:r>
            <a:r>
              <a:rPr lang="zh-CN" altLang="en-US"/>
              <a:t>是基于双向认证，并受平台的限制</a:t>
            </a:r>
            <a:endParaRPr lang="zh-CN" altLang="en-US" dirty="0"/>
          </a:p>
        </p:txBody>
      </p:sp>
      <p:pic>
        <p:nvPicPr>
          <p:cNvPr id="6" name="图片 2" descr="www_tuweimei_comComp_23681869_r9Bcx1zweqnhjG3S2w8SC2ZSgBSAsPDZ.jpg"/>
          <p:cNvPicPr>
            <a:picLocks noGrp="1" noChangeAspect="1"/>
          </p:cNvPicPr>
          <p:nvPr isPhoto="1"/>
        </p:nvPicPr>
        <p:blipFill>
          <a:blip r:embed="rId2" cstate="print">
            <a:extLst>
              <a:ext uri="{28A0092B-C50C-407E-A947-70E740481C1C}">
                <a14:useLocalDpi xmlns:a14="http://schemas.microsoft.com/office/drawing/2010/main"/>
              </a:ext>
            </a:extLst>
          </a:blip>
          <a:srcRect/>
          <a:stretch>
            <a:fillRect/>
          </a:stretch>
        </p:blipFill>
        <p:spPr bwMode="auto">
          <a:xfrm>
            <a:off x="7827170" y="317430"/>
            <a:ext cx="2158203" cy="2157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85473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2" descr="电工.jpg"/>
          <p:cNvPicPr>
            <a:picLocks noGrp="1" noChangeAspect="1"/>
          </p:cNvPicPr>
          <p:nvPr isPhoto="1"/>
        </p:nvPicPr>
        <p:blipFill>
          <a:blip r:embed="rId2">
            <a:extLst>
              <a:ext uri="{28A0092B-C50C-407E-A947-70E740481C1C}">
                <a14:useLocalDpi xmlns:a14="http://schemas.microsoft.com/office/drawing/2010/main"/>
              </a:ext>
            </a:extLst>
          </a:blip>
          <a:srcRect/>
          <a:stretch>
            <a:fillRect/>
          </a:stretch>
        </p:blipFill>
        <p:spPr bwMode="auto">
          <a:xfrm>
            <a:off x="7873410" y="4252528"/>
            <a:ext cx="2773133" cy="277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sp>
        <p:nvSpPr>
          <p:cNvPr id="33" name="标题 1"/>
          <p:cNvSpPr txBox="1">
            <a:spLocks/>
          </p:cNvSpPr>
          <p:nvPr/>
        </p:nvSpPr>
        <p:spPr>
          <a:xfrm>
            <a:off x="797733" y="304090"/>
            <a:ext cx="8751846" cy="907521"/>
          </a:xfrm>
          <a:prstGeom prst="rect">
            <a:avLst/>
          </a:prstGeom>
          <a:noFill/>
          <a:ln w="9525">
            <a:noFill/>
            <a:miter lim="800000"/>
            <a:headEnd/>
            <a:tailEnd/>
          </a:ln>
        </p:spPr>
        <p:txBody>
          <a:bodyPr vert="horz" wrap="square" lIns="106692" tIns="53346" rIns="106692" bIns="53346" numCol="1" anchor="ctr" anchorCtr="0" compatLnSpc="1">
            <a:prstTxWarp prst="textNoShape">
              <a:avLst/>
            </a:prstTxWarp>
          </a:bodyPr>
          <a:lstStyle>
            <a:lvl1pPr algn="l" rtl="0" eaLnBrk="0" fontAlgn="base" hangingPunct="0">
              <a:spcBef>
                <a:spcPct val="0"/>
              </a:spcBef>
              <a:spcAft>
                <a:spcPct val="0"/>
              </a:spcAft>
              <a:defRPr sz="2400">
                <a:solidFill>
                  <a:srgbClr val="595959"/>
                </a:solidFill>
                <a:latin typeface="微软雅黑" pitchFamily="34" charset="-122"/>
                <a:ea typeface="微软雅黑" pitchFamily="34" charset="-122"/>
                <a:cs typeface="+mj-cs"/>
              </a:defRPr>
            </a:lvl1pPr>
            <a:lvl2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2pPr>
            <a:lvl3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3pPr>
            <a:lvl4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4pPr>
            <a:lvl5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5pPr>
            <a:lvl6pPr marL="457200" algn="l" rtl="0" fontAlgn="base">
              <a:spcBef>
                <a:spcPct val="0"/>
              </a:spcBef>
              <a:spcAft>
                <a:spcPct val="0"/>
              </a:spcAft>
              <a:defRPr sz="2400">
                <a:solidFill>
                  <a:schemeClr val="tx2"/>
                </a:solidFill>
                <a:latin typeface="Arial" charset="0"/>
              </a:defRPr>
            </a:lvl6pPr>
            <a:lvl7pPr marL="914400" algn="l" rtl="0" fontAlgn="base">
              <a:spcBef>
                <a:spcPct val="0"/>
              </a:spcBef>
              <a:spcAft>
                <a:spcPct val="0"/>
              </a:spcAft>
              <a:defRPr sz="2400">
                <a:solidFill>
                  <a:schemeClr val="tx2"/>
                </a:solidFill>
                <a:latin typeface="Arial" charset="0"/>
              </a:defRPr>
            </a:lvl7pPr>
            <a:lvl8pPr marL="1371600" algn="l" rtl="0" fontAlgn="base">
              <a:spcBef>
                <a:spcPct val="0"/>
              </a:spcBef>
              <a:spcAft>
                <a:spcPct val="0"/>
              </a:spcAft>
              <a:defRPr sz="2400">
                <a:solidFill>
                  <a:schemeClr val="tx2"/>
                </a:solidFill>
                <a:latin typeface="Arial" charset="0"/>
              </a:defRPr>
            </a:lvl8pPr>
            <a:lvl9pPr marL="1828800" algn="l" rtl="0" fontAlgn="base">
              <a:spcBef>
                <a:spcPct val="0"/>
              </a:spcBef>
              <a:spcAft>
                <a:spcPct val="0"/>
              </a:spcAft>
              <a:defRPr sz="2400">
                <a:solidFill>
                  <a:schemeClr val="tx2"/>
                </a:solidFill>
                <a:latin typeface="Arial" charset="0"/>
              </a:defRPr>
            </a:lvl9pPr>
          </a:lstStyle>
          <a:p>
            <a:r>
              <a:rPr lang="en-US" altLang="zh-CN" sz="3300"/>
              <a:t>802.11i—EAP</a:t>
            </a:r>
            <a:endParaRPr lang="zh-CN" altLang="en-US" sz="3300" dirty="0"/>
          </a:p>
        </p:txBody>
      </p:sp>
      <p:sp>
        <p:nvSpPr>
          <p:cNvPr id="34" name="内容占位符 2"/>
          <p:cNvSpPr txBox="1">
            <a:spLocks/>
          </p:cNvSpPr>
          <p:nvPr/>
        </p:nvSpPr>
        <p:spPr>
          <a:xfrm>
            <a:off x="377562" y="1396211"/>
            <a:ext cx="9579914" cy="5628625"/>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buNone/>
            </a:pPr>
            <a:r>
              <a:rPr lang="en-US" altLang="zh-CN" sz="2800"/>
              <a:t>EAP-TTLS</a:t>
            </a:r>
            <a:r>
              <a:rPr lang="zh-CN" altLang="en-US" sz="2800"/>
              <a:t>：</a:t>
            </a:r>
            <a:r>
              <a:rPr lang="zh-CN" altLang="en-US" smtClean="0"/>
              <a:t>隧道传输层安全</a:t>
            </a:r>
          </a:p>
          <a:p>
            <a:pPr lvl="1"/>
            <a:endParaRPr lang="en-US" altLang="zh-CN" sz="2100"/>
          </a:p>
          <a:p>
            <a:pPr lvl="1"/>
            <a:r>
              <a:rPr lang="zh-CN" altLang="en-US" sz="2100"/>
              <a:t>由</a:t>
            </a:r>
            <a:r>
              <a:rPr lang="en-US" altLang="zh-CN" sz="2100"/>
              <a:t>Funk</a:t>
            </a:r>
            <a:r>
              <a:rPr lang="zh-CN" altLang="en-US" sz="2100"/>
              <a:t>公司开发，是</a:t>
            </a:r>
            <a:r>
              <a:rPr lang="en-US" altLang="zh-CN" sz="2100"/>
              <a:t>EAP-TLS</a:t>
            </a:r>
            <a:r>
              <a:rPr lang="zh-CN" altLang="en-US" sz="2100"/>
              <a:t>的扩展</a:t>
            </a:r>
            <a:endParaRPr lang="en-US" altLang="zh-CN" sz="2100"/>
          </a:p>
          <a:p>
            <a:pPr lvl="1"/>
            <a:r>
              <a:rPr lang="zh-CN" altLang="en-US" sz="2100"/>
              <a:t>通过加密隧道为</a:t>
            </a:r>
            <a:r>
              <a:rPr lang="en-US" altLang="zh-CN" sz="2100"/>
              <a:t>STA</a:t>
            </a:r>
            <a:r>
              <a:rPr lang="zh-CN" altLang="en-US" sz="2100"/>
              <a:t>和网络之间提供基于证书的双向认证</a:t>
            </a:r>
            <a:endParaRPr lang="en-US" altLang="zh-CN" sz="2100"/>
          </a:p>
          <a:p>
            <a:pPr lvl="1"/>
            <a:r>
              <a:rPr lang="zh-CN" altLang="en-US" sz="2100"/>
              <a:t>仅需要</a:t>
            </a:r>
            <a:r>
              <a:rPr lang="en-US" altLang="zh-CN" sz="2100"/>
              <a:t>Radius</a:t>
            </a:r>
            <a:r>
              <a:rPr lang="zh-CN" altLang="en-US" sz="2100"/>
              <a:t>侧的证书，免除</a:t>
            </a:r>
            <a:r>
              <a:rPr lang="en-US" altLang="zh-CN" sz="2100"/>
              <a:t>STA</a:t>
            </a:r>
            <a:r>
              <a:rPr lang="zh-CN" altLang="en-US" sz="2100"/>
              <a:t>安装证书的麻烦</a:t>
            </a:r>
            <a:endParaRPr lang="en-US" altLang="zh-CN" sz="2100"/>
          </a:p>
          <a:p>
            <a:pPr lvl="1"/>
            <a:r>
              <a:rPr lang="zh-CN" altLang="en-US" sz="2100"/>
              <a:t>因</a:t>
            </a:r>
            <a:r>
              <a:rPr lang="en-US" altLang="zh-CN" sz="2100"/>
              <a:t>Funk</a:t>
            </a:r>
            <a:r>
              <a:rPr lang="zh-CN" altLang="en-US" sz="2100"/>
              <a:t>销售，需要为请求者和</a:t>
            </a:r>
            <a:r>
              <a:rPr lang="en-US" altLang="zh-CN" sz="2100"/>
              <a:t>Radius</a:t>
            </a:r>
            <a:r>
              <a:rPr lang="zh-CN" altLang="en-US" sz="2100"/>
              <a:t>付费</a:t>
            </a:r>
            <a:endParaRPr lang="en-US" altLang="zh-CN" sz="2100"/>
          </a:p>
          <a:p>
            <a:pPr lvl="1"/>
            <a:r>
              <a:rPr lang="zh-CN" altLang="en-US" sz="2100"/>
              <a:t>缺乏微软支持，需要独立客户端</a:t>
            </a:r>
            <a:endParaRPr lang="en-US" altLang="zh-CN" sz="2100"/>
          </a:p>
          <a:p>
            <a:pPr marL="533461" lvl="1" indent="0">
              <a:buNone/>
            </a:pPr>
            <a:endParaRPr lang="en-US" altLang="zh-CN" sz="2100"/>
          </a:p>
          <a:p>
            <a:pPr marL="533461" lvl="1" indent="0">
              <a:buNone/>
            </a:pPr>
            <a:r>
              <a:rPr lang="en-US" altLang="zh-CN"/>
              <a:t>EAP-TTLS</a:t>
            </a:r>
            <a:r>
              <a:rPr lang="zh-CN" altLang="en-US"/>
              <a:t>由</a:t>
            </a:r>
            <a:r>
              <a:rPr lang="en-US" altLang="zh-CN"/>
              <a:t>EAP-TLS</a:t>
            </a:r>
            <a:r>
              <a:rPr lang="zh-CN" altLang="en-US"/>
              <a:t>扩展来，不受平台的限制</a:t>
            </a:r>
            <a:endParaRPr lang="zh-CN" altLang="en-US" dirty="0"/>
          </a:p>
        </p:txBody>
      </p:sp>
    </p:spTree>
    <p:extLst>
      <p:ext uri="{BB962C8B-B14F-4D97-AF65-F5344CB8AC3E}">
        <p14:creationId xmlns:p14="http://schemas.microsoft.com/office/powerpoint/2010/main" val="34567251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812436672"/>
              </p:ext>
            </p:extLst>
          </p:nvPr>
        </p:nvGraphicFramePr>
        <p:xfrm>
          <a:off x="965802" y="2908379"/>
          <a:ext cx="9467078" cy="474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266" name="标题 1"/>
          <p:cNvSpPr>
            <a:spLocks noGrp="1"/>
          </p:cNvSpPr>
          <p:nvPr>
            <p:ph type="title"/>
          </p:nvPr>
        </p:nvSpPr>
        <p:spPr>
          <a:ln/>
        </p:spPr>
        <p:txBody>
          <a:bodyPr/>
          <a:lstStyle/>
          <a:p>
            <a:r>
              <a:rPr lang="zh-CN" altLang="en-US" sz="3300"/>
              <a:t>无线安全的基本措施</a:t>
            </a:r>
          </a:p>
        </p:txBody>
      </p:sp>
      <p:sp>
        <p:nvSpPr>
          <p:cNvPr id="4" name="灯片编号占位符 3"/>
          <p:cNvSpPr>
            <a:spLocks noGrp="1"/>
          </p:cNvSpPr>
          <p:nvPr>
            <p:ph type="sldNum" sz="quarter" idx="10"/>
          </p:nvPr>
        </p:nvSpPr>
        <p:spPr/>
        <p:txBody>
          <a:bodyPr/>
          <a:lstStyle/>
          <a:p>
            <a:pPr>
              <a:defRPr/>
            </a:pPr>
            <a:fld id="{7E8CB3CA-A2C4-4A2A-9963-B5FFE4C33F81}" type="slidenum">
              <a:rPr lang="zh-CN" altLang="en-US" smtClean="0">
                <a:latin typeface="微软雅黑" pitchFamily="34" charset="-122"/>
                <a:ea typeface="微软雅黑" pitchFamily="34" charset="-122"/>
              </a:rPr>
              <a:pPr>
                <a:defRPr/>
              </a:pPr>
              <a:t>4</a:t>
            </a:fld>
            <a:endParaRPr lang="zh-CN" altLang="en-US" dirty="0">
              <a:latin typeface="微软雅黑" pitchFamily="34" charset="-122"/>
              <a:ea typeface="微软雅黑" pitchFamily="34" charset="-122"/>
            </a:endParaRPr>
          </a:p>
        </p:txBody>
      </p:sp>
      <p:sp>
        <p:nvSpPr>
          <p:cNvPr id="11268" name="内容占位符 1"/>
          <p:cNvSpPr>
            <a:spLocks noGrp="1"/>
          </p:cNvSpPr>
          <p:nvPr>
            <p:ph idx="1"/>
          </p:nvPr>
        </p:nvSpPr>
        <p:spPr>
          <a:xfrm>
            <a:off x="965802" y="1829233"/>
            <a:ext cx="2100858" cy="3011360"/>
          </a:xfrm>
          <a:solidFill>
            <a:srgbClr val="92D050"/>
          </a:solidFill>
        </p:spPr>
        <p:txBody>
          <a:bodyPr tIns="42005" anchor="t"/>
          <a:lstStyle/>
          <a:p>
            <a:pPr marL="92615" indent="-92615"/>
            <a:r>
              <a:rPr lang="en-US" altLang="zh-CN" sz="2100">
                <a:solidFill>
                  <a:srgbClr val="FFFFFF"/>
                </a:solidFill>
              </a:rPr>
              <a:t>SSID</a:t>
            </a:r>
            <a:r>
              <a:rPr lang="zh-CN" altLang="en-US" sz="2100">
                <a:solidFill>
                  <a:srgbClr val="FFFFFF"/>
                </a:solidFill>
              </a:rPr>
              <a:t>过滤</a:t>
            </a:r>
            <a:endParaRPr lang="en-US" altLang="zh-CN" sz="2100">
              <a:solidFill>
                <a:srgbClr val="FFFFFF"/>
              </a:solidFill>
            </a:endParaRPr>
          </a:p>
        </p:txBody>
      </p:sp>
      <p:pic>
        <p:nvPicPr>
          <p:cNvPr id="16387" name="Picture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188242" y="5092621"/>
            <a:ext cx="2406341" cy="2567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1"/>
          <p:cNvSpPr txBox="1">
            <a:spLocks/>
          </p:cNvSpPr>
          <p:nvPr/>
        </p:nvSpPr>
        <p:spPr bwMode="auto">
          <a:xfrm>
            <a:off x="3402798" y="1829233"/>
            <a:ext cx="2100858" cy="2423295"/>
          </a:xfrm>
          <a:prstGeom prst="rect">
            <a:avLst/>
          </a:prstGeom>
          <a:solidFill>
            <a:srgbClr val="FFC000"/>
          </a:solidFill>
          <a:ln>
            <a:noFill/>
          </a:ln>
          <a:extLst/>
        </p:spPr>
        <p:txBody>
          <a:bodyPr vert="horz" wrap="square" lIns="106692" tIns="42005" rIns="106692" bIns="53346"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92615" indent="-92615">
              <a:buFont typeface="Arial" pitchFamily="34" charset="0"/>
              <a:buChar char="•"/>
            </a:pPr>
            <a:r>
              <a:rPr lang="zh-CN" altLang="en-US" sz="2100">
                <a:solidFill>
                  <a:srgbClr val="FFFFFF"/>
                </a:solidFill>
              </a:rPr>
              <a:t>开放式验证</a:t>
            </a:r>
            <a:endParaRPr lang="en-US" altLang="zh-CN" sz="2100">
              <a:solidFill>
                <a:srgbClr val="FFFFFF"/>
              </a:solidFill>
            </a:endParaRPr>
          </a:p>
          <a:p>
            <a:pPr marL="92615" indent="-92615">
              <a:buFont typeface="Arial" pitchFamily="34" charset="0"/>
              <a:buChar char="•"/>
            </a:pPr>
            <a:r>
              <a:rPr lang="zh-CN" altLang="en-US" sz="2100">
                <a:solidFill>
                  <a:srgbClr val="FFFFFF"/>
                </a:solidFill>
              </a:rPr>
              <a:t>共享密钥验证</a:t>
            </a:r>
            <a:endParaRPr lang="en-US" altLang="zh-CN" sz="2100">
              <a:solidFill>
                <a:srgbClr val="FFFFFF"/>
              </a:solidFill>
            </a:endParaRPr>
          </a:p>
        </p:txBody>
      </p:sp>
      <p:sp>
        <p:nvSpPr>
          <p:cNvPr id="10" name="内容占位符 1"/>
          <p:cNvSpPr txBox="1">
            <a:spLocks/>
          </p:cNvSpPr>
          <p:nvPr/>
        </p:nvSpPr>
        <p:spPr bwMode="auto">
          <a:xfrm>
            <a:off x="8192755" y="1816257"/>
            <a:ext cx="2100858" cy="1505819"/>
          </a:xfrm>
          <a:prstGeom prst="rect">
            <a:avLst/>
          </a:prstGeom>
          <a:solidFill>
            <a:srgbClr val="00B0F0"/>
          </a:solidFill>
          <a:ln>
            <a:noFill/>
          </a:ln>
          <a:extLst/>
        </p:spPr>
        <p:txBody>
          <a:bodyPr vert="horz" wrap="square" lIns="0" tIns="42005" rIns="0" bIns="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92615" indent="-92615">
              <a:buFont typeface="Arial" pitchFamily="34" charset="0"/>
              <a:buChar char="•"/>
            </a:pPr>
            <a:r>
              <a:rPr lang="en-US" altLang="zh-CN" sz="2100" dirty="0">
                <a:solidFill>
                  <a:srgbClr val="FFFFFF"/>
                </a:solidFill>
              </a:rPr>
              <a:t>PSK</a:t>
            </a:r>
            <a:r>
              <a:rPr lang="zh-CN" altLang="en-US" sz="2100" dirty="0">
                <a:solidFill>
                  <a:srgbClr val="FFFFFF"/>
                </a:solidFill>
              </a:rPr>
              <a:t>认证</a:t>
            </a:r>
          </a:p>
          <a:p>
            <a:pPr marL="92615" indent="-92615">
              <a:buFont typeface="Arial" pitchFamily="34" charset="0"/>
              <a:buChar char="•"/>
            </a:pPr>
            <a:r>
              <a:rPr lang="en-US" altLang="zh-CN" sz="2100" dirty="0">
                <a:solidFill>
                  <a:srgbClr val="FFFFFF"/>
                </a:solidFill>
              </a:rPr>
              <a:t>MAC</a:t>
            </a:r>
            <a:r>
              <a:rPr lang="zh-CN" altLang="en-US" sz="2100" dirty="0">
                <a:solidFill>
                  <a:srgbClr val="FFFFFF"/>
                </a:solidFill>
              </a:rPr>
              <a:t>认证</a:t>
            </a:r>
          </a:p>
          <a:p>
            <a:pPr marL="92615" indent="-92615">
              <a:buFont typeface="Arial" pitchFamily="34" charset="0"/>
              <a:buChar char="•"/>
            </a:pPr>
            <a:r>
              <a:rPr lang="en-US" altLang="zh-CN" sz="2100" dirty="0">
                <a:solidFill>
                  <a:srgbClr val="FFFFFF"/>
                </a:solidFill>
              </a:rPr>
              <a:t>802.1X</a:t>
            </a:r>
            <a:r>
              <a:rPr lang="zh-CN" altLang="en-US" sz="2100" dirty="0">
                <a:solidFill>
                  <a:srgbClr val="FFFFFF"/>
                </a:solidFill>
              </a:rPr>
              <a:t>认证</a:t>
            </a:r>
            <a:endParaRPr lang="en-US" altLang="zh-CN" sz="2100" dirty="0">
              <a:solidFill>
                <a:srgbClr val="FFFFFF"/>
              </a:solidFill>
            </a:endParaRPr>
          </a:p>
          <a:p>
            <a:pPr marL="92615" indent="-92615">
              <a:buFont typeface="Arial" pitchFamily="34" charset="0"/>
              <a:buChar char="•"/>
            </a:pPr>
            <a:r>
              <a:rPr lang="en-US" altLang="zh-CN" sz="2100" dirty="0">
                <a:solidFill>
                  <a:srgbClr val="FFFFFF"/>
                </a:solidFill>
              </a:rPr>
              <a:t>WEB</a:t>
            </a:r>
            <a:r>
              <a:rPr lang="zh-CN" altLang="en-US" sz="2100" dirty="0">
                <a:solidFill>
                  <a:srgbClr val="FFFFFF"/>
                </a:solidFill>
              </a:rPr>
              <a:t>认证</a:t>
            </a:r>
          </a:p>
          <a:p>
            <a:pPr marL="92615" indent="-92615">
              <a:buFont typeface="Arial" pitchFamily="34" charset="0"/>
              <a:buChar char="•"/>
            </a:pPr>
            <a:endParaRPr lang="zh-CN" altLang="en-US" sz="2100" dirty="0">
              <a:solidFill>
                <a:srgbClr val="FFFFFF"/>
              </a:solidFill>
            </a:endParaRPr>
          </a:p>
        </p:txBody>
      </p:sp>
      <p:sp>
        <p:nvSpPr>
          <p:cNvPr id="11" name="内容占位符 1"/>
          <p:cNvSpPr txBox="1">
            <a:spLocks/>
          </p:cNvSpPr>
          <p:nvPr/>
        </p:nvSpPr>
        <p:spPr bwMode="auto">
          <a:xfrm>
            <a:off x="5755759" y="1829233"/>
            <a:ext cx="2100858" cy="1835230"/>
          </a:xfrm>
          <a:prstGeom prst="rect">
            <a:avLst/>
          </a:prstGeom>
          <a:solidFill>
            <a:srgbClr val="7030A0"/>
          </a:solidFill>
          <a:ln>
            <a:noFill/>
          </a:ln>
          <a:extLst/>
        </p:spPr>
        <p:txBody>
          <a:bodyPr vert="horz" wrap="square" lIns="106692" tIns="42005" rIns="106692" bIns="53346"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buNone/>
            </a:pPr>
            <a:r>
              <a:rPr lang="zh-CN" altLang="en-US" sz="2100">
                <a:solidFill>
                  <a:srgbClr val="FFFFFF"/>
                </a:solidFill>
              </a:rPr>
              <a:t>明文</a:t>
            </a:r>
            <a:endParaRPr lang="en-US" altLang="zh-CN" sz="2100">
              <a:solidFill>
                <a:srgbClr val="FFFFFF"/>
              </a:solidFill>
            </a:endParaRPr>
          </a:p>
          <a:p>
            <a:pPr marL="92615" indent="-92615">
              <a:buFont typeface="Arial" pitchFamily="34" charset="0"/>
              <a:buChar char="•"/>
            </a:pPr>
            <a:r>
              <a:rPr lang="en-US" altLang="zh-CN" sz="2100">
                <a:solidFill>
                  <a:srgbClr val="FFFFFF"/>
                </a:solidFill>
              </a:rPr>
              <a:t>WEP</a:t>
            </a:r>
          </a:p>
          <a:p>
            <a:pPr marL="92615" indent="-92615">
              <a:buFont typeface="Arial" pitchFamily="34" charset="0"/>
              <a:buChar char="•"/>
            </a:pPr>
            <a:r>
              <a:rPr lang="en-US" altLang="zh-CN" sz="2100">
                <a:solidFill>
                  <a:srgbClr val="FFFFFF"/>
                </a:solidFill>
              </a:rPr>
              <a:t>TKIP</a:t>
            </a:r>
          </a:p>
          <a:p>
            <a:pPr marL="92615" indent="-92615">
              <a:buFont typeface="Arial" pitchFamily="34" charset="0"/>
              <a:buChar char="•"/>
            </a:pPr>
            <a:r>
              <a:rPr lang="en-US" altLang="zh-CN" sz="2100">
                <a:solidFill>
                  <a:srgbClr val="FFFFFF"/>
                </a:solidFill>
              </a:rPr>
              <a:t>CCMP</a:t>
            </a:r>
          </a:p>
        </p:txBody>
      </p:sp>
    </p:spTree>
    <p:extLst>
      <p:ext uri="{BB962C8B-B14F-4D97-AF65-F5344CB8AC3E}">
        <p14:creationId xmlns:p14="http://schemas.microsoft.com/office/powerpoint/2010/main" val="34125881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盖房.jpg"/>
          <p:cNvPicPr>
            <a:picLocks noGrp="1" noChangeAspect="1"/>
          </p:cNvPicPr>
          <p:nvPr isPhoto="1"/>
        </p:nvPicPr>
        <p:blipFill>
          <a:blip r:embed="rId2">
            <a:extLst>
              <a:ext uri="{28A0092B-C50C-407E-A947-70E740481C1C}">
                <a14:useLocalDpi xmlns:a14="http://schemas.microsoft.com/office/drawing/2010/main"/>
              </a:ext>
            </a:extLst>
          </a:blip>
          <a:srcRect/>
          <a:stretch>
            <a:fillRect/>
          </a:stretch>
        </p:blipFill>
        <p:spPr bwMode="auto">
          <a:xfrm>
            <a:off x="1" y="5092621"/>
            <a:ext cx="2181933" cy="290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sp>
        <p:nvSpPr>
          <p:cNvPr id="33" name="标题 1"/>
          <p:cNvSpPr txBox="1">
            <a:spLocks/>
          </p:cNvSpPr>
          <p:nvPr/>
        </p:nvSpPr>
        <p:spPr>
          <a:xfrm>
            <a:off x="797733" y="304090"/>
            <a:ext cx="8751846" cy="907521"/>
          </a:xfrm>
          <a:prstGeom prst="rect">
            <a:avLst/>
          </a:prstGeom>
          <a:noFill/>
          <a:ln w="9525">
            <a:noFill/>
            <a:miter lim="800000"/>
            <a:headEnd/>
            <a:tailEnd/>
          </a:ln>
        </p:spPr>
        <p:txBody>
          <a:bodyPr vert="horz" wrap="square" lIns="106692" tIns="53346" rIns="106692" bIns="53346" numCol="1" anchor="ctr" anchorCtr="0" compatLnSpc="1">
            <a:prstTxWarp prst="textNoShape">
              <a:avLst/>
            </a:prstTxWarp>
          </a:bodyPr>
          <a:lstStyle>
            <a:lvl1pPr algn="l" rtl="0" eaLnBrk="0" fontAlgn="base" hangingPunct="0">
              <a:spcBef>
                <a:spcPct val="0"/>
              </a:spcBef>
              <a:spcAft>
                <a:spcPct val="0"/>
              </a:spcAft>
              <a:defRPr sz="2400">
                <a:solidFill>
                  <a:srgbClr val="595959"/>
                </a:solidFill>
                <a:latin typeface="微软雅黑" pitchFamily="34" charset="-122"/>
                <a:ea typeface="微软雅黑" pitchFamily="34" charset="-122"/>
                <a:cs typeface="+mj-cs"/>
              </a:defRPr>
            </a:lvl1pPr>
            <a:lvl2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2pPr>
            <a:lvl3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3pPr>
            <a:lvl4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4pPr>
            <a:lvl5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5pPr>
            <a:lvl6pPr marL="457200" algn="l" rtl="0" fontAlgn="base">
              <a:spcBef>
                <a:spcPct val="0"/>
              </a:spcBef>
              <a:spcAft>
                <a:spcPct val="0"/>
              </a:spcAft>
              <a:defRPr sz="2400">
                <a:solidFill>
                  <a:schemeClr val="tx2"/>
                </a:solidFill>
                <a:latin typeface="Arial" charset="0"/>
              </a:defRPr>
            </a:lvl6pPr>
            <a:lvl7pPr marL="914400" algn="l" rtl="0" fontAlgn="base">
              <a:spcBef>
                <a:spcPct val="0"/>
              </a:spcBef>
              <a:spcAft>
                <a:spcPct val="0"/>
              </a:spcAft>
              <a:defRPr sz="2400">
                <a:solidFill>
                  <a:schemeClr val="tx2"/>
                </a:solidFill>
                <a:latin typeface="Arial" charset="0"/>
              </a:defRPr>
            </a:lvl7pPr>
            <a:lvl8pPr marL="1371600" algn="l" rtl="0" fontAlgn="base">
              <a:spcBef>
                <a:spcPct val="0"/>
              </a:spcBef>
              <a:spcAft>
                <a:spcPct val="0"/>
              </a:spcAft>
              <a:defRPr sz="2400">
                <a:solidFill>
                  <a:schemeClr val="tx2"/>
                </a:solidFill>
                <a:latin typeface="Arial" charset="0"/>
              </a:defRPr>
            </a:lvl8pPr>
            <a:lvl9pPr marL="1828800" algn="l" rtl="0" fontAlgn="base">
              <a:spcBef>
                <a:spcPct val="0"/>
              </a:spcBef>
              <a:spcAft>
                <a:spcPct val="0"/>
              </a:spcAft>
              <a:defRPr sz="2400">
                <a:solidFill>
                  <a:schemeClr val="tx2"/>
                </a:solidFill>
                <a:latin typeface="Arial" charset="0"/>
              </a:defRPr>
            </a:lvl9pPr>
          </a:lstStyle>
          <a:p>
            <a:r>
              <a:rPr lang="en-US" altLang="zh-CN" sz="3300"/>
              <a:t>802.11i—EAP</a:t>
            </a:r>
            <a:endParaRPr lang="zh-CN" altLang="en-US" sz="3300" dirty="0"/>
          </a:p>
        </p:txBody>
      </p:sp>
      <p:sp>
        <p:nvSpPr>
          <p:cNvPr id="34" name="内容占位符 2"/>
          <p:cNvSpPr txBox="1">
            <a:spLocks/>
          </p:cNvSpPr>
          <p:nvPr/>
        </p:nvSpPr>
        <p:spPr>
          <a:xfrm>
            <a:off x="377562" y="1396211"/>
            <a:ext cx="9579914" cy="5628625"/>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buNone/>
            </a:pPr>
            <a:r>
              <a:rPr lang="en-US" altLang="zh-CN" sz="2800"/>
              <a:t>EAP-PEAP</a:t>
            </a:r>
            <a:r>
              <a:rPr lang="zh-CN" altLang="en-US" sz="2800"/>
              <a:t>：</a:t>
            </a:r>
            <a:r>
              <a:rPr lang="zh-CN" altLang="en-US"/>
              <a:t>受保护的可扩展认证协</a:t>
            </a:r>
            <a:r>
              <a:rPr lang="zh-CN" altLang="en-US" smtClean="0"/>
              <a:t>议</a:t>
            </a:r>
          </a:p>
          <a:p>
            <a:pPr lvl="1"/>
            <a:endParaRPr lang="en-US" altLang="zh-CN" sz="2100"/>
          </a:p>
          <a:p>
            <a:pPr lvl="1"/>
            <a:r>
              <a:rPr lang="zh-CN" altLang="en-US" sz="2100"/>
              <a:t>与</a:t>
            </a:r>
            <a:r>
              <a:rPr lang="en-US" altLang="zh-CN" sz="2100"/>
              <a:t>TTLS</a:t>
            </a:r>
            <a:r>
              <a:rPr lang="zh-CN" altLang="en-US" sz="2100"/>
              <a:t>架构类似，标准竞争对象</a:t>
            </a:r>
            <a:endParaRPr lang="en-US" altLang="zh-CN" sz="2100"/>
          </a:p>
          <a:p>
            <a:pPr lvl="1"/>
            <a:r>
              <a:rPr lang="zh-CN" altLang="en-US" sz="2100"/>
              <a:t>是两阶段的身份认证方法</a:t>
            </a:r>
            <a:endParaRPr lang="en-US" altLang="zh-CN" sz="2100"/>
          </a:p>
          <a:p>
            <a:pPr lvl="1"/>
            <a:r>
              <a:rPr lang="zh-CN" altLang="en-US" sz="2100"/>
              <a:t>首先建立与</a:t>
            </a:r>
            <a:r>
              <a:rPr lang="en-US" altLang="zh-CN" sz="2100"/>
              <a:t>Radius</a:t>
            </a:r>
            <a:r>
              <a:rPr lang="zh-CN" altLang="en-US" sz="2100"/>
              <a:t>的</a:t>
            </a:r>
            <a:r>
              <a:rPr lang="en-US" altLang="zh-CN" sz="2100"/>
              <a:t>TLS</a:t>
            </a:r>
            <a:r>
              <a:rPr lang="zh-CN" altLang="en-US" sz="2100"/>
              <a:t>会话，使</a:t>
            </a:r>
            <a:r>
              <a:rPr lang="en-US" altLang="zh-CN" sz="2100"/>
              <a:t>STA</a:t>
            </a:r>
            <a:r>
              <a:rPr lang="zh-CN" altLang="en-US" sz="2100"/>
              <a:t>通过使用</a:t>
            </a:r>
            <a:r>
              <a:rPr lang="en-US" altLang="zh-CN" sz="2100"/>
              <a:t>Radius</a:t>
            </a:r>
            <a:r>
              <a:rPr lang="zh-CN" altLang="en-US" sz="2100"/>
              <a:t>的数字证书对服务器进行身份认证；第二阶段，在</a:t>
            </a:r>
            <a:r>
              <a:rPr lang="en-US" altLang="zh-CN" sz="2100"/>
              <a:t>PEAP</a:t>
            </a:r>
            <a:r>
              <a:rPr lang="zh-CN" altLang="en-US" sz="2100"/>
              <a:t>会话中为第二个</a:t>
            </a:r>
            <a:r>
              <a:rPr lang="en-US" altLang="zh-CN" sz="2100"/>
              <a:t>EAP</a:t>
            </a:r>
            <a:r>
              <a:rPr lang="zh-CN" altLang="en-US" sz="2100"/>
              <a:t>会话建立隧道，对访问</a:t>
            </a:r>
            <a:r>
              <a:rPr lang="en-US" altLang="zh-CN" sz="2100"/>
              <a:t>Radius</a:t>
            </a:r>
            <a:r>
              <a:rPr lang="zh-CN" altLang="en-US" sz="2100"/>
              <a:t>的</a:t>
            </a:r>
            <a:r>
              <a:rPr lang="en-US" altLang="zh-CN" sz="2100"/>
              <a:t>STA</a:t>
            </a:r>
            <a:r>
              <a:rPr lang="zh-CN" altLang="en-US" sz="2100"/>
              <a:t>进行身份认证</a:t>
            </a:r>
            <a:endParaRPr lang="en-US" altLang="zh-CN" sz="2100"/>
          </a:p>
          <a:p>
            <a:pPr lvl="1"/>
            <a:r>
              <a:rPr lang="zh-CN" altLang="en-US" sz="2100"/>
              <a:t>只需要在服务器安装证书，不需要客户端证书</a:t>
            </a:r>
            <a:endParaRPr lang="en-US" altLang="zh-CN" sz="2100"/>
          </a:p>
          <a:p>
            <a:pPr marL="533461" lvl="1" indent="0">
              <a:buNone/>
            </a:pPr>
            <a:endParaRPr lang="en-US" altLang="zh-CN" sz="2100"/>
          </a:p>
          <a:p>
            <a:pPr marL="533461" lvl="1" indent="0">
              <a:buNone/>
            </a:pPr>
            <a:r>
              <a:rPr lang="en-US" altLang="zh-CN"/>
              <a:t>    EAP-PEAP</a:t>
            </a:r>
            <a:r>
              <a:rPr lang="zh-CN" altLang="en-US"/>
              <a:t>和</a:t>
            </a:r>
            <a:r>
              <a:rPr lang="en-US" altLang="zh-CN"/>
              <a:t>EAP-TTLS</a:t>
            </a:r>
            <a:r>
              <a:rPr lang="zh-CN" altLang="en-US"/>
              <a:t>都是</a:t>
            </a:r>
            <a:r>
              <a:rPr lang="en-US" altLang="zh-CN"/>
              <a:t>IETF</a:t>
            </a:r>
            <a:r>
              <a:rPr lang="zh-CN" altLang="en-US"/>
              <a:t>考虑的对象</a:t>
            </a:r>
            <a:endParaRPr lang="zh-CN" altLang="en-US" dirty="0"/>
          </a:p>
        </p:txBody>
      </p:sp>
    </p:spTree>
    <p:extLst>
      <p:ext uri="{BB962C8B-B14F-4D97-AF65-F5344CB8AC3E}">
        <p14:creationId xmlns:p14="http://schemas.microsoft.com/office/powerpoint/2010/main" val="187220193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sp>
        <p:nvSpPr>
          <p:cNvPr id="33" name="标题 1"/>
          <p:cNvSpPr txBox="1">
            <a:spLocks/>
          </p:cNvSpPr>
          <p:nvPr/>
        </p:nvSpPr>
        <p:spPr>
          <a:xfrm>
            <a:off x="797733" y="304090"/>
            <a:ext cx="8751846" cy="907521"/>
          </a:xfrm>
          <a:prstGeom prst="rect">
            <a:avLst/>
          </a:prstGeom>
          <a:noFill/>
          <a:ln w="9525">
            <a:noFill/>
            <a:miter lim="800000"/>
            <a:headEnd/>
            <a:tailEnd/>
          </a:ln>
        </p:spPr>
        <p:txBody>
          <a:bodyPr vert="horz" wrap="square" lIns="106692" tIns="53346" rIns="106692" bIns="53346" numCol="1" anchor="ctr" anchorCtr="0" compatLnSpc="1">
            <a:prstTxWarp prst="textNoShape">
              <a:avLst/>
            </a:prstTxWarp>
          </a:bodyPr>
          <a:lstStyle>
            <a:lvl1pPr algn="l" rtl="0" eaLnBrk="0" fontAlgn="base" hangingPunct="0">
              <a:spcBef>
                <a:spcPct val="0"/>
              </a:spcBef>
              <a:spcAft>
                <a:spcPct val="0"/>
              </a:spcAft>
              <a:defRPr sz="2400">
                <a:solidFill>
                  <a:srgbClr val="595959"/>
                </a:solidFill>
                <a:latin typeface="微软雅黑" pitchFamily="34" charset="-122"/>
                <a:ea typeface="微软雅黑" pitchFamily="34" charset="-122"/>
                <a:cs typeface="+mj-cs"/>
              </a:defRPr>
            </a:lvl1pPr>
            <a:lvl2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2pPr>
            <a:lvl3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3pPr>
            <a:lvl4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4pPr>
            <a:lvl5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5pPr>
            <a:lvl6pPr marL="457200" algn="l" rtl="0" fontAlgn="base">
              <a:spcBef>
                <a:spcPct val="0"/>
              </a:spcBef>
              <a:spcAft>
                <a:spcPct val="0"/>
              </a:spcAft>
              <a:defRPr sz="2400">
                <a:solidFill>
                  <a:schemeClr val="tx2"/>
                </a:solidFill>
                <a:latin typeface="Arial" charset="0"/>
              </a:defRPr>
            </a:lvl6pPr>
            <a:lvl7pPr marL="914400" algn="l" rtl="0" fontAlgn="base">
              <a:spcBef>
                <a:spcPct val="0"/>
              </a:spcBef>
              <a:spcAft>
                <a:spcPct val="0"/>
              </a:spcAft>
              <a:defRPr sz="2400">
                <a:solidFill>
                  <a:schemeClr val="tx2"/>
                </a:solidFill>
                <a:latin typeface="Arial" charset="0"/>
              </a:defRPr>
            </a:lvl7pPr>
            <a:lvl8pPr marL="1371600" algn="l" rtl="0" fontAlgn="base">
              <a:spcBef>
                <a:spcPct val="0"/>
              </a:spcBef>
              <a:spcAft>
                <a:spcPct val="0"/>
              </a:spcAft>
              <a:defRPr sz="2400">
                <a:solidFill>
                  <a:schemeClr val="tx2"/>
                </a:solidFill>
                <a:latin typeface="Arial" charset="0"/>
              </a:defRPr>
            </a:lvl8pPr>
            <a:lvl9pPr marL="1828800" algn="l" rtl="0" fontAlgn="base">
              <a:spcBef>
                <a:spcPct val="0"/>
              </a:spcBef>
              <a:spcAft>
                <a:spcPct val="0"/>
              </a:spcAft>
              <a:defRPr sz="2400">
                <a:solidFill>
                  <a:schemeClr val="tx2"/>
                </a:solidFill>
                <a:latin typeface="Arial" charset="0"/>
              </a:defRPr>
            </a:lvl9pPr>
          </a:lstStyle>
          <a:p>
            <a:r>
              <a:rPr lang="en-US" altLang="zh-CN" sz="3300"/>
              <a:t>802.11i—EAP</a:t>
            </a:r>
            <a:endParaRPr lang="zh-CN" altLang="en-US" sz="3300" dirty="0"/>
          </a:p>
        </p:txBody>
      </p:sp>
      <p:sp>
        <p:nvSpPr>
          <p:cNvPr id="34" name="内容占位符 2"/>
          <p:cNvSpPr txBox="1">
            <a:spLocks/>
          </p:cNvSpPr>
          <p:nvPr/>
        </p:nvSpPr>
        <p:spPr>
          <a:xfrm>
            <a:off x="377562" y="1396211"/>
            <a:ext cx="9579914" cy="3024336"/>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buNone/>
            </a:pPr>
            <a:r>
              <a:rPr lang="en-US" altLang="zh-CN" sz="2800"/>
              <a:t>EAP-SIM</a:t>
            </a:r>
            <a:r>
              <a:rPr lang="zh-CN" altLang="en-US" sz="2800"/>
              <a:t>：</a:t>
            </a:r>
            <a:endParaRPr lang="zh-CN" altLang="en-US" smtClean="0"/>
          </a:p>
          <a:p>
            <a:pPr lvl="1"/>
            <a:endParaRPr lang="en-US" altLang="zh-CN" sz="2100"/>
          </a:p>
          <a:p>
            <a:pPr lvl="1"/>
            <a:r>
              <a:rPr lang="en-US" altLang="zh-CN" sz="2100"/>
              <a:t>IETF</a:t>
            </a:r>
            <a:r>
              <a:rPr lang="zh-CN" altLang="en-US" sz="2100"/>
              <a:t>和</a:t>
            </a:r>
            <a:r>
              <a:rPr lang="en-US" altLang="zh-CN" sz="2100"/>
              <a:t>3GPP</a:t>
            </a:r>
            <a:r>
              <a:rPr lang="zh-CN" altLang="en-US" sz="2100"/>
              <a:t>根据</a:t>
            </a:r>
            <a:r>
              <a:rPr lang="en-US" altLang="zh-CN" sz="2100"/>
              <a:t>GSM</a:t>
            </a:r>
            <a:r>
              <a:rPr lang="zh-CN" altLang="en-US" sz="2100"/>
              <a:t>和</a:t>
            </a:r>
            <a:r>
              <a:rPr lang="en-US" altLang="zh-CN" sz="2100"/>
              <a:t>3G</a:t>
            </a:r>
            <a:r>
              <a:rPr lang="zh-CN" altLang="en-US" sz="2100"/>
              <a:t>特点制定了两种认证方式，</a:t>
            </a:r>
            <a:r>
              <a:rPr lang="en-US" altLang="zh-CN" sz="2100"/>
              <a:t>EAP-AKA</a:t>
            </a:r>
            <a:r>
              <a:rPr lang="zh-CN" altLang="en-US" sz="2100"/>
              <a:t>和</a:t>
            </a:r>
            <a:r>
              <a:rPr lang="en-US" altLang="zh-CN" sz="2100"/>
              <a:t>EAP-SIM</a:t>
            </a:r>
          </a:p>
          <a:p>
            <a:pPr lvl="1"/>
            <a:r>
              <a:rPr lang="zh-CN" altLang="en-US" sz="2100"/>
              <a:t>客户端不需要密码，而是使用</a:t>
            </a:r>
            <a:r>
              <a:rPr lang="en-US" altLang="zh-CN" sz="2100"/>
              <a:t>IMSI</a:t>
            </a:r>
            <a:r>
              <a:rPr lang="zh-CN" altLang="en-US" sz="2100"/>
              <a:t>替代</a:t>
            </a:r>
            <a:endParaRPr lang="en-US" altLang="zh-CN" sz="2100"/>
          </a:p>
          <a:p>
            <a:pPr marL="533461" lvl="1" indent="0">
              <a:buNone/>
            </a:pPr>
            <a:endParaRPr lang="en-US" altLang="zh-CN" sz="2100"/>
          </a:p>
          <a:p>
            <a:pPr marL="533461" lvl="1" indent="0">
              <a:buNone/>
            </a:pPr>
            <a:r>
              <a:rPr lang="en-US" altLang="zh-CN"/>
              <a:t>EAP-SIM</a:t>
            </a:r>
            <a:r>
              <a:rPr lang="zh-CN" altLang="en-US"/>
              <a:t>只针对使用</a:t>
            </a:r>
            <a:r>
              <a:rPr lang="en-US" altLang="zh-CN"/>
              <a:t>SIM</a:t>
            </a:r>
            <a:r>
              <a:rPr lang="zh-CN" altLang="en-US"/>
              <a:t>卡的运营商</a:t>
            </a:r>
            <a:endParaRPr lang="zh-CN" altLang="en-US" dirty="0"/>
          </a:p>
        </p:txBody>
      </p:sp>
      <p:sp>
        <p:nvSpPr>
          <p:cNvPr id="2" name="左右箭头 1"/>
          <p:cNvSpPr/>
          <p:nvPr/>
        </p:nvSpPr>
        <p:spPr bwMode="auto">
          <a:xfrm>
            <a:off x="3413694" y="5302645"/>
            <a:ext cx="1512618" cy="336037"/>
          </a:xfrm>
          <a:prstGeom prst="leftRightArrow">
            <a:avLst>
              <a:gd name="adj1" fmla="val 50000"/>
              <a:gd name="adj2" fmla="val 127365"/>
            </a:avLst>
          </a:prstGeom>
          <a:solidFill>
            <a:srgbClr val="FFC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8" name="左右箭头 7"/>
          <p:cNvSpPr/>
          <p:nvPr/>
        </p:nvSpPr>
        <p:spPr bwMode="auto">
          <a:xfrm>
            <a:off x="3413694" y="6111563"/>
            <a:ext cx="1512618" cy="336037"/>
          </a:xfrm>
          <a:prstGeom prst="leftRightArrow">
            <a:avLst>
              <a:gd name="adj1" fmla="val 50000"/>
              <a:gd name="adj2" fmla="val 127365"/>
            </a:avLst>
          </a:prstGeom>
          <a:solidFill>
            <a:srgbClr val="FFC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3" name="剪去单角的矩形 2"/>
          <p:cNvSpPr/>
          <p:nvPr/>
        </p:nvSpPr>
        <p:spPr bwMode="auto">
          <a:xfrm>
            <a:off x="1901076" y="5176631"/>
            <a:ext cx="1260515" cy="588065"/>
          </a:xfrm>
          <a:prstGeom prst="snip1Rect">
            <a:avLst>
              <a:gd name="adj" fmla="val 50000"/>
            </a:avLst>
          </a:prstGeom>
          <a:solidFill>
            <a:srgbClr val="00B0F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r>
              <a:rPr lang="en-US" altLang="zh-CN" sz="1900">
                <a:solidFill>
                  <a:srgbClr val="FFFFFF"/>
                </a:solidFill>
                <a:latin typeface="微软雅黑" pitchFamily="34" charset="-122"/>
                <a:ea typeface="微软雅黑" pitchFamily="34" charset="-122"/>
              </a:rPr>
              <a:t>SIM</a:t>
            </a:r>
            <a:r>
              <a:rPr lang="zh-CN" altLang="en-US" sz="1900">
                <a:solidFill>
                  <a:srgbClr val="FFFFFF"/>
                </a:solidFill>
                <a:latin typeface="微软雅黑" pitchFamily="34" charset="-122"/>
                <a:ea typeface="微软雅黑" pitchFamily="34" charset="-122"/>
              </a:rPr>
              <a:t>卡</a:t>
            </a:r>
          </a:p>
        </p:txBody>
      </p:sp>
      <p:sp>
        <p:nvSpPr>
          <p:cNvPr id="10" name="剪去单角的矩形 9"/>
          <p:cNvSpPr/>
          <p:nvPr/>
        </p:nvSpPr>
        <p:spPr bwMode="auto">
          <a:xfrm>
            <a:off x="1901076" y="5985549"/>
            <a:ext cx="1260515" cy="588065"/>
          </a:xfrm>
          <a:prstGeom prst="snip1Rect">
            <a:avLst>
              <a:gd name="adj" fmla="val 50000"/>
            </a:avLst>
          </a:pr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106692" tIns="53346" rIns="106692" bIns="53346" numCol="1" spcCol="0" rtlCol="0" fromWordArt="0" anchor="t" anchorCtr="0" forceAA="0" compatLnSpc="1">
            <a:prstTxWarp prst="textNoShape">
              <a:avLst/>
            </a:prstTxWarp>
            <a:noAutofit/>
          </a:bodyPr>
          <a:lstStyle/>
          <a:p>
            <a:r>
              <a:rPr lang="en-US" altLang="zh-CN" sz="1900">
                <a:solidFill>
                  <a:srgbClr val="FFFFFF"/>
                </a:solidFill>
                <a:latin typeface="微软雅黑" pitchFamily="34" charset="-122"/>
                <a:ea typeface="微软雅黑" pitchFamily="34" charset="-122"/>
              </a:rPr>
              <a:t>USIM</a:t>
            </a:r>
            <a:r>
              <a:rPr lang="zh-CN" altLang="en-US" sz="1900">
                <a:solidFill>
                  <a:srgbClr val="FFFFFF"/>
                </a:solidFill>
                <a:latin typeface="微软雅黑" pitchFamily="34" charset="-122"/>
                <a:ea typeface="微软雅黑" pitchFamily="34" charset="-122"/>
              </a:rPr>
              <a:t>卡</a:t>
            </a:r>
          </a:p>
        </p:txBody>
      </p:sp>
      <p:sp>
        <p:nvSpPr>
          <p:cNvPr id="5" name="圆角矩形 4"/>
          <p:cNvSpPr/>
          <p:nvPr/>
        </p:nvSpPr>
        <p:spPr bwMode="auto">
          <a:xfrm>
            <a:off x="5163910" y="5176631"/>
            <a:ext cx="1512618" cy="588065"/>
          </a:xfrm>
          <a:prstGeom prst="roundRect">
            <a:avLst/>
          </a:prstGeom>
          <a:solidFill>
            <a:srgbClr val="92D05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r>
              <a:rPr lang="en-US" altLang="zh-CN">
                <a:latin typeface="Arial" charset="0"/>
              </a:rPr>
              <a:t>EAP-SIM</a:t>
            </a:r>
            <a:endParaRPr lang="zh-CN" altLang="en-US">
              <a:latin typeface="Arial" charset="0"/>
            </a:endParaRPr>
          </a:p>
        </p:txBody>
      </p:sp>
      <p:sp>
        <p:nvSpPr>
          <p:cNvPr id="12" name="圆角矩形 11"/>
          <p:cNvSpPr/>
          <p:nvPr/>
        </p:nvSpPr>
        <p:spPr bwMode="auto">
          <a:xfrm>
            <a:off x="5167519" y="5985549"/>
            <a:ext cx="1512618" cy="588065"/>
          </a:xfrm>
          <a:prstGeom prst="roundRect">
            <a:avLst/>
          </a:prstGeom>
          <a:solidFill>
            <a:srgbClr val="92D05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r>
              <a:rPr lang="en-US" altLang="zh-CN">
                <a:latin typeface="Arial" charset="0"/>
              </a:rPr>
              <a:t>EAP-AKA</a:t>
            </a:r>
            <a:endParaRPr lang="zh-CN" altLang="en-US">
              <a:latin typeface="Arial" charset="0"/>
            </a:endParaRPr>
          </a:p>
        </p:txBody>
      </p:sp>
      <p:pic>
        <p:nvPicPr>
          <p:cNvPr id="13" name="图片 5" descr="手机.jpg"/>
          <p:cNvPicPr>
            <a:picLocks noGrp="1" noChangeAspect="1"/>
          </p:cNvPicPr>
          <p:nvPr isPhoto="1"/>
        </p:nvPicPr>
        <p:blipFill>
          <a:blip r:embed="rId2">
            <a:extLst>
              <a:ext uri="{28A0092B-C50C-407E-A947-70E740481C1C}">
                <a14:useLocalDpi xmlns:a14="http://schemas.microsoft.com/office/drawing/2010/main"/>
              </a:ext>
            </a:extLst>
          </a:blip>
          <a:srcRect/>
          <a:stretch>
            <a:fillRect/>
          </a:stretch>
        </p:blipFill>
        <p:spPr bwMode="auto">
          <a:xfrm>
            <a:off x="7753276" y="3509756"/>
            <a:ext cx="2667794"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630681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2" descr="扳手6.jpg"/>
          <p:cNvPicPr>
            <a:picLocks noGrp="1" noChangeAspect="1"/>
          </p:cNvPicPr>
          <p:nvPr isPhoto="1"/>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tretch/>
        </p:blipFill>
        <p:spPr bwMode="auto">
          <a:xfrm>
            <a:off x="8360824" y="5255147"/>
            <a:ext cx="2082361" cy="155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ChangeArrowheads="1"/>
          </p:cNvSpPr>
          <p:nvPr/>
        </p:nvSpPr>
        <p:spPr bwMode="auto">
          <a:xfrm>
            <a:off x="0" y="-215449"/>
            <a:ext cx="215532" cy="43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92" tIns="53346" rIns="106692" bIns="53346" numCol="1" anchor="ctr" anchorCtr="0" compatLnSpc="1">
            <a:prstTxWarp prst="textNoShape">
              <a:avLst/>
            </a:prstTxWarp>
            <a:spAutoFit/>
          </a:bodyPr>
          <a:lstStyle/>
          <a:p>
            <a:endParaRPr lang="zh-CN" altLang="en-US"/>
          </a:p>
        </p:txBody>
      </p:sp>
      <p:sp>
        <p:nvSpPr>
          <p:cNvPr id="33" name="标题 1"/>
          <p:cNvSpPr txBox="1">
            <a:spLocks/>
          </p:cNvSpPr>
          <p:nvPr/>
        </p:nvSpPr>
        <p:spPr>
          <a:xfrm>
            <a:off x="797733" y="304090"/>
            <a:ext cx="8751846" cy="907521"/>
          </a:xfrm>
          <a:prstGeom prst="rect">
            <a:avLst/>
          </a:prstGeom>
          <a:noFill/>
          <a:ln w="9525">
            <a:noFill/>
            <a:miter lim="800000"/>
            <a:headEnd/>
            <a:tailEnd/>
          </a:ln>
        </p:spPr>
        <p:txBody>
          <a:bodyPr vert="horz" wrap="square" lIns="106692" tIns="53346" rIns="106692" bIns="53346" numCol="1" anchor="ctr" anchorCtr="0" compatLnSpc="1">
            <a:prstTxWarp prst="textNoShape">
              <a:avLst/>
            </a:prstTxWarp>
          </a:bodyPr>
          <a:lstStyle>
            <a:lvl1pPr algn="l" rtl="0" eaLnBrk="0" fontAlgn="base" hangingPunct="0">
              <a:spcBef>
                <a:spcPct val="0"/>
              </a:spcBef>
              <a:spcAft>
                <a:spcPct val="0"/>
              </a:spcAft>
              <a:defRPr sz="2400">
                <a:solidFill>
                  <a:srgbClr val="595959"/>
                </a:solidFill>
                <a:latin typeface="微软雅黑" pitchFamily="34" charset="-122"/>
                <a:ea typeface="微软雅黑" pitchFamily="34" charset="-122"/>
                <a:cs typeface="+mj-cs"/>
              </a:defRPr>
            </a:lvl1pPr>
            <a:lvl2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2pPr>
            <a:lvl3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3pPr>
            <a:lvl4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4pPr>
            <a:lvl5pPr algn="l" rtl="0" eaLnBrk="0" fontAlgn="base" hangingPunct="0">
              <a:spcBef>
                <a:spcPct val="0"/>
              </a:spcBef>
              <a:spcAft>
                <a:spcPct val="0"/>
              </a:spcAft>
              <a:defRPr sz="2400">
                <a:solidFill>
                  <a:srgbClr val="595959"/>
                </a:solidFill>
                <a:latin typeface="微软雅黑" pitchFamily="34" charset="-122"/>
                <a:ea typeface="微软雅黑" pitchFamily="34" charset="-122"/>
              </a:defRPr>
            </a:lvl5pPr>
            <a:lvl6pPr marL="457200" algn="l" rtl="0" fontAlgn="base">
              <a:spcBef>
                <a:spcPct val="0"/>
              </a:spcBef>
              <a:spcAft>
                <a:spcPct val="0"/>
              </a:spcAft>
              <a:defRPr sz="2400">
                <a:solidFill>
                  <a:schemeClr val="tx2"/>
                </a:solidFill>
                <a:latin typeface="Arial" charset="0"/>
              </a:defRPr>
            </a:lvl6pPr>
            <a:lvl7pPr marL="914400" algn="l" rtl="0" fontAlgn="base">
              <a:spcBef>
                <a:spcPct val="0"/>
              </a:spcBef>
              <a:spcAft>
                <a:spcPct val="0"/>
              </a:spcAft>
              <a:defRPr sz="2400">
                <a:solidFill>
                  <a:schemeClr val="tx2"/>
                </a:solidFill>
                <a:latin typeface="Arial" charset="0"/>
              </a:defRPr>
            </a:lvl7pPr>
            <a:lvl8pPr marL="1371600" algn="l" rtl="0" fontAlgn="base">
              <a:spcBef>
                <a:spcPct val="0"/>
              </a:spcBef>
              <a:spcAft>
                <a:spcPct val="0"/>
              </a:spcAft>
              <a:defRPr sz="2400">
                <a:solidFill>
                  <a:schemeClr val="tx2"/>
                </a:solidFill>
                <a:latin typeface="Arial" charset="0"/>
              </a:defRPr>
            </a:lvl8pPr>
            <a:lvl9pPr marL="1828800" algn="l" rtl="0" fontAlgn="base">
              <a:spcBef>
                <a:spcPct val="0"/>
              </a:spcBef>
              <a:spcAft>
                <a:spcPct val="0"/>
              </a:spcAft>
              <a:defRPr sz="2400">
                <a:solidFill>
                  <a:schemeClr val="tx2"/>
                </a:solidFill>
                <a:latin typeface="Arial" charset="0"/>
              </a:defRPr>
            </a:lvl9pPr>
          </a:lstStyle>
          <a:p>
            <a:r>
              <a:rPr lang="en-US" altLang="zh-CN" sz="3300"/>
              <a:t>802.11i—EAP</a:t>
            </a:r>
            <a:endParaRPr lang="zh-CN" altLang="en-US" sz="3300" dirty="0"/>
          </a:p>
        </p:txBody>
      </p:sp>
      <p:sp>
        <p:nvSpPr>
          <p:cNvPr id="34" name="内容占位符 2"/>
          <p:cNvSpPr txBox="1">
            <a:spLocks/>
          </p:cNvSpPr>
          <p:nvPr/>
        </p:nvSpPr>
        <p:spPr>
          <a:xfrm>
            <a:off x="377562" y="1396211"/>
            <a:ext cx="9579914" cy="504056"/>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buNone/>
            </a:pPr>
            <a:r>
              <a:rPr lang="en-US" altLang="zh-CN" sz="2800"/>
              <a:t>EAP</a:t>
            </a:r>
            <a:r>
              <a:rPr lang="zh-CN" altLang="en-US" sz="2800"/>
              <a:t>方法比较</a:t>
            </a:r>
            <a:endParaRPr lang="zh-CN" altLang="en-US" sz="2800" dirty="0"/>
          </a:p>
        </p:txBody>
      </p:sp>
      <p:graphicFrame>
        <p:nvGraphicFramePr>
          <p:cNvPr id="2" name="表格 1"/>
          <p:cNvGraphicFramePr>
            <a:graphicFrameLocks noGrp="1"/>
          </p:cNvGraphicFramePr>
          <p:nvPr>
            <p:extLst>
              <p:ext uri="{D42A27DB-BD31-4B8C-83A1-F6EECF244321}">
                <p14:modId xmlns:p14="http://schemas.microsoft.com/office/powerpoint/2010/main" val="2990684431"/>
              </p:ext>
            </p:extLst>
          </p:nvPr>
        </p:nvGraphicFramePr>
        <p:xfrm>
          <a:off x="881767" y="1900267"/>
          <a:ext cx="8907640" cy="3099938"/>
        </p:xfrm>
        <a:graphic>
          <a:graphicData uri="http://schemas.openxmlformats.org/drawingml/2006/table">
            <a:tbl>
              <a:tblPr firstRow="1" bandRow="1">
                <a:tableStyleId>{ED083AE6-46FA-4A59-8FB0-9F97EB10719F}</a:tableStyleId>
              </a:tblPr>
              <a:tblGrid>
                <a:gridCol w="1781528">
                  <a:extLst>
                    <a:ext uri="{9D8B030D-6E8A-4147-A177-3AD203B41FA5}">
                      <a16:colId xmlns:a16="http://schemas.microsoft.com/office/drawing/2014/main" val="20000"/>
                    </a:ext>
                  </a:extLst>
                </a:gridCol>
                <a:gridCol w="1781528">
                  <a:extLst>
                    <a:ext uri="{9D8B030D-6E8A-4147-A177-3AD203B41FA5}">
                      <a16:colId xmlns:a16="http://schemas.microsoft.com/office/drawing/2014/main" val="20001"/>
                    </a:ext>
                  </a:extLst>
                </a:gridCol>
                <a:gridCol w="1781528">
                  <a:extLst>
                    <a:ext uri="{9D8B030D-6E8A-4147-A177-3AD203B41FA5}">
                      <a16:colId xmlns:a16="http://schemas.microsoft.com/office/drawing/2014/main" val="20002"/>
                    </a:ext>
                  </a:extLst>
                </a:gridCol>
                <a:gridCol w="1781528">
                  <a:extLst>
                    <a:ext uri="{9D8B030D-6E8A-4147-A177-3AD203B41FA5}">
                      <a16:colId xmlns:a16="http://schemas.microsoft.com/office/drawing/2014/main" val="20003"/>
                    </a:ext>
                  </a:extLst>
                </a:gridCol>
                <a:gridCol w="1781528">
                  <a:extLst>
                    <a:ext uri="{9D8B030D-6E8A-4147-A177-3AD203B41FA5}">
                      <a16:colId xmlns:a16="http://schemas.microsoft.com/office/drawing/2014/main" val="20004"/>
                    </a:ext>
                  </a:extLst>
                </a:gridCol>
              </a:tblGrid>
              <a:tr h="504056">
                <a:tc>
                  <a:txBody>
                    <a:bodyPr/>
                    <a:lstStyle/>
                    <a:p>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smtClean="0">
                          <a:latin typeface="微软雅黑" pitchFamily="34" charset="-122"/>
                          <a:ea typeface="微软雅黑" pitchFamily="34" charset="-122"/>
                        </a:rPr>
                        <a:t>MD5</a:t>
                      </a:r>
                      <a:endParaRPr lang="zh-CN" altLang="en-US" sz="1800" b="1">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smtClean="0">
                          <a:latin typeface="微软雅黑" pitchFamily="34" charset="-122"/>
                          <a:ea typeface="微软雅黑" pitchFamily="34" charset="-122"/>
                        </a:rPr>
                        <a:t>TLS</a:t>
                      </a:r>
                      <a:endParaRPr lang="zh-CN" altLang="en-US" sz="1800" b="1">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smtClean="0">
                          <a:latin typeface="微软雅黑" pitchFamily="34" charset="-122"/>
                          <a:ea typeface="微软雅黑" pitchFamily="34" charset="-122"/>
                        </a:rPr>
                        <a:t>TTLS</a:t>
                      </a:r>
                      <a:endParaRPr lang="zh-CN" altLang="en-US" sz="1800" b="1">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smtClean="0">
                          <a:latin typeface="微软雅黑" pitchFamily="34" charset="-122"/>
                          <a:ea typeface="微软雅黑" pitchFamily="34" charset="-122"/>
                        </a:rPr>
                        <a:t>PEAP</a:t>
                      </a:r>
                      <a:endParaRPr lang="zh-CN" altLang="en-US" sz="1800" b="1">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2647">
                <a:tc>
                  <a:txBody>
                    <a:bodyPr/>
                    <a:lstStyle/>
                    <a:p>
                      <a:r>
                        <a:rPr lang="zh-CN" altLang="en-US" sz="1800" b="0" smtClean="0">
                          <a:latin typeface="微软雅黑" pitchFamily="34" charset="-122"/>
                          <a:ea typeface="微软雅黑" pitchFamily="34" charset="-122"/>
                        </a:rPr>
                        <a:t>客户端证书</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否</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是</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否</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smtClean="0">
                          <a:latin typeface="微软雅黑" pitchFamily="34" charset="-122"/>
                          <a:ea typeface="微软雅黑" pitchFamily="34" charset="-122"/>
                        </a:rPr>
                        <a:t>否</a:t>
                      </a: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2647">
                <a:tc>
                  <a:txBody>
                    <a:bodyPr/>
                    <a:lstStyle/>
                    <a:p>
                      <a:r>
                        <a:rPr lang="zh-CN" altLang="en-US" sz="1800" b="0" smtClean="0">
                          <a:latin typeface="微软雅黑" pitchFamily="34" charset="-122"/>
                          <a:ea typeface="微软雅黑" pitchFamily="34" charset="-122"/>
                        </a:rPr>
                        <a:t>服务器证书</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否</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是</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否</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是</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2647">
                <a:tc>
                  <a:txBody>
                    <a:bodyPr/>
                    <a:lstStyle/>
                    <a:p>
                      <a:r>
                        <a:rPr lang="zh-CN" altLang="en-US" sz="1800" b="0" smtClean="0">
                          <a:latin typeface="微软雅黑" pitchFamily="34" charset="-122"/>
                          <a:ea typeface="微软雅黑" pitchFamily="34" charset="-122"/>
                        </a:rPr>
                        <a:t>密钥管理</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否</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是</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是</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是</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2647">
                <a:tc>
                  <a:txBody>
                    <a:bodyPr/>
                    <a:lstStyle/>
                    <a:p>
                      <a:r>
                        <a:rPr lang="zh-CN" altLang="en-US" sz="1800" b="0" smtClean="0">
                          <a:latin typeface="微软雅黑" pitchFamily="34" charset="-122"/>
                          <a:ea typeface="微软雅黑" pitchFamily="34" charset="-122"/>
                        </a:rPr>
                        <a:t>主要提供商</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微软</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微软</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0" smtClean="0">
                          <a:latin typeface="微软雅黑" pitchFamily="34" charset="-122"/>
                          <a:ea typeface="微软雅黑" pitchFamily="34" charset="-122"/>
                        </a:rPr>
                        <a:t>Funk</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微软</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2647">
                <a:tc>
                  <a:txBody>
                    <a:bodyPr/>
                    <a:lstStyle/>
                    <a:p>
                      <a:r>
                        <a:rPr lang="zh-CN" altLang="en-US" sz="1800" b="0" smtClean="0">
                          <a:latin typeface="微软雅黑" pitchFamily="34" charset="-122"/>
                          <a:ea typeface="微软雅黑" pitchFamily="34" charset="-122"/>
                        </a:rPr>
                        <a:t>部署难易度</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容易</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难</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一般</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一般</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32647">
                <a:tc>
                  <a:txBody>
                    <a:bodyPr/>
                    <a:lstStyle/>
                    <a:p>
                      <a:r>
                        <a:rPr lang="zh-CN" altLang="en-US" sz="1800" b="0" smtClean="0">
                          <a:latin typeface="微软雅黑" pitchFamily="34" charset="-122"/>
                          <a:ea typeface="微软雅黑" pitchFamily="34" charset="-122"/>
                        </a:rPr>
                        <a:t>无线安全性</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差</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很高</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高</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0" smtClean="0">
                          <a:latin typeface="微软雅黑" pitchFamily="34" charset="-122"/>
                          <a:ea typeface="微软雅黑" pitchFamily="34" charset="-122"/>
                        </a:rPr>
                        <a:t>高</a:t>
                      </a:r>
                      <a:endParaRPr lang="zh-CN" altLang="en-US" sz="1800" b="0">
                        <a:latin typeface="微软雅黑" pitchFamily="34" charset="-122"/>
                        <a:ea typeface="微软雅黑" pitchFamily="34" charset="-122"/>
                      </a:endParaRPr>
                    </a:p>
                  </a:txBody>
                  <a:tcPr marL="106712" marR="106712" marT="53340" marB="533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8" name="内容占位符 2"/>
          <p:cNvSpPr txBox="1">
            <a:spLocks/>
          </p:cNvSpPr>
          <p:nvPr/>
        </p:nvSpPr>
        <p:spPr>
          <a:xfrm>
            <a:off x="13184" y="5389364"/>
            <a:ext cx="9579914" cy="1250115"/>
          </a:xfrm>
          <a:prstGeom prst="rect">
            <a:avLst/>
          </a:prstGeom>
        </p:spPr>
        <p:txBody>
          <a:bodyPr lIns="106692" tIns="53346" rIns="106692" bIns="53346"/>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indent="0">
              <a:buNone/>
            </a:pPr>
            <a:r>
              <a:rPr lang="zh-CN" altLang="en-US" sz="2800"/>
              <a:t>总结：</a:t>
            </a:r>
            <a:endParaRPr lang="en-US" altLang="zh-CN" sz="2800"/>
          </a:p>
          <a:p>
            <a:pPr marL="0" indent="0">
              <a:buNone/>
            </a:pPr>
            <a:r>
              <a:rPr lang="en-US" altLang="zh-CN" smtClean="0">
                <a:solidFill>
                  <a:srgbClr val="C00000"/>
                </a:solidFill>
              </a:rPr>
              <a:t>Windows server 2003</a:t>
            </a:r>
            <a:r>
              <a:rPr lang="zh-CN" altLang="en-US" smtClean="0">
                <a:solidFill>
                  <a:srgbClr val="C00000"/>
                </a:solidFill>
              </a:rPr>
              <a:t>、</a:t>
            </a:r>
            <a:r>
              <a:rPr lang="en-US" altLang="zh-CN" smtClean="0">
                <a:solidFill>
                  <a:srgbClr val="C00000"/>
                </a:solidFill>
              </a:rPr>
              <a:t>Windows XP</a:t>
            </a:r>
            <a:r>
              <a:rPr lang="zh-CN" altLang="en-US" smtClean="0">
                <a:solidFill>
                  <a:srgbClr val="C00000"/>
                </a:solidFill>
              </a:rPr>
              <a:t>都对</a:t>
            </a:r>
            <a:r>
              <a:rPr lang="en-US" altLang="zh-CN" smtClean="0">
                <a:solidFill>
                  <a:srgbClr val="C00000"/>
                </a:solidFill>
              </a:rPr>
              <a:t>EAP-TLS</a:t>
            </a:r>
            <a:r>
              <a:rPr lang="zh-CN" altLang="en-US" smtClean="0">
                <a:solidFill>
                  <a:srgbClr val="C00000"/>
                </a:solidFill>
              </a:rPr>
              <a:t>和</a:t>
            </a:r>
            <a:r>
              <a:rPr lang="en-US" altLang="zh-CN" smtClean="0">
                <a:solidFill>
                  <a:srgbClr val="C00000"/>
                </a:solidFill>
              </a:rPr>
              <a:t>EAP-PEAP</a:t>
            </a:r>
            <a:r>
              <a:rPr lang="zh-CN" altLang="en-US" smtClean="0">
                <a:solidFill>
                  <a:srgbClr val="C00000"/>
                </a:solidFill>
              </a:rPr>
              <a:t>内置支持</a:t>
            </a:r>
            <a:endParaRPr lang="en-US" altLang="zh-CN" smtClean="0">
              <a:solidFill>
                <a:srgbClr val="C00000"/>
              </a:solidFill>
            </a:endParaRPr>
          </a:p>
        </p:txBody>
      </p:sp>
    </p:spTree>
    <p:extLst>
      <p:ext uri="{BB962C8B-B14F-4D97-AF65-F5344CB8AC3E}">
        <p14:creationId xmlns:p14="http://schemas.microsoft.com/office/powerpoint/2010/main" val="115681433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安全概述</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信息过滤与链路认证</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数据安全</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接入认证</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dirty="0">
                <a:latin typeface="微软雅黑" pitchFamily="34" charset="-122"/>
                <a:ea typeface="微软雅黑" pitchFamily="34" charset="-122"/>
                <a:cs typeface="Arial" pitchFamily="34" charset="0"/>
              </a:rPr>
              <a:t>802.11i</a:t>
            </a:r>
            <a:r>
              <a:rPr lang="zh-CN" altLang="en-US" sz="2400" dirty="0">
                <a:latin typeface="微软雅黑" pitchFamily="34" charset="-122"/>
                <a:ea typeface="微软雅黑" pitchFamily="34" charset="-122"/>
                <a:cs typeface="Arial" pitchFamily="34" charset="0"/>
              </a:rPr>
              <a:t>技术</a:t>
            </a:r>
            <a:endParaRPr lang="en-US" altLang="zh-CN" sz="2400" dirty="0">
              <a:latin typeface="微软雅黑" pitchFamily="34" charset="-122"/>
              <a:ea typeface="微软雅黑" pitchFamily="34" charset="-122"/>
              <a:cs typeface="Arial" pitchFamily="34" charset="0"/>
            </a:endParaRPr>
          </a:p>
          <a:p>
            <a:pPr marL="0" indent="0">
              <a:buNone/>
            </a:pPr>
            <a:endParaRPr lang="zh-CN" altLang="en-US" dirty="0"/>
          </a:p>
        </p:txBody>
      </p:sp>
    </p:spTree>
    <p:extLst>
      <p:ext uri="{BB962C8B-B14F-4D97-AF65-F5344CB8AC3E}">
        <p14:creationId xmlns:p14="http://schemas.microsoft.com/office/powerpoint/2010/main" val="3533227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4294967295"/>
          </p:nvPr>
        </p:nvSpPr>
        <p:spPr bwMode="auto">
          <a:xfrm>
            <a:off x="1133871" y="1137180"/>
            <a:ext cx="8572921" cy="3703414"/>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335265" lvl="1">
              <a:lnSpc>
                <a:spcPct val="150000"/>
              </a:lnSpc>
              <a:buFont typeface="Wingdings" pitchFamily="2" charset="2"/>
              <a:buChar char="p"/>
            </a:pPr>
            <a:r>
              <a:rPr lang="en-US" altLang="zh-CN" sz="2300">
                <a:solidFill>
                  <a:schemeClr val="tx1">
                    <a:lumMod val="50000"/>
                    <a:lumOff val="50000"/>
                  </a:schemeClr>
                </a:solidFill>
              </a:rPr>
              <a:t>WPA </a:t>
            </a:r>
            <a:r>
              <a:rPr lang="zh-CN" altLang="en-US" sz="2300">
                <a:solidFill>
                  <a:schemeClr val="tx1">
                    <a:lumMod val="50000"/>
                    <a:lumOff val="50000"/>
                  </a:schemeClr>
                </a:solidFill>
              </a:rPr>
              <a:t>（ </a:t>
            </a:r>
            <a:r>
              <a:rPr lang="en-US" altLang="zh-CN" sz="2300">
                <a:solidFill>
                  <a:schemeClr val="tx1">
                    <a:lumMod val="50000"/>
                    <a:lumOff val="50000"/>
                  </a:schemeClr>
                </a:solidFill>
              </a:rPr>
              <a:t>Wi-Fi Protected Access</a:t>
            </a:r>
            <a:r>
              <a:rPr lang="zh-CN" altLang="en-US" sz="2300">
                <a:solidFill>
                  <a:schemeClr val="tx1">
                    <a:lumMod val="50000"/>
                    <a:lumOff val="50000"/>
                  </a:schemeClr>
                </a:solidFill>
              </a:rPr>
              <a:t>）</a:t>
            </a:r>
            <a:r>
              <a:rPr lang="en-US" altLang="zh-CN" sz="2300">
                <a:solidFill>
                  <a:schemeClr val="tx1">
                    <a:lumMod val="50000"/>
                    <a:lumOff val="50000"/>
                  </a:schemeClr>
                </a:solidFill>
              </a:rPr>
              <a:t>Wi-Fi</a:t>
            </a:r>
            <a:r>
              <a:rPr lang="zh-CN" altLang="en-US" sz="2300">
                <a:solidFill>
                  <a:schemeClr val="tx1">
                    <a:lumMod val="50000"/>
                    <a:lumOff val="50000"/>
                  </a:schemeClr>
                </a:solidFill>
              </a:rPr>
              <a:t>保护接入</a:t>
            </a:r>
            <a:endParaRPr lang="en-US" altLang="zh-CN" sz="2300">
              <a:solidFill>
                <a:schemeClr val="tx1">
                  <a:lumMod val="50000"/>
                  <a:lumOff val="50000"/>
                </a:schemeClr>
              </a:solidFill>
            </a:endParaRPr>
          </a:p>
          <a:p>
            <a:pPr marL="335265" lvl="1">
              <a:lnSpc>
                <a:spcPct val="150000"/>
              </a:lnSpc>
              <a:buFont typeface="Wingdings" pitchFamily="2" charset="2"/>
              <a:buChar char="p"/>
            </a:pPr>
            <a:r>
              <a:rPr lang="en-US" altLang="zh-CN" sz="2300">
                <a:solidFill>
                  <a:schemeClr val="tx1">
                    <a:lumMod val="50000"/>
                    <a:lumOff val="50000"/>
                  </a:schemeClr>
                </a:solidFill>
              </a:rPr>
              <a:t>WPA</a:t>
            </a:r>
            <a:r>
              <a:rPr lang="zh-CN" altLang="en-US" sz="2300">
                <a:solidFill>
                  <a:schemeClr val="tx1">
                    <a:lumMod val="50000"/>
                    <a:lumOff val="50000"/>
                  </a:schemeClr>
                </a:solidFill>
              </a:rPr>
              <a:t>是</a:t>
            </a:r>
            <a:r>
              <a:rPr lang="en-US" altLang="zh-CN" sz="2300">
                <a:solidFill>
                  <a:schemeClr val="tx1">
                    <a:lumMod val="50000"/>
                    <a:lumOff val="50000"/>
                  </a:schemeClr>
                </a:solidFill>
              </a:rPr>
              <a:t>802.11i</a:t>
            </a:r>
            <a:r>
              <a:rPr lang="zh-CN" altLang="en-US" sz="2300">
                <a:solidFill>
                  <a:schemeClr val="tx1">
                    <a:lumMod val="50000"/>
                    <a:lumOff val="50000"/>
                  </a:schemeClr>
                </a:solidFill>
              </a:rPr>
              <a:t>的一个子集。</a:t>
            </a:r>
            <a:endParaRPr lang="en-US" altLang="zh-CN" sz="2300">
              <a:solidFill>
                <a:schemeClr val="tx1">
                  <a:lumMod val="50000"/>
                  <a:lumOff val="50000"/>
                </a:schemeClr>
              </a:solidFill>
            </a:endParaRPr>
          </a:p>
          <a:p>
            <a:pPr marL="335265" lvl="1">
              <a:lnSpc>
                <a:spcPct val="150000"/>
              </a:lnSpc>
              <a:buFont typeface="Wingdings" pitchFamily="2" charset="2"/>
              <a:buChar char="p"/>
            </a:pPr>
            <a:r>
              <a:rPr lang="zh-CN" altLang="en-US" sz="2300">
                <a:solidFill>
                  <a:schemeClr val="tx1">
                    <a:lumMod val="50000"/>
                    <a:lumOff val="50000"/>
                  </a:schemeClr>
                </a:solidFill>
              </a:rPr>
              <a:t>因为</a:t>
            </a:r>
            <a:r>
              <a:rPr lang="en-US" altLang="zh-CN" sz="2300">
                <a:solidFill>
                  <a:schemeClr val="tx1">
                    <a:lumMod val="50000"/>
                    <a:lumOff val="50000"/>
                  </a:schemeClr>
                </a:solidFill>
              </a:rPr>
              <a:t>802.11i</a:t>
            </a:r>
            <a:r>
              <a:rPr lang="zh-CN" altLang="en-US" sz="2300">
                <a:solidFill>
                  <a:schemeClr val="tx1">
                    <a:lumMod val="50000"/>
                    <a:lumOff val="50000"/>
                  </a:schemeClr>
                </a:solidFill>
              </a:rPr>
              <a:t>的进展问题，</a:t>
            </a:r>
            <a:r>
              <a:rPr lang="en-US" altLang="zh-CN" sz="2300">
                <a:solidFill>
                  <a:schemeClr val="tx1">
                    <a:lumMod val="50000"/>
                    <a:lumOff val="50000"/>
                  </a:schemeClr>
                </a:solidFill>
              </a:rPr>
              <a:t>Wi-Fi</a:t>
            </a:r>
            <a:r>
              <a:rPr lang="zh-CN" altLang="en-US" sz="2300">
                <a:solidFill>
                  <a:schemeClr val="tx1">
                    <a:lumMod val="50000"/>
                    <a:lumOff val="50000"/>
                  </a:schemeClr>
                </a:solidFill>
              </a:rPr>
              <a:t>联盟制定了</a:t>
            </a:r>
            <a:r>
              <a:rPr lang="en-US" altLang="zh-CN" sz="2300">
                <a:solidFill>
                  <a:schemeClr val="tx1">
                    <a:lumMod val="50000"/>
                    <a:lumOff val="50000"/>
                  </a:schemeClr>
                </a:solidFill>
              </a:rPr>
              <a:t>WPA</a:t>
            </a:r>
            <a:r>
              <a:rPr lang="zh-CN" altLang="en-US" sz="2300">
                <a:solidFill>
                  <a:schemeClr val="tx1">
                    <a:lumMod val="50000"/>
                    <a:lumOff val="50000"/>
                  </a:schemeClr>
                </a:solidFill>
              </a:rPr>
              <a:t>，这是向</a:t>
            </a:r>
            <a:r>
              <a:rPr lang="en-US" altLang="zh-CN" sz="2300">
                <a:solidFill>
                  <a:schemeClr val="tx1">
                    <a:lumMod val="50000"/>
                    <a:lumOff val="50000"/>
                  </a:schemeClr>
                </a:solidFill>
              </a:rPr>
              <a:t>802.11i</a:t>
            </a:r>
            <a:r>
              <a:rPr lang="zh-CN" altLang="en-US" sz="2300">
                <a:solidFill>
                  <a:schemeClr val="tx1">
                    <a:lumMod val="50000"/>
                    <a:lumOff val="50000"/>
                  </a:schemeClr>
                </a:solidFill>
              </a:rPr>
              <a:t>过渡的中间标准</a:t>
            </a:r>
            <a:endParaRPr lang="en-US" altLang="zh-CN" sz="2300">
              <a:solidFill>
                <a:schemeClr val="tx1">
                  <a:lumMod val="50000"/>
                  <a:lumOff val="50000"/>
                </a:schemeClr>
              </a:solidFill>
            </a:endParaRPr>
          </a:p>
          <a:p>
            <a:pPr marL="335265" lvl="1">
              <a:lnSpc>
                <a:spcPct val="150000"/>
              </a:lnSpc>
              <a:buFont typeface="Wingdings" pitchFamily="2" charset="2"/>
              <a:buChar char="p"/>
            </a:pPr>
            <a:r>
              <a:rPr lang="en-US" altLang="zh-CN" sz="2300">
                <a:solidFill>
                  <a:schemeClr val="tx1">
                    <a:lumMod val="50000"/>
                    <a:lumOff val="50000"/>
                  </a:schemeClr>
                </a:solidFill>
              </a:rPr>
              <a:t>WPA</a:t>
            </a:r>
            <a:r>
              <a:rPr lang="zh-CN" altLang="en-US" sz="2300">
                <a:solidFill>
                  <a:schemeClr val="tx1">
                    <a:lumMod val="50000"/>
                    <a:lumOff val="50000"/>
                  </a:schemeClr>
                </a:solidFill>
              </a:rPr>
              <a:t>的核心：</a:t>
            </a:r>
            <a:endParaRPr lang="en-US" altLang="zh-CN" sz="2300">
              <a:solidFill>
                <a:schemeClr val="tx1">
                  <a:lumMod val="50000"/>
                  <a:lumOff val="50000"/>
                </a:schemeClr>
              </a:solidFill>
            </a:endParaRPr>
          </a:p>
          <a:p>
            <a:pPr marL="802043" lvl="2">
              <a:buFont typeface="Wingdings" pitchFamily="2" charset="2"/>
              <a:buChar char="p"/>
            </a:pPr>
            <a:r>
              <a:rPr lang="en-US" altLang="zh-CN" sz="2100">
                <a:solidFill>
                  <a:schemeClr val="tx1">
                    <a:lumMod val="50000"/>
                    <a:lumOff val="50000"/>
                  </a:schemeClr>
                </a:solidFill>
              </a:rPr>
              <a:t>TKIP</a:t>
            </a:r>
          </a:p>
          <a:p>
            <a:pPr marL="802043" lvl="2">
              <a:buFont typeface="Wingdings" pitchFamily="2" charset="2"/>
              <a:buChar char="p"/>
            </a:pPr>
            <a:r>
              <a:rPr lang="en-US" altLang="zh-CN" sz="2100">
                <a:solidFill>
                  <a:schemeClr val="tx1">
                    <a:lumMod val="50000"/>
                    <a:lumOff val="50000"/>
                  </a:schemeClr>
                </a:solidFill>
              </a:rPr>
              <a:t>802.1x</a:t>
            </a:r>
          </a:p>
          <a:p>
            <a:pPr marL="802043" lvl="2">
              <a:lnSpc>
                <a:spcPct val="150000"/>
              </a:lnSpc>
              <a:buFont typeface="Wingdings" pitchFamily="2" charset="2"/>
              <a:buChar char="p"/>
            </a:pPr>
            <a:endParaRPr lang="en-US" altLang="zh-CN" sz="900">
              <a:solidFill>
                <a:schemeClr val="tx1">
                  <a:lumMod val="50000"/>
                  <a:lumOff val="50000"/>
                </a:schemeClr>
              </a:solidFill>
            </a:endParaRPr>
          </a:p>
        </p:txBody>
      </p:sp>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en-US" altLang="zh-CN"/>
              <a:t>802.11i--- </a:t>
            </a:r>
            <a:r>
              <a:rPr lang="en-US" altLang="zh-CN" smtClean="0"/>
              <a:t>WPA</a:t>
            </a:r>
            <a:endParaRPr lang="zh-CN" altLang="en-US"/>
          </a:p>
        </p:txBody>
      </p:sp>
      <p:sp>
        <p:nvSpPr>
          <p:cNvPr id="3" name="圆角矩形 2"/>
          <p:cNvSpPr/>
          <p:nvPr/>
        </p:nvSpPr>
        <p:spPr bwMode="auto">
          <a:xfrm>
            <a:off x="3340622" y="5457475"/>
            <a:ext cx="1113751" cy="504056"/>
          </a:xfrm>
          <a:prstGeom prst="round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a:latin typeface="Arial" charset="0"/>
              </a:rPr>
              <a:t> </a:t>
            </a:r>
            <a:r>
              <a:rPr lang="en-US" altLang="zh-CN" smtClean="0">
                <a:latin typeface="Arial" charset="0"/>
              </a:rPr>
              <a:t>802.1x</a:t>
            </a:r>
            <a:endParaRPr lang="zh-CN" altLang="en-US">
              <a:latin typeface="Arial" charset="0"/>
            </a:endParaRPr>
          </a:p>
        </p:txBody>
      </p:sp>
      <p:sp>
        <p:nvSpPr>
          <p:cNvPr id="4" name="加号 3"/>
          <p:cNvSpPr/>
          <p:nvPr/>
        </p:nvSpPr>
        <p:spPr bwMode="auto">
          <a:xfrm>
            <a:off x="4456246" y="5373466"/>
            <a:ext cx="672275" cy="672075"/>
          </a:xfrm>
          <a:prstGeom prst="mathPlus">
            <a:avLst/>
          </a:prstGeom>
          <a:solidFill>
            <a:srgbClr val="C00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11" name="圆角矩形 10"/>
          <p:cNvSpPr/>
          <p:nvPr/>
        </p:nvSpPr>
        <p:spPr bwMode="auto">
          <a:xfrm>
            <a:off x="5130394" y="5457475"/>
            <a:ext cx="1113751"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mtClean="0">
                <a:latin typeface="Arial" charset="0"/>
              </a:rPr>
              <a:t>EAP</a:t>
            </a:r>
            <a:endParaRPr lang="zh-CN" altLang="en-US">
              <a:latin typeface="Arial" charset="0"/>
            </a:endParaRPr>
          </a:p>
        </p:txBody>
      </p:sp>
      <p:sp>
        <p:nvSpPr>
          <p:cNvPr id="12" name="圆角矩形 11"/>
          <p:cNvSpPr/>
          <p:nvPr/>
        </p:nvSpPr>
        <p:spPr bwMode="auto">
          <a:xfrm>
            <a:off x="6920166" y="5457475"/>
            <a:ext cx="1113751" cy="504056"/>
          </a:xfrm>
          <a:prstGeom prst="roundRect">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a:latin typeface="Arial" charset="0"/>
              </a:rPr>
              <a:t>TKIP</a:t>
            </a:r>
            <a:endParaRPr lang="zh-CN" altLang="en-US">
              <a:latin typeface="Arial" charset="0"/>
            </a:endParaRPr>
          </a:p>
        </p:txBody>
      </p:sp>
      <p:sp>
        <p:nvSpPr>
          <p:cNvPr id="13" name="圆角矩形 12"/>
          <p:cNvSpPr/>
          <p:nvPr/>
        </p:nvSpPr>
        <p:spPr bwMode="auto">
          <a:xfrm>
            <a:off x="8709939" y="5457475"/>
            <a:ext cx="1113751" cy="504056"/>
          </a:xfrm>
          <a:prstGeom prst="round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mtClean="0">
                <a:latin typeface="Arial" charset="0"/>
              </a:rPr>
              <a:t>MIC</a:t>
            </a:r>
            <a:endParaRPr lang="zh-CN" altLang="en-US">
              <a:latin typeface="Arial" charset="0"/>
            </a:endParaRPr>
          </a:p>
        </p:txBody>
      </p:sp>
      <p:sp>
        <p:nvSpPr>
          <p:cNvPr id="14" name="加号 13"/>
          <p:cNvSpPr/>
          <p:nvPr/>
        </p:nvSpPr>
        <p:spPr bwMode="auto">
          <a:xfrm>
            <a:off x="6246018" y="5373466"/>
            <a:ext cx="672275" cy="672075"/>
          </a:xfrm>
          <a:prstGeom prst="mathPlus">
            <a:avLst/>
          </a:prstGeom>
          <a:solidFill>
            <a:srgbClr val="C00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16" name="加号 15"/>
          <p:cNvSpPr/>
          <p:nvPr/>
        </p:nvSpPr>
        <p:spPr bwMode="auto">
          <a:xfrm>
            <a:off x="8035790" y="5373466"/>
            <a:ext cx="672275" cy="672075"/>
          </a:xfrm>
          <a:prstGeom prst="mathPlus">
            <a:avLst/>
          </a:prstGeom>
          <a:solidFill>
            <a:srgbClr val="C00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5" name="上凸带形 4"/>
          <p:cNvSpPr/>
          <p:nvPr/>
        </p:nvSpPr>
        <p:spPr bwMode="auto">
          <a:xfrm>
            <a:off x="304632" y="5658041"/>
            <a:ext cx="2835067" cy="1330429"/>
          </a:xfrm>
          <a:prstGeom prst="ribbon2">
            <a:avLst/>
          </a:prstGeom>
          <a:solidFill>
            <a:srgbClr val="00B0F0"/>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6692" tIns="53346" rIns="106692" bIns="53346" numCol="1" rtlCol="0" anchor="ctr" anchorCtr="0" compatLnSpc="1">
            <a:prstTxWarp prst="textNoShape">
              <a:avLst/>
            </a:prstTxWarp>
          </a:bodyPr>
          <a:lstStyle/>
          <a:p>
            <a:pPr algn="ctr" defTabSz="1066922"/>
            <a:r>
              <a:rPr lang="en-US" altLang="zh-CN" sz="3300" b="1">
                <a:solidFill>
                  <a:srgbClr val="FFFFFF"/>
                </a:solidFill>
                <a:latin typeface="微软雅黑" pitchFamily="34" charset="-122"/>
                <a:ea typeface="微软雅黑" pitchFamily="34" charset="-122"/>
              </a:rPr>
              <a:t>WPA</a:t>
            </a:r>
            <a:endParaRPr lang="zh-CN" altLang="en-US" sz="3300" b="1">
              <a:solidFill>
                <a:srgbClr val="FFFFFF"/>
              </a:solidFill>
              <a:latin typeface="微软雅黑" pitchFamily="34" charset="-122"/>
              <a:ea typeface="微软雅黑" pitchFamily="34" charset="-122"/>
            </a:endParaRPr>
          </a:p>
        </p:txBody>
      </p:sp>
      <p:sp>
        <p:nvSpPr>
          <p:cNvPr id="18" name="圆角矩形 17"/>
          <p:cNvSpPr/>
          <p:nvPr/>
        </p:nvSpPr>
        <p:spPr bwMode="auto">
          <a:xfrm>
            <a:off x="5128521" y="6373236"/>
            <a:ext cx="1113751" cy="504056"/>
          </a:xfrm>
          <a:prstGeom prst="round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a:latin typeface="Arial" charset="0"/>
              </a:rPr>
              <a:t> </a:t>
            </a:r>
            <a:r>
              <a:rPr lang="en-US" altLang="zh-CN" smtClean="0">
                <a:latin typeface="Arial" charset="0"/>
              </a:rPr>
              <a:t>PSK</a:t>
            </a:r>
            <a:endParaRPr lang="zh-CN" altLang="en-US">
              <a:latin typeface="Arial" charset="0"/>
            </a:endParaRPr>
          </a:p>
        </p:txBody>
      </p:sp>
      <p:sp>
        <p:nvSpPr>
          <p:cNvPr id="21" name="圆角矩形 20"/>
          <p:cNvSpPr/>
          <p:nvPr/>
        </p:nvSpPr>
        <p:spPr bwMode="auto">
          <a:xfrm>
            <a:off x="6926551" y="6394672"/>
            <a:ext cx="1113751" cy="504056"/>
          </a:xfrm>
          <a:prstGeom prst="roundRect">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a:latin typeface="Arial" charset="0"/>
              </a:rPr>
              <a:t>TKIP</a:t>
            </a:r>
            <a:endParaRPr lang="zh-CN" altLang="en-US">
              <a:latin typeface="Arial" charset="0"/>
            </a:endParaRPr>
          </a:p>
        </p:txBody>
      </p:sp>
      <p:sp>
        <p:nvSpPr>
          <p:cNvPr id="22" name="圆角矩形 21"/>
          <p:cNvSpPr/>
          <p:nvPr/>
        </p:nvSpPr>
        <p:spPr bwMode="auto">
          <a:xfrm>
            <a:off x="8716324" y="6394672"/>
            <a:ext cx="1113751" cy="504056"/>
          </a:xfrm>
          <a:prstGeom prst="round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mtClean="0">
                <a:latin typeface="Arial" charset="0"/>
              </a:rPr>
              <a:t>MIC</a:t>
            </a:r>
            <a:endParaRPr lang="zh-CN" altLang="en-US">
              <a:latin typeface="Arial" charset="0"/>
            </a:endParaRPr>
          </a:p>
        </p:txBody>
      </p:sp>
      <p:sp>
        <p:nvSpPr>
          <p:cNvPr id="23" name="加号 22"/>
          <p:cNvSpPr/>
          <p:nvPr/>
        </p:nvSpPr>
        <p:spPr bwMode="auto">
          <a:xfrm>
            <a:off x="6252403" y="6310662"/>
            <a:ext cx="672275" cy="672075"/>
          </a:xfrm>
          <a:prstGeom prst="mathPlus">
            <a:avLst/>
          </a:prstGeom>
          <a:solidFill>
            <a:srgbClr val="C00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26" name="加号 25"/>
          <p:cNvSpPr/>
          <p:nvPr/>
        </p:nvSpPr>
        <p:spPr bwMode="auto">
          <a:xfrm>
            <a:off x="8042175" y="6310662"/>
            <a:ext cx="672275" cy="672075"/>
          </a:xfrm>
          <a:prstGeom prst="mathPlus">
            <a:avLst/>
          </a:prstGeom>
          <a:solidFill>
            <a:srgbClr val="C00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6" name="左大括号 5"/>
          <p:cNvSpPr/>
          <p:nvPr/>
        </p:nvSpPr>
        <p:spPr bwMode="auto">
          <a:xfrm rot="5400000">
            <a:off x="4563923" y="3758315"/>
            <a:ext cx="367887" cy="2814493"/>
          </a:xfrm>
          <a:prstGeom prst="leftBrace">
            <a:avLst>
              <a:gd name="adj1" fmla="val 28104"/>
              <a:gd name="adj2" fmla="val 50000"/>
            </a:avLst>
          </a:prstGeom>
          <a:noFill/>
          <a:ln w="9525" cap="flat" cmpd="sng" algn="ctr">
            <a:solidFill>
              <a:schemeClr val="tx1"/>
            </a:solid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27" name="Rectangle 2"/>
          <p:cNvSpPr txBox="1">
            <a:spLocks noChangeArrowheads="1"/>
          </p:cNvSpPr>
          <p:nvPr/>
        </p:nvSpPr>
        <p:spPr bwMode="auto">
          <a:xfrm>
            <a:off x="3413903" y="4634306"/>
            <a:ext cx="2605064" cy="3430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lvl="2" indent="0" algn="ctr" eaLnBrk="1" hangingPunct="1">
              <a:buNone/>
            </a:pPr>
            <a:r>
              <a:rPr lang="zh-CN" altLang="en-US">
                <a:solidFill>
                  <a:schemeClr val="tx1">
                    <a:lumMod val="50000"/>
                    <a:lumOff val="50000"/>
                  </a:schemeClr>
                </a:solidFill>
              </a:rPr>
              <a:t>身份校验算法</a:t>
            </a:r>
            <a:endParaRPr lang="en-US" altLang="zh-CN" sz="700">
              <a:solidFill>
                <a:schemeClr val="tx1">
                  <a:lumMod val="50000"/>
                  <a:lumOff val="50000"/>
                </a:schemeClr>
              </a:solidFill>
            </a:endParaRPr>
          </a:p>
        </p:txBody>
      </p:sp>
      <p:sp>
        <p:nvSpPr>
          <p:cNvPr id="28" name="Rectangle 2"/>
          <p:cNvSpPr txBox="1">
            <a:spLocks noChangeArrowheads="1"/>
          </p:cNvSpPr>
          <p:nvPr/>
        </p:nvSpPr>
        <p:spPr bwMode="auto">
          <a:xfrm>
            <a:off x="6462600" y="4699756"/>
            <a:ext cx="1975816" cy="3430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lvl="2" indent="0" algn="ctr" eaLnBrk="1" hangingPunct="1">
              <a:buNone/>
            </a:pPr>
            <a:r>
              <a:rPr lang="zh-CN" altLang="en-US">
                <a:solidFill>
                  <a:schemeClr val="tx1">
                    <a:lumMod val="50000"/>
                    <a:lumOff val="50000"/>
                  </a:schemeClr>
                </a:solidFill>
              </a:rPr>
              <a:t>数据传输加密算法</a:t>
            </a:r>
            <a:endParaRPr lang="en-US" altLang="zh-CN" sz="700">
              <a:solidFill>
                <a:schemeClr val="tx1">
                  <a:lumMod val="50000"/>
                  <a:lumOff val="50000"/>
                </a:schemeClr>
              </a:solidFill>
            </a:endParaRPr>
          </a:p>
        </p:txBody>
      </p:sp>
      <p:sp>
        <p:nvSpPr>
          <p:cNvPr id="29" name="左大括号 28"/>
          <p:cNvSpPr/>
          <p:nvPr/>
        </p:nvSpPr>
        <p:spPr bwMode="auto">
          <a:xfrm rot="5400000">
            <a:off x="7296289" y="4627581"/>
            <a:ext cx="367887" cy="1123882"/>
          </a:xfrm>
          <a:prstGeom prst="leftBrace">
            <a:avLst>
              <a:gd name="adj1" fmla="val 28104"/>
              <a:gd name="adj2" fmla="val 50000"/>
            </a:avLst>
          </a:prstGeom>
          <a:noFill/>
          <a:ln w="9525" cap="flat" cmpd="sng" algn="ctr">
            <a:solidFill>
              <a:schemeClr val="tx1"/>
            </a:solid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30" name="Rectangle 2"/>
          <p:cNvSpPr txBox="1">
            <a:spLocks noChangeArrowheads="1"/>
          </p:cNvSpPr>
          <p:nvPr/>
        </p:nvSpPr>
        <p:spPr bwMode="auto">
          <a:xfrm>
            <a:off x="8378313" y="4718366"/>
            <a:ext cx="2125865" cy="3058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marL="342900" indent="-342900">
              <a:spcBef>
                <a:spcPct val="20000"/>
              </a:spcBef>
              <a:buFont typeface="Arial" pitchFamily="34" charset="0"/>
              <a:buChar char="■"/>
              <a:defRPr sz="2000">
                <a:solidFill>
                  <a:srgbClr val="595959"/>
                </a:solidFill>
                <a:latin typeface="微软雅黑" pitchFamily="34" charset="-122"/>
                <a:ea typeface="微软雅黑" pitchFamily="34" charset="-122"/>
              </a:defRPr>
            </a:lvl1pPr>
            <a:lvl2pPr marL="742950" indent="-285750">
              <a:spcBef>
                <a:spcPct val="20000"/>
              </a:spcBef>
              <a:buFont typeface="Arial" pitchFamily="34" charset="0"/>
              <a:buChar char="□"/>
              <a:defRPr sz="2800">
                <a:solidFill>
                  <a:srgbClr val="595959"/>
                </a:solidFill>
                <a:latin typeface="微软雅黑" pitchFamily="34" charset="-122"/>
                <a:ea typeface="微软雅黑" pitchFamily="34" charset="-122"/>
              </a:defRPr>
            </a:lvl2pPr>
            <a:lvl3pPr marL="0" lvl="2" indent="0" algn="ctr" eaLnBrk="1" hangingPunct="1">
              <a:spcBef>
                <a:spcPct val="20000"/>
              </a:spcBef>
              <a:buFont typeface="Arial" pitchFamily="34" charset="0"/>
              <a:buNone/>
              <a:defRPr sz="1400">
                <a:solidFill>
                  <a:schemeClr val="tx1">
                    <a:lumMod val="50000"/>
                    <a:lumOff val="50000"/>
                  </a:schemeClr>
                </a:solidFill>
                <a:latin typeface="微软雅黑" pitchFamily="34" charset="-122"/>
                <a:ea typeface="微软雅黑" pitchFamily="34" charset="-122"/>
              </a:defRPr>
            </a:lvl3pPr>
            <a:lvl4pPr marL="1600200" indent="-228600">
              <a:spcBef>
                <a:spcPct val="20000"/>
              </a:spcBef>
              <a:buFont typeface="Arial" pitchFamily="34" charset="0"/>
              <a:buChar char="▫"/>
              <a:defRPr sz="1400">
                <a:solidFill>
                  <a:srgbClr val="595959"/>
                </a:solidFill>
                <a:latin typeface="微软雅黑" pitchFamily="34" charset="-122"/>
                <a:ea typeface="微软雅黑" pitchFamily="34" charset="-122"/>
              </a:defRPr>
            </a:lvl4pPr>
            <a:lvl5pPr marL="2057400" indent="-228600">
              <a:spcBef>
                <a:spcPct val="20000"/>
              </a:spcBef>
              <a:buFont typeface="Arial" pitchFamily="34" charset="0"/>
              <a:buChar char="–"/>
              <a:defRPr sz="1200">
                <a:solidFill>
                  <a:srgbClr val="595959"/>
                </a:solidFill>
                <a:latin typeface="微软雅黑" pitchFamily="34" charset="-122"/>
                <a:ea typeface="微软雅黑" pitchFamily="34" charset="-122"/>
              </a:defRPr>
            </a:lvl5pPr>
            <a:lvl6pPr marL="2514600" indent="-228600" fontAlgn="base">
              <a:spcBef>
                <a:spcPct val="20000"/>
              </a:spcBef>
              <a:spcAft>
                <a:spcPct val="0"/>
              </a:spcAft>
              <a:buFont typeface="Arial" charset="0"/>
              <a:buChar char="–"/>
              <a:defRPr sz="1200">
                <a:latin typeface="+mn-lt"/>
              </a:defRPr>
            </a:lvl6pPr>
            <a:lvl7pPr marL="2971800" indent="-228600" fontAlgn="base">
              <a:spcBef>
                <a:spcPct val="20000"/>
              </a:spcBef>
              <a:spcAft>
                <a:spcPct val="0"/>
              </a:spcAft>
              <a:buFont typeface="Arial" charset="0"/>
              <a:buChar char="–"/>
              <a:defRPr sz="1200">
                <a:latin typeface="+mn-lt"/>
              </a:defRPr>
            </a:lvl7pPr>
            <a:lvl8pPr marL="3429000" indent="-228600" fontAlgn="base">
              <a:spcBef>
                <a:spcPct val="20000"/>
              </a:spcBef>
              <a:spcAft>
                <a:spcPct val="0"/>
              </a:spcAft>
              <a:buFont typeface="Arial" charset="0"/>
              <a:buChar char="–"/>
              <a:defRPr sz="1200">
                <a:latin typeface="+mn-lt"/>
              </a:defRPr>
            </a:lvl8pPr>
            <a:lvl9pPr marL="3886200" indent="-228600" fontAlgn="base">
              <a:spcBef>
                <a:spcPct val="20000"/>
              </a:spcBef>
              <a:spcAft>
                <a:spcPct val="0"/>
              </a:spcAft>
              <a:buFont typeface="Arial" charset="0"/>
              <a:buChar char="–"/>
              <a:defRPr sz="1200">
                <a:latin typeface="+mn-lt"/>
              </a:defRPr>
            </a:lvl9pPr>
          </a:lstStyle>
          <a:p>
            <a:pPr lvl="2"/>
            <a:r>
              <a:rPr lang="zh-CN" altLang="en-US"/>
              <a:t>数据完整性校验算</a:t>
            </a:r>
            <a:r>
              <a:rPr lang="zh-CN" altLang="en-US" smtClean="0"/>
              <a:t>法</a:t>
            </a:r>
            <a:endParaRPr lang="en-US" altLang="zh-CN"/>
          </a:p>
        </p:txBody>
      </p:sp>
      <p:sp>
        <p:nvSpPr>
          <p:cNvPr id="31" name="左大括号 30"/>
          <p:cNvSpPr/>
          <p:nvPr/>
        </p:nvSpPr>
        <p:spPr bwMode="auto">
          <a:xfrm rot="5400000">
            <a:off x="9077805" y="4627583"/>
            <a:ext cx="367887" cy="1123882"/>
          </a:xfrm>
          <a:prstGeom prst="leftBrace">
            <a:avLst>
              <a:gd name="adj1" fmla="val 28104"/>
              <a:gd name="adj2" fmla="val 50000"/>
            </a:avLst>
          </a:prstGeom>
          <a:noFill/>
          <a:ln w="9525" cap="flat" cmpd="sng" algn="ctr">
            <a:solidFill>
              <a:schemeClr val="tx1"/>
            </a:solid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Tree>
    <p:extLst>
      <p:ext uri="{BB962C8B-B14F-4D97-AF65-F5344CB8AC3E}">
        <p14:creationId xmlns:p14="http://schemas.microsoft.com/office/powerpoint/2010/main" val="271662170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4294967295"/>
          </p:nvPr>
        </p:nvSpPr>
        <p:spPr bwMode="auto">
          <a:xfrm>
            <a:off x="1049836" y="1137180"/>
            <a:ext cx="8656956" cy="6307704"/>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335265" lvl="1">
              <a:lnSpc>
                <a:spcPct val="150000"/>
              </a:lnSpc>
              <a:buFont typeface="Wingdings" pitchFamily="2" charset="2"/>
              <a:buChar char="p"/>
            </a:pPr>
            <a:r>
              <a:rPr lang="en-US" altLang="zh-CN" sz="2300">
                <a:solidFill>
                  <a:schemeClr val="tx1">
                    <a:lumMod val="50000"/>
                    <a:lumOff val="50000"/>
                  </a:schemeClr>
                </a:solidFill>
              </a:rPr>
              <a:t>WPA2 </a:t>
            </a:r>
            <a:r>
              <a:rPr lang="zh-CN" altLang="en-US" sz="2300">
                <a:solidFill>
                  <a:schemeClr val="tx1">
                    <a:lumMod val="50000"/>
                    <a:lumOff val="50000"/>
                  </a:schemeClr>
                </a:solidFill>
              </a:rPr>
              <a:t>（ </a:t>
            </a:r>
            <a:r>
              <a:rPr lang="en-US" altLang="zh-CN" sz="2300">
                <a:solidFill>
                  <a:schemeClr val="tx1">
                    <a:lumMod val="50000"/>
                    <a:lumOff val="50000"/>
                  </a:schemeClr>
                </a:solidFill>
              </a:rPr>
              <a:t>Wi-Fi Protected Access</a:t>
            </a:r>
            <a:r>
              <a:rPr lang="zh-CN" altLang="en-US" sz="2300">
                <a:solidFill>
                  <a:schemeClr val="tx1">
                    <a:lumMod val="50000"/>
                    <a:lumOff val="50000"/>
                  </a:schemeClr>
                </a:solidFill>
              </a:rPr>
              <a:t>）第二代</a:t>
            </a:r>
            <a:r>
              <a:rPr lang="en-US" altLang="zh-CN" sz="2300">
                <a:solidFill>
                  <a:schemeClr val="tx1">
                    <a:lumMod val="50000"/>
                    <a:lumOff val="50000"/>
                  </a:schemeClr>
                </a:solidFill>
              </a:rPr>
              <a:t>Wi-Fi</a:t>
            </a:r>
            <a:r>
              <a:rPr lang="zh-CN" altLang="en-US" sz="2300">
                <a:solidFill>
                  <a:schemeClr val="tx1">
                    <a:lumMod val="50000"/>
                    <a:lumOff val="50000"/>
                  </a:schemeClr>
                </a:solidFill>
              </a:rPr>
              <a:t>保护接入</a:t>
            </a:r>
            <a:endParaRPr lang="en-US" altLang="zh-CN" sz="2300">
              <a:solidFill>
                <a:schemeClr val="tx1">
                  <a:lumMod val="50000"/>
                  <a:lumOff val="50000"/>
                </a:schemeClr>
              </a:solidFill>
            </a:endParaRPr>
          </a:p>
          <a:p>
            <a:pPr marL="335265" lvl="1">
              <a:lnSpc>
                <a:spcPct val="150000"/>
              </a:lnSpc>
              <a:buFont typeface="Wingdings" pitchFamily="2" charset="2"/>
              <a:buChar char="p"/>
            </a:pPr>
            <a:r>
              <a:rPr lang="en-US" altLang="zh-CN" sz="2300">
                <a:solidFill>
                  <a:schemeClr val="tx1">
                    <a:lumMod val="50000"/>
                    <a:lumOff val="50000"/>
                  </a:schemeClr>
                </a:solidFill>
              </a:rPr>
              <a:t>WPA2</a:t>
            </a:r>
            <a:r>
              <a:rPr lang="zh-CN" altLang="en-US" sz="2300">
                <a:solidFill>
                  <a:schemeClr val="tx1">
                    <a:lumMod val="50000"/>
                    <a:lumOff val="50000"/>
                  </a:schemeClr>
                </a:solidFill>
              </a:rPr>
              <a:t>与</a:t>
            </a:r>
            <a:r>
              <a:rPr lang="en-US" altLang="zh-CN" sz="2300">
                <a:solidFill>
                  <a:schemeClr val="tx1">
                    <a:lumMod val="50000"/>
                    <a:lumOff val="50000"/>
                  </a:schemeClr>
                </a:solidFill>
              </a:rPr>
              <a:t>802.11i</a:t>
            </a:r>
            <a:r>
              <a:rPr lang="zh-CN" altLang="en-US" sz="2300">
                <a:solidFill>
                  <a:schemeClr val="tx1">
                    <a:lumMod val="50000"/>
                    <a:lumOff val="50000"/>
                  </a:schemeClr>
                </a:solidFill>
              </a:rPr>
              <a:t>类似，共性是预验证，即在用户对延迟毫无察觉的情况下实现安全快速漫游。</a:t>
            </a:r>
            <a:endParaRPr lang="en-US" altLang="zh-CN" sz="2300">
              <a:solidFill>
                <a:schemeClr val="tx1">
                  <a:lumMod val="50000"/>
                  <a:lumOff val="50000"/>
                </a:schemeClr>
              </a:solidFill>
            </a:endParaRPr>
          </a:p>
          <a:p>
            <a:pPr marL="335265" lvl="1">
              <a:lnSpc>
                <a:spcPct val="150000"/>
              </a:lnSpc>
              <a:buFont typeface="Wingdings" pitchFamily="2" charset="2"/>
              <a:buChar char="p"/>
            </a:pPr>
            <a:r>
              <a:rPr lang="zh-CN" altLang="en-US" sz="2300">
                <a:solidFill>
                  <a:schemeClr val="tx1">
                    <a:lumMod val="50000"/>
                    <a:lumOff val="50000"/>
                  </a:schemeClr>
                </a:solidFill>
              </a:rPr>
              <a:t>因为</a:t>
            </a:r>
            <a:r>
              <a:rPr lang="en-US" altLang="zh-CN" sz="2300">
                <a:solidFill>
                  <a:schemeClr val="tx1">
                    <a:lumMod val="50000"/>
                    <a:lumOff val="50000"/>
                  </a:schemeClr>
                </a:solidFill>
              </a:rPr>
              <a:t>802.11i</a:t>
            </a:r>
            <a:r>
              <a:rPr lang="zh-CN" altLang="en-US" sz="2300">
                <a:solidFill>
                  <a:schemeClr val="tx1">
                    <a:lumMod val="50000"/>
                    <a:lumOff val="50000"/>
                  </a:schemeClr>
                </a:solidFill>
              </a:rPr>
              <a:t>的进展问题，</a:t>
            </a:r>
            <a:r>
              <a:rPr lang="en-US" altLang="zh-CN" sz="2300">
                <a:solidFill>
                  <a:schemeClr val="tx1">
                    <a:lumMod val="50000"/>
                    <a:lumOff val="50000"/>
                  </a:schemeClr>
                </a:solidFill>
              </a:rPr>
              <a:t>Wi-Fi</a:t>
            </a:r>
            <a:r>
              <a:rPr lang="zh-CN" altLang="en-US" sz="2300">
                <a:solidFill>
                  <a:schemeClr val="tx1">
                    <a:lumMod val="50000"/>
                    <a:lumOff val="50000"/>
                  </a:schemeClr>
                </a:solidFill>
              </a:rPr>
              <a:t>联盟制定了</a:t>
            </a:r>
            <a:r>
              <a:rPr lang="en-US" altLang="zh-CN" sz="2300">
                <a:solidFill>
                  <a:schemeClr val="tx1">
                    <a:lumMod val="50000"/>
                    <a:lumOff val="50000"/>
                  </a:schemeClr>
                </a:solidFill>
              </a:rPr>
              <a:t>WPA</a:t>
            </a:r>
            <a:r>
              <a:rPr lang="zh-CN" altLang="en-US" sz="2300">
                <a:solidFill>
                  <a:schemeClr val="tx1">
                    <a:lumMod val="50000"/>
                    <a:lumOff val="50000"/>
                  </a:schemeClr>
                </a:solidFill>
              </a:rPr>
              <a:t>，这是向</a:t>
            </a:r>
            <a:r>
              <a:rPr lang="en-US" altLang="zh-CN" sz="2300">
                <a:solidFill>
                  <a:schemeClr val="tx1">
                    <a:lumMod val="50000"/>
                    <a:lumOff val="50000"/>
                  </a:schemeClr>
                </a:solidFill>
              </a:rPr>
              <a:t>802.11i</a:t>
            </a:r>
            <a:r>
              <a:rPr lang="zh-CN" altLang="en-US" sz="2300">
                <a:solidFill>
                  <a:schemeClr val="tx1">
                    <a:lumMod val="50000"/>
                    <a:lumOff val="50000"/>
                  </a:schemeClr>
                </a:solidFill>
              </a:rPr>
              <a:t>过渡的中间标准</a:t>
            </a:r>
            <a:endParaRPr lang="en-US" altLang="zh-CN" sz="2300">
              <a:solidFill>
                <a:schemeClr val="tx1">
                  <a:lumMod val="50000"/>
                  <a:lumOff val="50000"/>
                </a:schemeClr>
              </a:solidFill>
            </a:endParaRPr>
          </a:p>
          <a:p>
            <a:pPr marL="335265" lvl="1">
              <a:lnSpc>
                <a:spcPct val="150000"/>
              </a:lnSpc>
              <a:buFont typeface="Wingdings" pitchFamily="2" charset="2"/>
              <a:buChar char="p"/>
            </a:pPr>
            <a:r>
              <a:rPr lang="en-US" altLang="zh-CN" sz="2300">
                <a:solidFill>
                  <a:schemeClr val="tx1">
                    <a:lumMod val="50000"/>
                    <a:lumOff val="50000"/>
                  </a:schemeClr>
                </a:solidFill>
              </a:rPr>
              <a:t>WPA2</a:t>
            </a:r>
            <a:r>
              <a:rPr lang="zh-CN" altLang="en-US" sz="2300">
                <a:solidFill>
                  <a:schemeClr val="tx1">
                    <a:lumMod val="50000"/>
                    <a:lumOff val="50000"/>
                  </a:schemeClr>
                </a:solidFill>
              </a:rPr>
              <a:t>的核心：</a:t>
            </a:r>
            <a:endParaRPr lang="en-US" altLang="zh-CN" sz="2300">
              <a:solidFill>
                <a:schemeClr val="tx1">
                  <a:lumMod val="50000"/>
                  <a:lumOff val="50000"/>
                </a:schemeClr>
              </a:solidFill>
            </a:endParaRPr>
          </a:p>
          <a:p>
            <a:pPr marL="802043" lvl="2">
              <a:buFont typeface="Wingdings" pitchFamily="2" charset="2"/>
              <a:buChar char="p"/>
            </a:pPr>
            <a:r>
              <a:rPr lang="en-US" altLang="zh-CN" sz="2100">
                <a:solidFill>
                  <a:schemeClr val="tx1">
                    <a:lumMod val="50000"/>
                    <a:lumOff val="50000"/>
                  </a:schemeClr>
                </a:solidFill>
              </a:rPr>
              <a:t>CCMP</a:t>
            </a:r>
          </a:p>
          <a:p>
            <a:pPr marL="802043" lvl="2">
              <a:buFont typeface="Wingdings" pitchFamily="2" charset="2"/>
              <a:buChar char="p"/>
            </a:pPr>
            <a:r>
              <a:rPr lang="en-US" altLang="zh-CN" sz="2100">
                <a:solidFill>
                  <a:schemeClr val="tx1">
                    <a:lumMod val="50000"/>
                    <a:lumOff val="50000"/>
                  </a:schemeClr>
                </a:solidFill>
              </a:rPr>
              <a:t>802.1x</a:t>
            </a:r>
          </a:p>
          <a:p>
            <a:pPr marL="802043" lvl="2">
              <a:lnSpc>
                <a:spcPct val="150000"/>
              </a:lnSpc>
              <a:buFont typeface="Wingdings" pitchFamily="2" charset="2"/>
              <a:buChar char="p"/>
            </a:pPr>
            <a:endParaRPr lang="en-US" altLang="zh-CN" sz="900">
              <a:solidFill>
                <a:schemeClr val="tx1">
                  <a:lumMod val="50000"/>
                  <a:lumOff val="50000"/>
                </a:schemeClr>
              </a:solidFill>
            </a:endParaRPr>
          </a:p>
        </p:txBody>
      </p:sp>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en-US" altLang="zh-CN"/>
              <a:t>802.11i--- </a:t>
            </a:r>
            <a:r>
              <a:rPr lang="en-US" altLang="zh-CN" smtClean="0"/>
              <a:t>WPA2</a:t>
            </a:r>
            <a:endParaRPr lang="zh-CN" altLang="en-US"/>
          </a:p>
        </p:txBody>
      </p:sp>
      <p:sp>
        <p:nvSpPr>
          <p:cNvPr id="4" name="圆角矩形 3"/>
          <p:cNvSpPr/>
          <p:nvPr/>
        </p:nvSpPr>
        <p:spPr bwMode="auto">
          <a:xfrm>
            <a:off x="3354221" y="5698849"/>
            <a:ext cx="1113751" cy="504056"/>
          </a:xfrm>
          <a:prstGeom prst="round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a:latin typeface="Arial" charset="0"/>
              </a:rPr>
              <a:t> </a:t>
            </a:r>
            <a:r>
              <a:rPr lang="en-US" altLang="zh-CN" smtClean="0">
                <a:latin typeface="Arial" charset="0"/>
              </a:rPr>
              <a:t>802.1x</a:t>
            </a:r>
            <a:endParaRPr lang="zh-CN" altLang="en-US">
              <a:latin typeface="Arial" charset="0"/>
            </a:endParaRPr>
          </a:p>
        </p:txBody>
      </p:sp>
      <p:sp>
        <p:nvSpPr>
          <p:cNvPr id="5" name="加号 4"/>
          <p:cNvSpPr/>
          <p:nvPr/>
        </p:nvSpPr>
        <p:spPr bwMode="auto">
          <a:xfrm>
            <a:off x="4469845" y="5614840"/>
            <a:ext cx="672275" cy="672075"/>
          </a:xfrm>
          <a:prstGeom prst="mathPlus">
            <a:avLst/>
          </a:prstGeom>
          <a:solidFill>
            <a:srgbClr val="C00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6" name="圆角矩形 5"/>
          <p:cNvSpPr/>
          <p:nvPr/>
        </p:nvSpPr>
        <p:spPr bwMode="auto">
          <a:xfrm>
            <a:off x="5143993" y="5698849"/>
            <a:ext cx="1113751"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mtClean="0">
                <a:latin typeface="Arial" charset="0"/>
              </a:rPr>
              <a:t>EAP</a:t>
            </a:r>
            <a:endParaRPr lang="zh-CN" altLang="en-US">
              <a:latin typeface="Arial" charset="0"/>
            </a:endParaRPr>
          </a:p>
        </p:txBody>
      </p:sp>
      <p:sp>
        <p:nvSpPr>
          <p:cNvPr id="7" name="圆角矩形 6"/>
          <p:cNvSpPr/>
          <p:nvPr/>
        </p:nvSpPr>
        <p:spPr bwMode="auto">
          <a:xfrm>
            <a:off x="6933765" y="5698849"/>
            <a:ext cx="1113751" cy="504056"/>
          </a:xfrm>
          <a:prstGeom prst="roundRect">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a:latin typeface="Arial" charset="0"/>
              </a:rPr>
              <a:t>AES</a:t>
            </a:r>
            <a:endParaRPr lang="zh-CN" altLang="en-US">
              <a:latin typeface="Arial" charset="0"/>
            </a:endParaRPr>
          </a:p>
        </p:txBody>
      </p:sp>
      <p:sp>
        <p:nvSpPr>
          <p:cNvPr id="8" name="圆角矩形 7"/>
          <p:cNvSpPr/>
          <p:nvPr/>
        </p:nvSpPr>
        <p:spPr bwMode="auto">
          <a:xfrm>
            <a:off x="8723539" y="5698849"/>
            <a:ext cx="1113751" cy="504056"/>
          </a:xfrm>
          <a:prstGeom prst="round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mtClean="0">
                <a:latin typeface="Arial" charset="0"/>
              </a:rPr>
              <a:t>CCMP</a:t>
            </a:r>
            <a:endParaRPr lang="zh-CN" altLang="en-US">
              <a:latin typeface="Arial" charset="0"/>
            </a:endParaRPr>
          </a:p>
        </p:txBody>
      </p:sp>
      <p:sp>
        <p:nvSpPr>
          <p:cNvPr id="9" name="加号 8"/>
          <p:cNvSpPr/>
          <p:nvPr/>
        </p:nvSpPr>
        <p:spPr bwMode="auto">
          <a:xfrm>
            <a:off x="6259617" y="5614840"/>
            <a:ext cx="672275" cy="672075"/>
          </a:xfrm>
          <a:prstGeom prst="mathPlus">
            <a:avLst/>
          </a:prstGeom>
          <a:solidFill>
            <a:srgbClr val="C00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10" name="加号 9"/>
          <p:cNvSpPr/>
          <p:nvPr/>
        </p:nvSpPr>
        <p:spPr bwMode="auto">
          <a:xfrm>
            <a:off x="8049389" y="5614840"/>
            <a:ext cx="672275" cy="672075"/>
          </a:xfrm>
          <a:prstGeom prst="mathPlus">
            <a:avLst/>
          </a:prstGeom>
          <a:solidFill>
            <a:srgbClr val="C00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11" name="上凸带形 10"/>
          <p:cNvSpPr/>
          <p:nvPr/>
        </p:nvSpPr>
        <p:spPr bwMode="auto">
          <a:xfrm>
            <a:off x="150163" y="5899415"/>
            <a:ext cx="3035989" cy="1330429"/>
          </a:xfrm>
          <a:prstGeom prst="ribbon2">
            <a:avLst/>
          </a:prstGeom>
          <a:solidFill>
            <a:srgbClr val="00B0F0"/>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6692" tIns="53346" rIns="106692" bIns="53346" numCol="1" rtlCol="0" anchor="ctr" anchorCtr="0" compatLnSpc="1">
            <a:prstTxWarp prst="textNoShape">
              <a:avLst/>
            </a:prstTxWarp>
          </a:bodyPr>
          <a:lstStyle/>
          <a:p>
            <a:pPr algn="ctr" defTabSz="1066922"/>
            <a:r>
              <a:rPr lang="en-US" altLang="zh-CN" sz="3300" b="1">
                <a:solidFill>
                  <a:srgbClr val="FFFFFF"/>
                </a:solidFill>
                <a:latin typeface="微软雅黑" pitchFamily="34" charset="-122"/>
                <a:ea typeface="微软雅黑" pitchFamily="34" charset="-122"/>
              </a:rPr>
              <a:t>WPA2</a:t>
            </a:r>
            <a:endParaRPr lang="zh-CN" altLang="en-US" sz="3300" b="1">
              <a:solidFill>
                <a:srgbClr val="FFFFFF"/>
              </a:solidFill>
              <a:latin typeface="微软雅黑" pitchFamily="34" charset="-122"/>
              <a:ea typeface="微软雅黑" pitchFamily="34" charset="-122"/>
            </a:endParaRPr>
          </a:p>
        </p:txBody>
      </p:sp>
      <p:sp>
        <p:nvSpPr>
          <p:cNvPr id="12" name="圆角矩形 11"/>
          <p:cNvSpPr/>
          <p:nvPr/>
        </p:nvSpPr>
        <p:spPr bwMode="auto">
          <a:xfrm>
            <a:off x="5142120" y="6614610"/>
            <a:ext cx="1113751" cy="504056"/>
          </a:xfrm>
          <a:prstGeom prst="round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a:latin typeface="Arial" charset="0"/>
              </a:rPr>
              <a:t> </a:t>
            </a:r>
            <a:r>
              <a:rPr lang="en-US" altLang="zh-CN" smtClean="0">
                <a:latin typeface="Arial" charset="0"/>
              </a:rPr>
              <a:t>PSK</a:t>
            </a:r>
            <a:endParaRPr lang="zh-CN" altLang="en-US">
              <a:latin typeface="Arial" charset="0"/>
            </a:endParaRPr>
          </a:p>
        </p:txBody>
      </p:sp>
      <p:sp>
        <p:nvSpPr>
          <p:cNvPr id="13" name="圆角矩形 12"/>
          <p:cNvSpPr/>
          <p:nvPr/>
        </p:nvSpPr>
        <p:spPr bwMode="auto">
          <a:xfrm>
            <a:off x="6940150" y="6636046"/>
            <a:ext cx="1113751" cy="504056"/>
          </a:xfrm>
          <a:prstGeom prst="roundRect">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a:latin typeface="Arial" charset="0"/>
              </a:rPr>
              <a:t>AES</a:t>
            </a:r>
            <a:endParaRPr lang="zh-CN" altLang="en-US">
              <a:latin typeface="Arial" charset="0"/>
            </a:endParaRPr>
          </a:p>
        </p:txBody>
      </p:sp>
      <p:sp>
        <p:nvSpPr>
          <p:cNvPr id="14" name="圆角矩形 13"/>
          <p:cNvSpPr/>
          <p:nvPr/>
        </p:nvSpPr>
        <p:spPr bwMode="auto">
          <a:xfrm>
            <a:off x="8729923" y="6636046"/>
            <a:ext cx="1113751" cy="504056"/>
          </a:xfrm>
          <a:prstGeom prst="round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a:latin typeface="Arial" charset="0"/>
              </a:rPr>
              <a:t>CCMP</a:t>
            </a:r>
            <a:endParaRPr lang="zh-CN" altLang="en-US">
              <a:latin typeface="Arial" charset="0"/>
            </a:endParaRPr>
          </a:p>
        </p:txBody>
      </p:sp>
      <p:sp>
        <p:nvSpPr>
          <p:cNvPr id="15" name="加号 14"/>
          <p:cNvSpPr/>
          <p:nvPr/>
        </p:nvSpPr>
        <p:spPr bwMode="auto">
          <a:xfrm>
            <a:off x="6266002" y="6552036"/>
            <a:ext cx="672275" cy="672075"/>
          </a:xfrm>
          <a:prstGeom prst="mathPlus">
            <a:avLst/>
          </a:prstGeom>
          <a:solidFill>
            <a:srgbClr val="C00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16" name="加号 15"/>
          <p:cNvSpPr/>
          <p:nvPr/>
        </p:nvSpPr>
        <p:spPr bwMode="auto">
          <a:xfrm>
            <a:off x="8055774" y="6552036"/>
            <a:ext cx="672275" cy="672075"/>
          </a:xfrm>
          <a:prstGeom prst="mathPlus">
            <a:avLst/>
          </a:prstGeom>
          <a:solidFill>
            <a:srgbClr val="C00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17" name="左大括号 16"/>
          <p:cNvSpPr/>
          <p:nvPr/>
        </p:nvSpPr>
        <p:spPr bwMode="auto">
          <a:xfrm rot="5400000">
            <a:off x="4577522" y="3999689"/>
            <a:ext cx="367887" cy="2814493"/>
          </a:xfrm>
          <a:prstGeom prst="leftBrace">
            <a:avLst>
              <a:gd name="adj1" fmla="val 28104"/>
              <a:gd name="adj2" fmla="val 50000"/>
            </a:avLst>
          </a:prstGeom>
          <a:noFill/>
          <a:ln w="9525" cap="flat" cmpd="sng" algn="ctr">
            <a:solidFill>
              <a:schemeClr val="tx1"/>
            </a:solid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18" name="Rectangle 2"/>
          <p:cNvSpPr txBox="1">
            <a:spLocks noChangeArrowheads="1"/>
          </p:cNvSpPr>
          <p:nvPr/>
        </p:nvSpPr>
        <p:spPr bwMode="auto">
          <a:xfrm>
            <a:off x="3427502" y="4875680"/>
            <a:ext cx="2605064" cy="3430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lvl="2" indent="0" algn="ctr" eaLnBrk="1" hangingPunct="1">
              <a:buNone/>
            </a:pPr>
            <a:r>
              <a:rPr lang="zh-CN" altLang="en-US">
                <a:solidFill>
                  <a:schemeClr val="tx1">
                    <a:lumMod val="50000"/>
                    <a:lumOff val="50000"/>
                  </a:schemeClr>
                </a:solidFill>
              </a:rPr>
              <a:t>身份校验算法</a:t>
            </a:r>
            <a:endParaRPr lang="en-US" altLang="zh-CN" sz="700">
              <a:solidFill>
                <a:schemeClr val="tx1">
                  <a:lumMod val="50000"/>
                  <a:lumOff val="50000"/>
                </a:schemeClr>
              </a:solidFill>
            </a:endParaRPr>
          </a:p>
        </p:txBody>
      </p:sp>
      <p:sp>
        <p:nvSpPr>
          <p:cNvPr id="19" name="Rectangle 2"/>
          <p:cNvSpPr txBox="1">
            <a:spLocks noChangeArrowheads="1"/>
          </p:cNvSpPr>
          <p:nvPr/>
        </p:nvSpPr>
        <p:spPr bwMode="auto">
          <a:xfrm>
            <a:off x="6476200" y="4941130"/>
            <a:ext cx="1975816" cy="3430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0" lvl="2" indent="0" algn="ctr" eaLnBrk="1" hangingPunct="1">
              <a:buNone/>
            </a:pPr>
            <a:r>
              <a:rPr lang="zh-CN" altLang="en-US">
                <a:solidFill>
                  <a:schemeClr val="tx1">
                    <a:lumMod val="50000"/>
                    <a:lumOff val="50000"/>
                  </a:schemeClr>
                </a:solidFill>
              </a:rPr>
              <a:t>数据传输加密算法</a:t>
            </a:r>
            <a:endParaRPr lang="en-US" altLang="zh-CN" sz="700">
              <a:solidFill>
                <a:schemeClr val="tx1">
                  <a:lumMod val="50000"/>
                  <a:lumOff val="50000"/>
                </a:schemeClr>
              </a:solidFill>
            </a:endParaRPr>
          </a:p>
        </p:txBody>
      </p:sp>
      <p:sp>
        <p:nvSpPr>
          <p:cNvPr id="20" name="左大括号 19"/>
          <p:cNvSpPr/>
          <p:nvPr/>
        </p:nvSpPr>
        <p:spPr bwMode="auto">
          <a:xfrm rot="5400000">
            <a:off x="7309888" y="4868955"/>
            <a:ext cx="367887" cy="1123882"/>
          </a:xfrm>
          <a:prstGeom prst="leftBrace">
            <a:avLst>
              <a:gd name="adj1" fmla="val 28104"/>
              <a:gd name="adj2" fmla="val 50000"/>
            </a:avLst>
          </a:prstGeom>
          <a:noFill/>
          <a:ln w="9525" cap="flat" cmpd="sng" algn="ctr">
            <a:solidFill>
              <a:schemeClr val="tx1"/>
            </a:solid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21" name="Rectangle 2"/>
          <p:cNvSpPr txBox="1">
            <a:spLocks noChangeArrowheads="1"/>
          </p:cNvSpPr>
          <p:nvPr/>
        </p:nvSpPr>
        <p:spPr bwMode="auto">
          <a:xfrm>
            <a:off x="8391912" y="4959740"/>
            <a:ext cx="2125865" cy="3058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marL="342900" indent="-342900">
              <a:spcBef>
                <a:spcPct val="20000"/>
              </a:spcBef>
              <a:buFont typeface="Arial" pitchFamily="34" charset="0"/>
              <a:buChar char="■"/>
              <a:defRPr sz="2000">
                <a:solidFill>
                  <a:srgbClr val="595959"/>
                </a:solidFill>
                <a:latin typeface="微软雅黑" pitchFamily="34" charset="-122"/>
                <a:ea typeface="微软雅黑" pitchFamily="34" charset="-122"/>
              </a:defRPr>
            </a:lvl1pPr>
            <a:lvl2pPr marL="742950" indent="-285750">
              <a:spcBef>
                <a:spcPct val="20000"/>
              </a:spcBef>
              <a:buFont typeface="Arial" pitchFamily="34" charset="0"/>
              <a:buChar char="□"/>
              <a:defRPr sz="2800">
                <a:solidFill>
                  <a:srgbClr val="595959"/>
                </a:solidFill>
                <a:latin typeface="微软雅黑" pitchFamily="34" charset="-122"/>
                <a:ea typeface="微软雅黑" pitchFamily="34" charset="-122"/>
              </a:defRPr>
            </a:lvl2pPr>
            <a:lvl3pPr marL="0" lvl="2" indent="0" algn="ctr" eaLnBrk="1" hangingPunct="1">
              <a:spcBef>
                <a:spcPct val="20000"/>
              </a:spcBef>
              <a:buFont typeface="Arial" pitchFamily="34" charset="0"/>
              <a:buNone/>
              <a:defRPr sz="1400">
                <a:solidFill>
                  <a:schemeClr val="tx1">
                    <a:lumMod val="50000"/>
                    <a:lumOff val="50000"/>
                  </a:schemeClr>
                </a:solidFill>
                <a:latin typeface="微软雅黑" pitchFamily="34" charset="-122"/>
                <a:ea typeface="微软雅黑" pitchFamily="34" charset="-122"/>
              </a:defRPr>
            </a:lvl3pPr>
            <a:lvl4pPr marL="1600200" indent="-228600">
              <a:spcBef>
                <a:spcPct val="20000"/>
              </a:spcBef>
              <a:buFont typeface="Arial" pitchFamily="34" charset="0"/>
              <a:buChar char="▫"/>
              <a:defRPr sz="1400">
                <a:solidFill>
                  <a:srgbClr val="595959"/>
                </a:solidFill>
                <a:latin typeface="微软雅黑" pitchFamily="34" charset="-122"/>
                <a:ea typeface="微软雅黑" pitchFamily="34" charset="-122"/>
              </a:defRPr>
            </a:lvl4pPr>
            <a:lvl5pPr marL="2057400" indent="-228600">
              <a:spcBef>
                <a:spcPct val="20000"/>
              </a:spcBef>
              <a:buFont typeface="Arial" pitchFamily="34" charset="0"/>
              <a:buChar char="–"/>
              <a:defRPr sz="1200">
                <a:solidFill>
                  <a:srgbClr val="595959"/>
                </a:solidFill>
                <a:latin typeface="微软雅黑" pitchFamily="34" charset="-122"/>
                <a:ea typeface="微软雅黑" pitchFamily="34" charset="-122"/>
              </a:defRPr>
            </a:lvl5pPr>
            <a:lvl6pPr marL="2514600" indent="-228600" fontAlgn="base">
              <a:spcBef>
                <a:spcPct val="20000"/>
              </a:spcBef>
              <a:spcAft>
                <a:spcPct val="0"/>
              </a:spcAft>
              <a:buFont typeface="Arial" charset="0"/>
              <a:buChar char="–"/>
              <a:defRPr sz="1200">
                <a:latin typeface="+mn-lt"/>
              </a:defRPr>
            </a:lvl6pPr>
            <a:lvl7pPr marL="2971800" indent="-228600" fontAlgn="base">
              <a:spcBef>
                <a:spcPct val="20000"/>
              </a:spcBef>
              <a:spcAft>
                <a:spcPct val="0"/>
              </a:spcAft>
              <a:buFont typeface="Arial" charset="0"/>
              <a:buChar char="–"/>
              <a:defRPr sz="1200">
                <a:latin typeface="+mn-lt"/>
              </a:defRPr>
            </a:lvl7pPr>
            <a:lvl8pPr marL="3429000" indent="-228600" fontAlgn="base">
              <a:spcBef>
                <a:spcPct val="20000"/>
              </a:spcBef>
              <a:spcAft>
                <a:spcPct val="0"/>
              </a:spcAft>
              <a:buFont typeface="Arial" charset="0"/>
              <a:buChar char="–"/>
              <a:defRPr sz="1200">
                <a:latin typeface="+mn-lt"/>
              </a:defRPr>
            </a:lvl8pPr>
            <a:lvl9pPr marL="3886200" indent="-228600" fontAlgn="base">
              <a:spcBef>
                <a:spcPct val="20000"/>
              </a:spcBef>
              <a:spcAft>
                <a:spcPct val="0"/>
              </a:spcAft>
              <a:buFont typeface="Arial" charset="0"/>
              <a:buChar char="–"/>
              <a:defRPr sz="1200">
                <a:latin typeface="+mn-lt"/>
              </a:defRPr>
            </a:lvl9pPr>
          </a:lstStyle>
          <a:p>
            <a:pPr lvl="2"/>
            <a:r>
              <a:rPr lang="zh-CN" altLang="en-US"/>
              <a:t>数据完整性校验算</a:t>
            </a:r>
            <a:r>
              <a:rPr lang="zh-CN" altLang="en-US" smtClean="0"/>
              <a:t>法</a:t>
            </a:r>
            <a:endParaRPr lang="en-US" altLang="zh-CN"/>
          </a:p>
        </p:txBody>
      </p:sp>
      <p:sp>
        <p:nvSpPr>
          <p:cNvPr id="22" name="左大括号 21"/>
          <p:cNvSpPr/>
          <p:nvPr/>
        </p:nvSpPr>
        <p:spPr bwMode="auto">
          <a:xfrm rot="5400000">
            <a:off x="9091405" y="4868957"/>
            <a:ext cx="367887" cy="1123882"/>
          </a:xfrm>
          <a:prstGeom prst="leftBrace">
            <a:avLst>
              <a:gd name="adj1" fmla="val 28104"/>
              <a:gd name="adj2" fmla="val 50000"/>
            </a:avLst>
          </a:prstGeom>
          <a:noFill/>
          <a:ln w="9525" cap="flat" cmpd="sng" algn="ctr">
            <a:solidFill>
              <a:schemeClr val="tx1"/>
            </a:solid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Tree>
    <p:extLst>
      <p:ext uri="{BB962C8B-B14F-4D97-AF65-F5344CB8AC3E}">
        <p14:creationId xmlns:p14="http://schemas.microsoft.com/office/powerpoint/2010/main" val="247675745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en-US" altLang="zh-CN" smtClean="0"/>
              <a:t>802.11i---</a:t>
            </a:r>
            <a:r>
              <a:rPr lang="zh-CN" altLang="en-US" smtClean="0"/>
              <a:t>接入认证</a:t>
            </a:r>
            <a:endParaRPr lang="zh-CN" altLang="en-US"/>
          </a:p>
        </p:txBody>
      </p:sp>
      <p:pic>
        <p:nvPicPr>
          <p:cNvPr id="24578"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94638" y="1495822"/>
            <a:ext cx="1991720" cy="1554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bwMode="auto">
          <a:xfrm>
            <a:off x="3368861" y="1794123"/>
            <a:ext cx="1113751" cy="504056"/>
          </a:xfrm>
          <a:prstGeom prst="round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a:latin typeface="Arial" charset="0"/>
              </a:rPr>
              <a:t> </a:t>
            </a:r>
            <a:r>
              <a:rPr lang="en-US" altLang="zh-CN" smtClean="0">
                <a:latin typeface="Arial" charset="0"/>
              </a:rPr>
              <a:t>802.1x</a:t>
            </a:r>
            <a:endParaRPr lang="zh-CN" altLang="en-US">
              <a:latin typeface="Arial" charset="0"/>
            </a:endParaRPr>
          </a:p>
        </p:txBody>
      </p:sp>
      <p:sp>
        <p:nvSpPr>
          <p:cNvPr id="25" name="加号 24"/>
          <p:cNvSpPr/>
          <p:nvPr/>
        </p:nvSpPr>
        <p:spPr bwMode="auto">
          <a:xfrm>
            <a:off x="4484485" y="1710114"/>
            <a:ext cx="672275" cy="672075"/>
          </a:xfrm>
          <a:prstGeom prst="mathPlus">
            <a:avLst/>
          </a:prstGeom>
          <a:solidFill>
            <a:srgbClr val="C00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26" name="圆角矩形 25"/>
          <p:cNvSpPr/>
          <p:nvPr/>
        </p:nvSpPr>
        <p:spPr bwMode="auto">
          <a:xfrm>
            <a:off x="5158633" y="1794123"/>
            <a:ext cx="1113751"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smtClean="0">
                <a:latin typeface="Arial" charset="0"/>
              </a:rPr>
              <a:t>EAP</a:t>
            </a:r>
            <a:endParaRPr lang="zh-CN" altLang="en-US">
              <a:latin typeface="Arial" charset="0"/>
            </a:endParaRPr>
          </a:p>
        </p:txBody>
      </p:sp>
      <p:pic>
        <p:nvPicPr>
          <p:cNvPr id="24579" name="Picture 3"/>
          <p:cNvPicPr>
            <a:picLocks noChangeAspect="1" noChangeArrowheads="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a:ext>
            </a:extLst>
          </a:blip>
          <a:srcRect/>
          <a:stretch>
            <a:fillRect/>
          </a:stretch>
        </p:blipFill>
        <p:spPr bwMode="auto">
          <a:xfrm>
            <a:off x="590894" y="5008740"/>
            <a:ext cx="2399209" cy="160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圆角矩形 27"/>
          <p:cNvSpPr/>
          <p:nvPr/>
        </p:nvSpPr>
        <p:spPr bwMode="auto">
          <a:xfrm>
            <a:off x="4153317" y="5680687"/>
            <a:ext cx="1113751" cy="504056"/>
          </a:xfrm>
          <a:prstGeom prst="roundRect">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altLang="zh-CN">
                <a:latin typeface="Arial" charset="0"/>
              </a:rPr>
              <a:t> </a:t>
            </a:r>
            <a:r>
              <a:rPr lang="en-US" altLang="zh-CN" smtClean="0">
                <a:latin typeface="Arial" charset="0"/>
              </a:rPr>
              <a:t>PSK</a:t>
            </a:r>
            <a:endParaRPr lang="zh-CN" altLang="en-US">
              <a:latin typeface="Arial" charset="0"/>
            </a:endParaRPr>
          </a:p>
        </p:txBody>
      </p:sp>
      <p:sp>
        <p:nvSpPr>
          <p:cNvPr id="29" name="Rectangle 2"/>
          <p:cNvSpPr txBox="1">
            <a:spLocks noChangeArrowheads="1"/>
          </p:cNvSpPr>
          <p:nvPr/>
        </p:nvSpPr>
        <p:spPr bwMode="auto">
          <a:xfrm>
            <a:off x="610301" y="3066592"/>
            <a:ext cx="2360391" cy="791965"/>
          </a:xfrm>
          <a:prstGeom prst="rect">
            <a:avLst/>
          </a:prstGeom>
          <a:noFill/>
          <a:ln>
            <a:noFill/>
          </a:ln>
          <a:extLst/>
        </p:spPr>
        <p:txBody>
          <a:bodyPr vert="horz" wrap="square" lIns="106692" tIns="53346" rIns="106692" bIns="53346"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1852" lvl="1" indent="0" algn="ctr" eaLnBrk="1" hangingPunct="1">
              <a:lnSpc>
                <a:spcPct val="150000"/>
              </a:lnSpc>
              <a:buNone/>
            </a:pPr>
            <a:r>
              <a:rPr lang="zh-CN" altLang="en-US" b="1">
                <a:solidFill>
                  <a:schemeClr val="tx1">
                    <a:lumMod val="50000"/>
                    <a:lumOff val="50000"/>
                  </a:schemeClr>
                </a:solidFill>
              </a:rPr>
              <a:t>工业级</a:t>
            </a:r>
            <a:endParaRPr lang="en-US" altLang="zh-CN" sz="1100" b="1">
              <a:solidFill>
                <a:schemeClr val="tx1">
                  <a:lumMod val="50000"/>
                  <a:lumOff val="50000"/>
                </a:schemeClr>
              </a:solidFill>
            </a:endParaRPr>
          </a:p>
        </p:txBody>
      </p:sp>
      <p:sp>
        <p:nvSpPr>
          <p:cNvPr id="30" name="Rectangle 2"/>
          <p:cNvSpPr txBox="1">
            <a:spLocks noChangeArrowheads="1"/>
          </p:cNvSpPr>
          <p:nvPr/>
        </p:nvSpPr>
        <p:spPr bwMode="auto">
          <a:xfrm>
            <a:off x="610301" y="6584194"/>
            <a:ext cx="2360391" cy="791965"/>
          </a:xfrm>
          <a:prstGeom prst="rect">
            <a:avLst/>
          </a:prstGeom>
          <a:noFill/>
          <a:ln>
            <a:noFill/>
          </a:ln>
          <a:extLst/>
        </p:spPr>
        <p:txBody>
          <a:bodyPr vert="horz" wrap="square" lIns="106692" tIns="53346" rIns="106692" bIns="53346"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1852" lvl="1" indent="0" algn="ctr" eaLnBrk="1" hangingPunct="1">
              <a:lnSpc>
                <a:spcPct val="150000"/>
              </a:lnSpc>
              <a:buNone/>
            </a:pPr>
            <a:r>
              <a:rPr lang="zh-CN" altLang="en-US" b="1">
                <a:solidFill>
                  <a:schemeClr val="tx1">
                    <a:lumMod val="50000"/>
                    <a:lumOff val="50000"/>
                  </a:schemeClr>
                </a:solidFill>
              </a:rPr>
              <a:t>家庭级</a:t>
            </a:r>
            <a:endParaRPr lang="en-US" altLang="zh-CN" sz="1100" b="1">
              <a:solidFill>
                <a:schemeClr val="tx1">
                  <a:lumMod val="50000"/>
                  <a:lumOff val="50000"/>
                </a:schemeClr>
              </a:solidFill>
            </a:endParaRPr>
          </a:p>
        </p:txBody>
      </p:sp>
      <p:sp>
        <p:nvSpPr>
          <p:cNvPr id="31" name="Rectangle 2"/>
          <p:cNvSpPr txBox="1">
            <a:spLocks noChangeArrowheads="1"/>
          </p:cNvSpPr>
          <p:nvPr/>
        </p:nvSpPr>
        <p:spPr bwMode="auto">
          <a:xfrm>
            <a:off x="6932240" y="1585672"/>
            <a:ext cx="2360391" cy="791965"/>
          </a:xfrm>
          <a:prstGeom prst="rect">
            <a:avLst/>
          </a:prstGeom>
          <a:noFill/>
          <a:ln>
            <a:noFill/>
          </a:ln>
          <a:extLst/>
        </p:spPr>
        <p:txBody>
          <a:bodyPr vert="horz" wrap="square" lIns="106692" tIns="53346" rIns="106692" bIns="53346" numCol="1" anchor="ctr"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1852" lvl="1" indent="0" algn="ctr" eaLnBrk="1" hangingPunct="1">
              <a:lnSpc>
                <a:spcPct val="150000"/>
              </a:lnSpc>
              <a:buNone/>
            </a:pPr>
            <a:r>
              <a:rPr lang="zh-CN" altLang="en-US" sz="2300">
                <a:solidFill>
                  <a:schemeClr val="tx1">
                    <a:lumMod val="50000"/>
                    <a:lumOff val="50000"/>
                  </a:schemeClr>
                </a:solidFill>
              </a:rPr>
              <a:t>需要认证服务器</a:t>
            </a:r>
            <a:endParaRPr lang="en-US" altLang="zh-CN" sz="2300">
              <a:solidFill>
                <a:schemeClr val="tx1">
                  <a:lumMod val="50000"/>
                  <a:lumOff val="50000"/>
                </a:schemeClr>
              </a:solidFill>
            </a:endParaRPr>
          </a:p>
        </p:txBody>
      </p:sp>
      <p:pic>
        <p:nvPicPr>
          <p:cNvPr id="24581"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167178" y="2740361"/>
            <a:ext cx="3890514" cy="263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2"/>
          <p:cNvSpPr txBox="1">
            <a:spLocks noChangeArrowheads="1"/>
          </p:cNvSpPr>
          <p:nvPr/>
        </p:nvSpPr>
        <p:spPr bwMode="auto">
          <a:xfrm>
            <a:off x="6764171" y="5536732"/>
            <a:ext cx="2773133" cy="791965"/>
          </a:xfrm>
          <a:prstGeom prst="rect">
            <a:avLst/>
          </a:prstGeom>
          <a:noFill/>
          <a:ln>
            <a:noFill/>
          </a:ln>
          <a:extLst/>
        </p:spPr>
        <p:txBody>
          <a:bodyPr vert="horz" wrap="square" lIns="106692" tIns="53346" rIns="106692" bIns="53346" numCol="1" anchor="ctr"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000">
                <a:solidFill>
                  <a:srgbClr val="595959"/>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a:solidFill>
                  <a:srgbClr val="595959"/>
                </a:solidFill>
                <a:latin typeface="微软雅黑" pitchFamily="34" charset="-122"/>
                <a:ea typeface="微软雅黑" pitchFamily="34" charset="-122"/>
              </a:defRPr>
            </a:lvl2pPr>
            <a:lvl3pPr marL="1143000" indent="-228600" algn="l" rtl="0" eaLnBrk="0" fontAlgn="base" hangingPunct="0">
              <a:spcBef>
                <a:spcPct val="20000"/>
              </a:spcBef>
              <a:spcAft>
                <a:spcPct val="0"/>
              </a:spcAft>
              <a:buFont typeface="Arial" pitchFamily="34" charset="0"/>
              <a:buChar char="▪"/>
              <a:defRPr sz="1600">
                <a:solidFill>
                  <a:srgbClr val="595959"/>
                </a:solidFill>
                <a:latin typeface="微软雅黑" pitchFamily="34" charset="-122"/>
                <a:ea typeface="微软雅黑" pitchFamily="34" charset="-122"/>
              </a:defRPr>
            </a:lvl3pPr>
            <a:lvl4pPr marL="1600200" indent="-228600" algn="l" rtl="0" eaLnBrk="0" fontAlgn="base" hangingPunct="0">
              <a:spcBef>
                <a:spcPct val="20000"/>
              </a:spcBef>
              <a:spcAft>
                <a:spcPct val="0"/>
              </a:spcAft>
              <a:buFont typeface="Arial" pitchFamily="34" charset="0"/>
              <a:buChar char="▫"/>
              <a:defRPr sz="1400">
                <a:solidFill>
                  <a:srgbClr val="595959"/>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Arial" pitchFamily="34" charset="0"/>
              <a:buChar char="–"/>
              <a:defRPr sz="1200">
                <a:solidFill>
                  <a:srgbClr val="595959"/>
                </a:solidFill>
                <a:latin typeface="微软雅黑" pitchFamily="34" charset="-122"/>
                <a:ea typeface="微软雅黑" pitchFamily="34" charset="-122"/>
              </a:defRPr>
            </a:lvl5pPr>
            <a:lvl6pPr marL="2514600" indent="-228600" algn="l" rtl="0" fontAlgn="base">
              <a:spcBef>
                <a:spcPct val="20000"/>
              </a:spcBef>
              <a:spcAft>
                <a:spcPct val="0"/>
              </a:spcAft>
              <a:buFont typeface="Arial" charset="0"/>
              <a:buChar char="–"/>
              <a:defRPr sz="1200">
                <a:solidFill>
                  <a:schemeClr val="tx1"/>
                </a:solidFill>
                <a:latin typeface="+mn-lt"/>
              </a:defRPr>
            </a:lvl6pPr>
            <a:lvl7pPr marL="2971800" indent="-228600" algn="l" rtl="0" fontAlgn="base">
              <a:spcBef>
                <a:spcPct val="20000"/>
              </a:spcBef>
              <a:spcAft>
                <a:spcPct val="0"/>
              </a:spcAft>
              <a:buFont typeface="Arial" charset="0"/>
              <a:buChar char="–"/>
              <a:defRPr sz="1200">
                <a:solidFill>
                  <a:schemeClr val="tx1"/>
                </a:solidFill>
                <a:latin typeface="+mn-lt"/>
              </a:defRPr>
            </a:lvl7pPr>
            <a:lvl8pPr marL="3429000" indent="-228600" algn="l" rtl="0" fontAlgn="base">
              <a:spcBef>
                <a:spcPct val="20000"/>
              </a:spcBef>
              <a:spcAft>
                <a:spcPct val="0"/>
              </a:spcAft>
              <a:buFont typeface="Arial" charset="0"/>
              <a:buChar char="–"/>
              <a:defRPr sz="1200">
                <a:solidFill>
                  <a:schemeClr val="tx1"/>
                </a:solidFill>
                <a:latin typeface="+mn-lt"/>
              </a:defRPr>
            </a:lvl8pPr>
            <a:lvl9pPr marL="3886200" indent="-228600" algn="l" rtl="0" fontAlgn="base">
              <a:spcBef>
                <a:spcPct val="20000"/>
              </a:spcBef>
              <a:spcAft>
                <a:spcPct val="0"/>
              </a:spcAft>
              <a:buFont typeface="Arial" charset="0"/>
              <a:buChar char="–"/>
              <a:defRPr sz="1200">
                <a:solidFill>
                  <a:schemeClr val="tx1"/>
                </a:solidFill>
                <a:latin typeface="+mn-lt"/>
              </a:defRPr>
            </a:lvl9pPr>
          </a:lstStyle>
          <a:p>
            <a:pPr marL="1852" lvl="1" indent="0" algn="ctr" eaLnBrk="1" hangingPunct="1">
              <a:lnSpc>
                <a:spcPct val="150000"/>
              </a:lnSpc>
              <a:buNone/>
            </a:pPr>
            <a:r>
              <a:rPr lang="zh-CN" altLang="en-US" sz="2300">
                <a:solidFill>
                  <a:schemeClr val="tx1">
                    <a:lumMod val="50000"/>
                    <a:lumOff val="50000"/>
                  </a:schemeClr>
                </a:solidFill>
              </a:rPr>
              <a:t>不需要认证服务器</a:t>
            </a:r>
            <a:endParaRPr lang="en-US" altLang="zh-CN" sz="2300">
              <a:solidFill>
                <a:schemeClr val="tx1">
                  <a:lumMod val="50000"/>
                  <a:lumOff val="50000"/>
                </a:schemeClr>
              </a:solidFill>
            </a:endParaRPr>
          </a:p>
        </p:txBody>
      </p:sp>
    </p:spTree>
    <p:extLst>
      <p:ext uri="{BB962C8B-B14F-4D97-AF65-F5344CB8AC3E}">
        <p14:creationId xmlns:p14="http://schemas.microsoft.com/office/powerpoint/2010/main" val="413422817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799325" y="388937"/>
            <a:ext cx="8907467" cy="7482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ctr" anchorCtr="0" compatLnSpc="1">
            <a:prstTxWarp prst="textNoShape">
              <a:avLst/>
            </a:prstTxWarp>
          </a:bodyPr>
          <a:lstStyle>
            <a:lvl1pPr>
              <a:defRPr sz="2800">
                <a:solidFill>
                  <a:srgbClr val="595959"/>
                </a:solidFill>
                <a:latin typeface="微软雅黑" pitchFamily="34" charset="-122"/>
                <a:ea typeface="微软雅黑" pitchFamily="34" charset="-122"/>
                <a:cs typeface="+mj-cs"/>
              </a:defRPr>
            </a:lvl1pPr>
            <a:lvl2pPr>
              <a:defRPr sz="2400">
                <a:solidFill>
                  <a:srgbClr val="595959"/>
                </a:solidFill>
                <a:latin typeface="微软雅黑" pitchFamily="34" charset="-122"/>
                <a:ea typeface="微软雅黑" pitchFamily="34" charset="-122"/>
              </a:defRPr>
            </a:lvl2pPr>
            <a:lvl3pPr>
              <a:defRPr sz="2400">
                <a:solidFill>
                  <a:srgbClr val="595959"/>
                </a:solidFill>
                <a:latin typeface="微软雅黑" pitchFamily="34" charset="-122"/>
                <a:ea typeface="微软雅黑" pitchFamily="34" charset="-122"/>
              </a:defRPr>
            </a:lvl3pPr>
            <a:lvl4pPr>
              <a:defRPr sz="2400">
                <a:solidFill>
                  <a:srgbClr val="595959"/>
                </a:solidFill>
                <a:latin typeface="微软雅黑" pitchFamily="34" charset="-122"/>
                <a:ea typeface="微软雅黑" pitchFamily="34" charset="-122"/>
              </a:defRPr>
            </a:lvl4pPr>
            <a:lvl5pPr>
              <a:defRPr sz="2400">
                <a:solidFill>
                  <a:srgbClr val="595959"/>
                </a:solidFill>
                <a:latin typeface="微软雅黑" pitchFamily="34" charset="-122"/>
                <a:ea typeface="微软雅黑" pitchFamily="34" charset="-122"/>
              </a:defRPr>
            </a:lvl5pPr>
            <a:lvl6pPr marL="457200" fontAlgn="base">
              <a:spcBef>
                <a:spcPct val="0"/>
              </a:spcBef>
              <a:spcAft>
                <a:spcPct val="0"/>
              </a:spcAft>
              <a:defRPr sz="2400">
                <a:solidFill>
                  <a:schemeClr val="tx2"/>
                </a:solidFill>
                <a:latin typeface="Arial" charset="0"/>
              </a:defRPr>
            </a:lvl6pPr>
            <a:lvl7pPr marL="914400" fontAlgn="base">
              <a:spcBef>
                <a:spcPct val="0"/>
              </a:spcBef>
              <a:spcAft>
                <a:spcPct val="0"/>
              </a:spcAft>
              <a:defRPr sz="2400">
                <a:solidFill>
                  <a:schemeClr val="tx2"/>
                </a:solidFill>
                <a:latin typeface="Arial" charset="0"/>
              </a:defRPr>
            </a:lvl7pPr>
            <a:lvl8pPr marL="1371600" fontAlgn="base">
              <a:spcBef>
                <a:spcPct val="0"/>
              </a:spcBef>
              <a:spcAft>
                <a:spcPct val="0"/>
              </a:spcAft>
              <a:defRPr sz="2400">
                <a:solidFill>
                  <a:schemeClr val="tx2"/>
                </a:solidFill>
                <a:latin typeface="Arial" charset="0"/>
              </a:defRPr>
            </a:lvl8pPr>
            <a:lvl9pPr marL="1828800" fontAlgn="base">
              <a:spcBef>
                <a:spcPct val="0"/>
              </a:spcBef>
              <a:spcAft>
                <a:spcPct val="0"/>
              </a:spcAft>
              <a:defRPr sz="2400">
                <a:solidFill>
                  <a:schemeClr val="tx2"/>
                </a:solidFill>
                <a:latin typeface="Arial" charset="0"/>
              </a:defRPr>
            </a:lvl9pPr>
          </a:lstStyle>
          <a:p>
            <a:r>
              <a:rPr lang="en-US" altLang="zh-CN" smtClean="0"/>
              <a:t>802.11i---</a:t>
            </a:r>
            <a:r>
              <a:rPr lang="zh-CN" altLang="en-US" smtClean="0"/>
              <a:t>安全总结</a:t>
            </a:r>
            <a:endParaRPr lang="zh-CN" altLang="en-US"/>
          </a:p>
        </p:txBody>
      </p:sp>
      <p:sp>
        <p:nvSpPr>
          <p:cNvPr id="2" name="任意多边形 1"/>
          <p:cNvSpPr/>
          <p:nvPr/>
        </p:nvSpPr>
        <p:spPr>
          <a:xfrm>
            <a:off x="3460048" y="5009783"/>
            <a:ext cx="3524722" cy="1455671"/>
          </a:xfrm>
          <a:custGeom>
            <a:avLst/>
            <a:gdLst>
              <a:gd name="connsiteX0" fmla="*/ 0 w 3020291"/>
              <a:gd name="connsiteY0" fmla="*/ 1247718 h 1247718"/>
              <a:gd name="connsiteX1" fmla="*/ 762000 w 3020291"/>
              <a:gd name="connsiteY1" fmla="*/ 167064 h 1247718"/>
              <a:gd name="connsiteX2" fmla="*/ 2133600 w 3020291"/>
              <a:gd name="connsiteY2" fmla="*/ 14664 h 1247718"/>
              <a:gd name="connsiteX3" fmla="*/ 3020291 w 3020291"/>
              <a:gd name="connsiteY3" fmla="*/ 14664 h 1247718"/>
            </a:gdLst>
            <a:ahLst/>
            <a:cxnLst>
              <a:cxn ang="0">
                <a:pos x="connsiteX0" y="connsiteY0"/>
              </a:cxn>
              <a:cxn ang="0">
                <a:pos x="connsiteX1" y="connsiteY1"/>
              </a:cxn>
              <a:cxn ang="0">
                <a:pos x="connsiteX2" y="connsiteY2"/>
              </a:cxn>
              <a:cxn ang="0">
                <a:pos x="connsiteX3" y="connsiteY3"/>
              </a:cxn>
            </a:cxnLst>
            <a:rect l="l" t="t" r="r" b="b"/>
            <a:pathLst>
              <a:path w="3020291" h="1247718">
                <a:moveTo>
                  <a:pt x="0" y="1247718"/>
                </a:moveTo>
                <a:cubicBezTo>
                  <a:pt x="203200" y="810145"/>
                  <a:pt x="406400" y="372573"/>
                  <a:pt x="762000" y="167064"/>
                </a:cubicBezTo>
                <a:cubicBezTo>
                  <a:pt x="1117600" y="-38445"/>
                  <a:pt x="1757218" y="40064"/>
                  <a:pt x="2133600" y="14664"/>
                </a:cubicBezTo>
                <a:cubicBezTo>
                  <a:pt x="2509982" y="-10736"/>
                  <a:pt x="2765136" y="1964"/>
                  <a:pt x="3020291" y="14664"/>
                </a:cubicBezTo>
              </a:path>
            </a:pathLst>
          </a:custGeom>
          <a:ln w="28575">
            <a:solidFill>
              <a:schemeClr val="tx1">
                <a:lumMod val="50000"/>
                <a:lumOff val="50000"/>
              </a:schemeClr>
            </a:solidFill>
            <a:prstDash val="dash"/>
          </a:ln>
        </p:spPr>
        <p:txBody>
          <a:bodyPr vert="horz" wrap="square" lIns="106692" tIns="53346" rIns="106692" bIns="53346" numCol="1" rtlCol="0" anchor="t" anchorCtr="0" compatLnSpc="1">
            <a:prstTxWarp prst="textNoShape">
              <a:avLst/>
            </a:prstTxWarp>
          </a:bodyPr>
          <a:lstStyle/>
          <a:p>
            <a:endParaRPr lang="zh-CN" altLang="en-US">
              <a:latin typeface="Arial" charset="0"/>
            </a:endParaRPr>
          </a:p>
        </p:txBody>
      </p:sp>
      <p:sp>
        <p:nvSpPr>
          <p:cNvPr id="4" name="任意多边形 3"/>
          <p:cNvSpPr/>
          <p:nvPr/>
        </p:nvSpPr>
        <p:spPr>
          <a:xfrm>
            <a:off x="3411543" y="3942725"/>
            <a:ext cx="3573227" cy="1763039"/>
          </a:xfrm>
          <a:custGeom>
            <a:avLst/>
            <a:gdLst>
              <a:gd name="connsiteX0" fmla="*/ 0 w 3061855"/>
              <a:gd name="connsiteY0" fmla="*/ 1511176 h 1511176"/>
              <a:gd name="connsiteX1" fmla="*/ 872836 w 3061855"/>
              <a:gd name="connsiteY1" fmla="*/ 139576 h 1511176"/>
              <a:gd name="connsiteX2" fmla="*/ 2147455 w 3061855"/>
              <a:gd name="connsiteY2" fmla="*/ 125721 h 1511176"/>
              <a:gd name="connsiteX3" fmla="*/ 3061855 w 3061855"/>
              <a:gd name="connsiteY3" fmla="*/ 846157 h 1511176"/>
            </a:gdLst>
            <a:ahLst/>
            <a:cxnLst>
              <a:cxn ang="0">
                <a:pos x="connsiteX0" y="connsiteY0"/>
              </a:cxn>
              <a:cxn ang="0">
                <a:pos x="connsiteX1" y="connsiteY1"/>
              </a:cxn>
              <a:cxn ang="0">
                <a:pos x="connsiteX2" y="connsiteY2"/>
              </a:cxn>
              <a:cxn ang="0">
                <a:pos x="connsiteX3" y="connsiteY3"/>
              </a:cxn>
            </a:cxnLst>
            <a:rect l="l" t="t" r="r" b="b"/>
            <a:pathLst>
              <a:path w="3061855" h="1511176">
                <a:moveTo>
                  <a:pt x="0" y="1511176"/>
                </a:moveTo>
                <a:cubicBezTo>
                  <a:pt x="257463" y="940830"/>
                  <a:pt x="514927" y="370485"/>
                  <a:pt x="872836" y="139576"/>
                </a:cubicBezTo>
                <a:cubicBezTo>
                  <a:pt x="1230745" y="-91333"/>
                  <a:pt x="1782619" y="7957"/>
                  <a:pt x="2147455" y="125721"/>
                </a:cubicBezTo>
                <a:cubicBezTo>
                  <a:pt x="2512292" y="243484"/>
                  <a:pt x="2787073" y="544820"/>
                  <a:pt x="3061855" y="846157"/>
                </a:cubicBezTo>
              </a:path>
            </a:pathLst>
          </a:custGeom>
          <a:ln w="28575">
            <a:solidFill>
              <a:schemeClr val="tx1">
                <a:lumMod val="50000"/>
                <a:lumOff val="50000"/>
              </a:schemeClr>
            </a:solidFill>
            <a:prstDash val="dash"/>
          </a:ln>
        </p:spPr>
        <p:txBody>
          <a:bodyPr vert="horz" wrap="square" lIns="106692" tIns="53346" rIns="106692" bIns="53346" numCol="1" rtlCol="0" anchor="t" anchorCtr="0" compatLnSpc="1">
            <a:prstTxWarp prst="textNoShape">
              <a:avLst/>
            </a:prstTxWarp>
          </a:bodyPr>
          <a:lstStyle/>
          <a:p>
            <a:endParaRPr lang="zh-CN" altLang="en-US">
              <a:latin typeface="Arial" charset="0"/>
            </a:endParaRPr>
          </a:p>
        </p:txBody>
      </p:sp>
      <p:sp>
        <p:nvSpPr>
          <p:cNvPr id="5" name="任意多边形 4"/>
          <p:cNvSpPr/>
          <p:nvPr/>
        </p:nvSpPr>
        <p:spPr>
          <a:xfrm>
            <a:off x="3363037" y="1891146"/>
            <a:ext cx="3589396" cy="1458081"/>
          </a:xfrm>
          <a:custGeom>
            <a:avLst/>
            <a:gdLst>
              <a:gd name="connsiteX0" fmla="*/ 0 w 3075710"/>
              <a:gd name="connsiteY0" fmla="*/ 0 h 1249784"/>
              <a:gd name="connsiteX1" fmla="*/ 928255 w 3075710"/>
              <a:gd name="connsiteY1" fmla="*/ 1149927 h 1249784"/>
              <a:gd name="connsiteX2" fmla="*/ 2244437 w 3075710"/>
              <a:gd name="connsiteY2" fmla="*/ 1191491 h 1249784"/>
              <a:gd name="connsiteX3" fmla="*/ 3075710 w 3075710"/>
              <a:gd name="connsiteY3" fmla="*/ 1163782 h 1249784"/>
            </a:gdLst>
            <a:ahLst/>
            <a:cxnLst>
              <a:cxn ang="0">
                <a:pos x="connsiteX0" y="connsiteY0"/>
              </a:cxn>
              <a:cxn ang="0">
                <a:pos x="connsiteX1" y="connsiteY1"/>
              </a:cxn>
              <a:cxn ang="0">
                <a:pos x="connsiteX2" y="connsiteY2"/>
              </a:cxn>
              <a:cxn ang="0">
                <a:pos x="connsiteX3" y="connsiteY3"/>
              </a:cxn>
            </a:cxnLst>
            <a:rect l="l" t="t" r="r" b="b"/>
            <a:pathLst>
              <a:path w="3075710" h="1249784">
                <a:moveTo>
                  <a:pt x="0" y="0"/>
                </a:moveTo>
                <a:cubicBezTo>
                  <a:pt x="277091" y="475672"/>
                  <a:pt x="554182" y="951345"/>
                  <a:pt x="928255" y="1149927"/>
                </a:cubicBezTo>
                <a:cubicBezTo>
                  <a:pt x="1302328" y="1348509"/>
                  <a:pt x="1886528" y="1189182"/>
                  <a:pt x="2244437" y="1191491"/>
                </a:cubicBezTo>
                <a:cubicBezTo>
                  <a:pt x="2602346" y="1193800"/>
                  <a:pt x="2839028" y="1178791"/>
                  <a:pt x="3075710" y="1163782"/>
                </a:cubicBezTo>
              </a:path>
            </a:pathLst>
          </a:custGeom>
          <a:ln w="28575">
            <a:solidFill>
              <a:schemeClr val="tx1">
                <a:lumMod val="50000"/>
                <a:lumOff val="50000"/>
              </a:schemeClr>
            </a:solidFill>
            <a:prstDash val="dash"/>
          </a:ln>
        </p:spPr>
        <p:txBody>
          <a:bodyPr vert="horz" wrap="square" lIns="106692" tIns="53346" rIns="106692" bIns="53346" numCol="1" rtlCol="0" anchor="t" anchorCtr="0" compatLnSpc="1">
            <a:prstTxWarp prst="textNoShape">
              <a:avLst/>
            </a:prstTxWarp>
          </a:bodyPr>
          <a:lstStyle/>
          <a:p>
            <a:endParaRPr lang="zh-CN" altLang="en-US">
              <a:latin typeface="Arial" charset="0"/>
            </a:endParaRPr>
          </a:p>
        </p:txBody>
      </p:sp>
      <p:sp>
        <p:nvSpPr>
          <p:cNvPr id="6" name="任意多边形 5"/>
          <p:cNvSpPr/>
          <p:nvPr/>
        </p:nvSpPr>
        <p:spPr>
          <a:xfrm>
            <a:off x="3395375" y="4088088"/>
            <a:ext cx="3492384" cy="1682331"/>
          </a:xfrm>
          <a:custGeom>
            <a:avLst/>
            <a:gdLst>
              <a:gd name="connsiteX0" fmla="*/ 0 w 2992581"/>
              <a:gd name="connsiteY0" fmla="*/ 70398 h 1441998"/>
              <a:gd name="connsiteX1" fmla="*/ 886690 w 2992581"/>
              <a:gd name="connsiteY1" fmla="*/ 28834 h 1441998"/>
              <a:gd name="connsiteX2" fmla="*/ 2230581 w 2992581"/>
              <a:gd name="connsiteY2" fmla="*/ 139670 h 1441998"/>
              <a:gd name="connsiteX3" fmla="*/ 2992581 w 2992581"/>
              <a:gd name="connsiteY3" fmla="*/ 1441998 h 1441998"/>
            </a:gdLst>
            <a:ahLst/>
            <a:cxnLst>
              <a:cxn ang="0">
                <a:pos x="connsiteX0" y="connsiteY0"/>
              </a:cxn>
              <a:cxn ang="0">
                <a:pos x="connsiteX1" y="connsiteY1"/>
              </a:cxn>
              <a:cxn ang="0">
                <a:pos x="connsiteX2" y="connsiteY2"/>
              </a:cxn>
              <a:cxn ang="0">
                <a:pos x="connsiteX3" y="connsiteY3"/>
              </a:cxn>
            </a:cxnLst>
            <a:rect l="l" t="t" r="r" b="b"/>
            <a:pathLst>
              <a:path w="2992581" h="1441998">
                <a:moveTo>
                  <a:pt x="0" y="70398"/>
                </a:moveTo>
                <a:cubicBezTo>
                  <a:pt x="257463" y="43843"/>
                  <a:pt x="514927" y="17289"/>
                  <a:pt x="886690" y="28834"/>
                </a:cubicBezTo>
                <a:cubicBezTo>
                  <a:pt x="1258454" y="40379"/>
                  <a:pt x="1879599" y="-95857"/>
                  <a:pt x="2230581" y="139670"/>
                </a:cubicBezTo>
                <a:cubicBezTo>
                  <a:pt x="2581563" y="375197"/>
                  <a:pt x="2787072" y="908597"/>
                  <a:pt x="2992581" y="1441998"/>
                </a:cubicBezTo>
              </a:path>
            </a:pathLst>
          </a:custGeom>
          <a:ln w="28575">
            <a:solidFill>
              <a:schemeClr val="tx1">
                <a:lumMod val="50000"/>
                <a:lumOff val="50000"/>
              </a:schemeClr>
            </a:solidFill>
            <a:prstDash val="dash"/>
          </a:ln>
        </p:spPr>
        <p:txBody>
          <a:bodyPr vert="horz" wrap="square" lIns="106692" tIns="53346" rIns="106692" bIns="53346" numCol="1" rtlCol="0" anchor="t" anchorCtr="0" compatLnSpc="1">
            <a:prstTxWarp prst="textNoShape">
              <a:avLst/>
            </a:prstTxWarp>
          </a:bodyPr>
          <a:lstStyle/>
          <a:p>
            <a:endParaRPr lang="zh-CN" altLang="en-US">
              <a:latin typeface="Arial" charset="0"/>
            </a:endParaRPr>
          </a:p>
        </p:txBody>
      </p:sp>
      <p:sp>
        <p:nvSpPr>
          <p:cNvPr id="9" name="任意多边形 8"/>
          <p:cNvSpPr/>
          <p:nvPr/>
        </p:nvSpPr>
        <p:spPr>
          <a:xfrm>
            <a:off x="3395374" y="3150929"/>
            <a:ext cx="3573226" cy="1536526"/>
          </a:xfrm>
          <a:custGeom>
            <a:avLst/>
            <a:gdLst>
              <a:gd name="connsiteX0" fmla="*/ 0 w 3061854"/>
              <a:gd name="connsiteY0" fmla="*/ 250222 h 1317022"/>
              <a:gd name="connsiteX1" fmla="*/ 845127 w 3061854"/>
              <a:gd name="connsiteY1" fmla="*/ 840 h 1317022"/>
              <a:gd name="connsiteX2" fmla="*/ 2244436 w 3061854"/>
              <a:gd name="connsiteY2" fmla="*/ 222513 h 1317022"/>
              <a:gd name="connsiteX3" fmla="*/ 3061854 w 3061854"/>
              <a:gd name="connsiteY3" fmla="*/ 1317022 h 1317022"/>
            </a:gdLst>
            <a:ahLst/>
            <a:cxnLst>
              <a:cxn ang="0">
                <a:pos x="connsiteX0" y="connsiteY0"/>
              </a:cxn>
              <a:cxn ang="0">
                <a:pos x="connsiteX1" y="connsiteY1"/>
              </a:cxn>
              <a:cxn ang="0">
                <a:pos x="connsiteX2" y="connsiteY2"/>
              </a:cxn>
              <a:cxn ang="0">
                <a:pos x="connsiteX3" y="connsiteY3"/>
              </a:cxn>
            </a:cxnLst>
            <a:rect l="l" t="t" r="r" b="b"/>
            <a:pathLst>
              <a:path w="3061854" h="1317022">
                <a:moveTo>
                  <a:pt x="0" y="250222"/>
                </a:moveTo>
                <a:cubicBezTo>
                  <a:pt x="235527" y="127840"/>
                  <a:pt x="471054" y="5458"/>
                  <a:pt x="845127" y="840"/>
                </a:cubicBezTo>
                <a:cubicBezTo>
                  <a:pt x="1219200" y="-3778"/>
                  <a:pt x="1874982" y="3149"/>
                  <a:pt x="2244436" y="222513"/>
                </a:cubicBezTo>
                <a:cubicBezTo>
                  <a:pt x="2613890" y="441877"/>
                  <a:pt x="2837872" y="879449"/>
                  <a:pt x="3061854" y="1317022"/>
                </a:cubicBezTo>
              </a:path>
            </a:pathLst>
          </a:custGeom>
          <a:ln w="28575">
            <a:solidFill>
              <a:schemeClr val="tx1">
                <a:lumMod val="50000"/>
                <a:lumOff val="50000"/>
              </a:schemeClr>
            </a:solidFill>
            <a:prstDash val="dash"/>
          </a:ln>
        </p:spPr>
        <p:txBody>
          <a:bodyPr vert="horz" wrap="square" lIns="106692" tIns="53346" rIns="106692" bIns="53346" numCol="1" rtlCol="0" anchor="t" anchorCtr="0" compatLnSpc="1">
            <a:prstTxWarp prst="textNoShape">
              <a:avLst/>
            </a:prstTxWarp>
          </a:bodyPr>
          <a:lstStyle/>
          <a:p>
            <a:endParaRPr lang="zh-CN" altLang="en-US">
              <a:latin typeface="Arial" charset="0"/>
            </a:endParaRPr>
          </a:p>
        </p:txBody>
      </p:sp>
      <p:sp>
        <p:nvSpPr>
          <p:cNvPr id="17" name="任意多边形 16"/>
          <p:cNvSpPr/>
          <p:nvPr/>
        </p:nvSpPr>
        <p:spPr>
          <a:xfrm>
            <a:off x="3411542" y="2618509"/>
            <a:ext cx="3492385" cy="1341583"/>
          </a:xfrm>
          <a:custGeom>
            <a:avLst/>
            <a:gdLst>
              <a:gd name="connsiteX0" fmla="*/ 0 w 2992582"/>
              <a:gd name="connsiteY0" fmla="*/ 0 h 1149928"/>
              <a:gd name="connsiteX1" fmla="*/ 886691 w 2992582"/>
              <a:gd name="connsiteY1" fmla="*/ 387928 h 1149928"/>
              <a:gd name="connsiteX2" fmla="*/ 2216727 w 2992582"/>
              <a:gd name="connsiteY2" fmla="*/ 637309 h 1149928"/>
              <a:gd name="connsiteX3" fmla="*/ 2992582 w 2992582"/>
              <a:gd name="connsiteY3" fmla="*/ 1149928 h 1149928"/>
            </a:gdLst>
            <a:ahLst/>
            <a:cxnLst>
              <a:cxn ang="0">
                <a:pos x="connsiteX0" y="connsiteY0"/>
              </a:cxn>
              <a:cxn ang="0">
                <a:pos x="connsiteX1" y="connsiteY1"/>
              </a:cxn>
              <a:cxn ang="0">
                <a:pos x="connsiteX2" y="connsiteY2"/>
              </a:cxn>
              <a:cxn ang="0">
                <a:pos x="connsiteX3" y="connsiteY3"/>
              </a:cxn>
            </a:cxnLst>
            <a:rect l="l" t="t" r="r" b="b"/>
            <a:pathLst>
              <a:path w="2992582" h="1149928">
                <a:moveTo>
                  <a:pt x="0" y="0"/>
                </a:moveTo>
                <a:cubicBezTo>
                  <a:pt x="258618" y="140855"/>
                  <a:pt x="517237" y="281710"/>
                  <a:pt x="886691" y="387928"/>
                </a:cubicBezTo>
                <a:cubicBezTo>
                  <a:pt x="1256145" y="494146"/>
                  <a:pt x="1865745" y="510309"/>
                  <a:pt x="2216727" y="637309"/>
                </a:cubicBezTo>
                <a:cubicBezTo>
                  <a:pt x="2567709" y="764309"/>
                  <a:pt x="2780145" y="957118"/>
                  <a:pt x="2992582" y="1149928"/>
                </a:cubicBezTo>
              </a:path>
            </a:pathLst>
          </a:custGeom>
          <a:ln w="28575">
            <a:solidFill>
              <a:schemeClr val="tx1">
                <a:lumMod val="50000"/>
                <a:lumOff val="50000"/>
              </a:schemeClr>
            </a:solidFill>
            <a:prstDash val="dash"/>
          </a:ln>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3" name="圆角矩形 2"/>
          <p:cNvSpPr/>
          <p:nvPr/>
        </p:nvSpPr>
        <p:spPr bwMode="auto">
          <a:xfrm>
            <a:off x="4470797" y="2883875"/>
            <a:ext cx="1564523" cy="672075"/>
          </a:xfrm>
          <a:prstGeom prst="roundRect">
            <a:avLst>
              <a:gd name="adj" fmla="val 8399"/>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a:solidFill>
                  <a:srgbClr val="FFFFFF"/>
                </a:solidFill>
                <a:latin typeface="微软雅黑" pitchFamily="34" charset="-122"/>
                <a:ea typeface="微软雅黑" pitchFamily="34" charset="-122"/>
              </a:rPr>
              <a:t>WEP</a:t>
            </a:r>
            <a:endParaRPr lang="zh-CN" altLang="en-US">
              <a:solidFill>
                <a:srgbClr val="FFFFFF"/>
              </a:solidFill>
              <a:latin typeface="微软雅黑" pitchFamily="34" charset="-122"/>
              <a:ea typeface="微软雅黑" pitchFamily="34" charset="-122"/>
            </a:endParaRPr>
          </a:p>
        </p:txBody>
      </p:sp>
      <p:sp>
        <p:nvSpPr>
          <p:cNvPr id="7" name="同侧圆角矩形 6"/>
          <p:cNvSpPr/>
          <p:nvPr/>
        </p:nvSpPr>
        <p:spPr bwMode="auto">
          <a:xfrm>
            <a:off x="4470796" y="2068286"/>
            <a:ext cx="1504937" cy="588065"/>
          </a:xfrm>
          <a:prstGeom prst="round2Same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zh-CN" altLang="en-US">
                <a:solidFill>
                  <a:srgbClr val="FFFFFF"/>
                </a:solidFill>
                <a:latin typeface="微软雅黑" pitchFamily="34" charset="-122"/>
                <a:ea typeface="微软雅黑" pitchFamily="34" charset="-122"/>
              </a:rPr>
              <a:t>传输加密</a:t>
            </a:r>
          </a:p>
        </p:txBody>
      </p:sp>
      <p:sp>
        <p:nvSpPr>
          <p:cNvPr id="10" name="圆角矩形 9"/>
          <p:cNvSpPr/>
          <p:nvPr/>
        </p:nvSpPr>
        <p:spPr bwMode="auto">
          <a:xfrm>
            <a:off x="6933244" y="2883875"/>
            <a:ext cx="1564523" cy="672075"/>
          </a:xfrm>
          <a:prstGeom prst="roundRect">
            <a:avLst>
              <a:gd name="adj" fmla="val 8399"/>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a:solidFill>
                  <a:srgbClr val="FFFFFF"/>
                </a:solidFill>
                <a:latin typeface="微软雅黑" pitchFamily="34" charset="-122"/>
                <a:ea typeface="微软雅黑" pitchFamily="34" charset="-122"/>
              </a:rPr>
              <a:t>Open</a:t>
            </a:r>
            <a:endParaRPr lang="zh-CN" altLang="en-US">
              <a:solidFill>
                <a:srgbClr val="FFFFFF"/>
              </a:solidFill>
              <a:latin typeface="微软雅黑" pitchFamily="34" charset="-122"/>
              <a:ea typeface="微软雅黑" pitchFamily="34" charset="-122"/>
            </a:endParaRPr>
          </a:p>
        </p:txBody>
      </p:sp>
      <p:sp>
        <p:nvSpPr>
          <p:cNvPr id="11" name="同侧圆角矩形 10"/>
          <p:cNvSpPr/>
          <p:nvPr/>
        </p:nvSpPr>
        <p:spPr bwMode="auto">
          <a:xfrm>
            <a:off x="6933243" y="2068286"/>
            <a:ext cx="1504937" cy="588065"/>
          </a:xfrm>
          <a:prstGeom prst="round2Same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zh-CN" altLang="en-US">
                <a:solidFill>
                  <a:srgbClr val="FFFFFF"/>
                </a:solidFill>
                <a:latin typeface="微软雅黑" pitchFamily="34" charset="-122"/>
                <a:ea typeface="微软雅黑" pitchFamily="34" charset="-122"/>
              </a:rPr>
              <a:t>接</a:t>
            </a:r>
            <a:r>
              <a:rPr lang="zh-CN" altLang="en-US" smtClean="0">
                <a:solidFill>
                  <a:srgbClr val="FFFFFF"/>
                </a:solidFill>
                <a:latin typeface="微软雅黑" pitchFamily="34" charset="-122"/>
                <a:ea typeface="微软雅黑" pitchFamily="34" charset="-122"/>
              </a:rPr>
              <a:t>入认证</a:t>
            </a:r>
            <a:endParaRPr lang="zh-CN" altLang="en-US">
              <a:solidFill>
                <a:srgbClr val="FFFFFF"/>
              </a:solidFill>
              <a:latin typeface="微软雅黑" pitchFamily="34" charset="-122"/>
              <a:ea typeface="微软雅黑" pitchFamily="34" charset="-122"/>
            </a:endParaRPr>
          </a:p>
        </p:txBody>
      </p:sp>
      <p:sp>
        <p:nvSpPr>
          <p:cNvPr id="12" name="圆角矩形 11"/>
          <p:cNvSpPr/>
          <p:nvPr/>
        </p:nvSpPr>
        <p:spPr bwMode="auto">
          <a:xfrm>
            <a:off x="4472129" y="3783475"/>
            <a:ext cx="1564523" cy="672075"/>
          </a:xfrm>
          <a:prstGeom prst="roundRect">
            <a:avLst>
              <a:gd name="adj" fmla="val 8399"/>
            </a:avLst>
          </a:prstGeom>
          <a:solidFill>
            <a:srgbClr val="DFEC5B"/>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a:solidFill>
                  <a:srgbClr val="FFFFFF"/>
                </a:solidFill>
                <a:latin typeface="微软雅黑" pitchFamily="34" charset="-122"/>
                <a:ea typeface="微软雅黑" pitchFamily="34" charset="-122"/>
              </a:rPr>
              <a:t>WPA</a:t>
            </a:r>
            <a:endParaRPr lang="zh-CN" altLang="en-US">
              <a:solidFill>
                <a:srgbClr val="FFFFFF"/>
              </a:solidFill>
              <a:latin typeface="微软雅黑" pitchFamily="34" charset="-122"/>
              <a:ea typeface="微软雅黑" pitchFamily="34" charset="-122"/>
            </a:endParaRPr>
          </a:p>
        </p:txBody>
      </p:sp>
      <p:sp>
        <p:nvSpPr>
          <p:cNvPr id="13" name="圆角矩形 12"/>
          <p:cNvSpPr/>
          <p:nvPr/>
        </p:nvSpPr>
        <p:spPr bwMode="auto">
          <a:xfrm>
            <a:off x="6933244" y="3783475"/>
            <a:ext cx="1564523" cy="672075"/>
          </a:xfrm>
          <a:prstGeom prst="roundRect">
            <a:avLst>
              <a:gd name="adj" fmla="val 8399"/>
            </a:avLst>
          </a:prstGeom>
          <a:solidFill>
            <a:srgbClr val="E18A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a:solidFill>
                  <a:srgbClr val="FFFFFF"/>
                </a:solidFill>
                <a:latin typeface="微软雅黑" pitchFamily="34" charset="-122"/>
                <a:ea typeface="微软雅黑" pitchFamily="34" charset="-122"/>
              </a:rPr>
              <a:t>Shared</a:t>
            </a:r>
            <a:endParaRPr lang="zh-CN" altLang="en-US">
              <a:solidFill>
                <a:srgbClr val="FFFFFF"/>
              </a:solidFill>
              <a:latin typeface="微软雅黑" pitchFamily="34" charset="-122"/>
              <a:ea typeface="微软雅黑" pitchFamily="34" charset="-122"/>
            </a:endParaRPr>
          </a:p>
        </p:txBody>
      </p:sp>
      <p:sp>
        <p:nvSpPr>
          <p:cNvPr id="14" name="圆角矩形 13"/>
          <p:cNvSpPr/>
          <p:nvPr/>
        </p:nvSpPr>
        <p:spPr bwMode="auto">
          <a:xfrm>
            <a:off x="4441003" y="4683076"/>
            <a:ext cx="1564523" cy="672075"/>
          </a:xfrm>
          <a:prstGeom prst="roundRect">
            <a:avLst>
              <a:gd name="adj" fmla="val 8399"/>
            </a:avLst>
          </a:prstGeom>
          <a:solidFill>
            <a:srgbClr val="F6DF5E"/>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a:solidFill>
                  <a:srgbClr val="FFFFFF"/>
                </a:solidFill>
                <a:latin typeface="微软雅黑" pitchFamily="34" charset="-122"/>
                <a:ea typeface="微软雅黑" pitchFamily="34" charset="-122"/>
              </a:rPr>
              <a:t>WPA2</a:t>
            </a:r>
            <a:endParaRPr lang="zh-CN" altLang="en-US">
              <a:solidFill>
                <a:srgbClr val="FFFFFF"/>
              </a:solidFill>
              <a:latin typeface="微软雅黑" pitchFamily="34" charset="-122"/>
              <a:ea typeface="微软雅黑" pitchFamily="34" charset="-122"/>
            </a:endParaRPr>
          </a:p>
        </p:txBody>
      </p:sp>
      <p:sp>
        <p:nvSpPr>
          <p:cNvPr id="15" name="圆角矩形 14"/>
          <p:cNvSpPr/>
          <p:nvPr/>
        </p:nvSpPr>
        <p:spPr bwMode="auto">
          <a:xfrm>
            <a:off x="6933244" y="4683076"/>
            <a:ext cx="1564523" cy="672075"/>
          </a:xfrm>
          <a:prstGeom prst="roundRect">
            <a:avLst>
              <a:gd name="adj" fmla="val 8399"/>
            </a:avLst>
          </a:prstGeom>
          <a:solidFill>
            <a:srgbClr val="FF54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a:solidFill>
                  <a:srgbClr val="FFFFFF"/>
                </a:solidFill>
                <a:latin typeface="微软雅黑" pitchFamily="34" charset="-122"/>
                <a:ea typeface="微软雅黑" pitchFamily="34" charset="-122"/>
              </a:rPr>
              <a:t>802.1X</a:t>
            </a:r>
            <a:endParaRPr lang="zh-CN" altLang="en-US">
              <a:solidFill>
                <a:srgbClr val="FFFFFF"/>
              </a:solidFill>
              <a:latin typeface="微软雅黑" pitchFamily="34" charset="-122"/>
              <a:ea typeface="微软雅黑" pitchFamily="34" charset="-122"/>
            </a:endParaRPr>
          </a:p>
        </p:txBody>
      </p:sp>
      <p:sp>
        <p:nvSpPr>
          <p:cNvPr id="16" name="圆角矩形 15"/>
          <p:cNvSpPr/>
          <p:nvPr/>
        </p:nvSpPr>
        <p:spPr bwMode="auto">
          <a:xfrm>
            <a:off x="6933244" y="5596677"/>
            <a:ext cx="1564523" cy="672075"/>
          </a:xfrm>
          <a:prstGeom prst="roundRect">
            <a:avLst>
              <a:gd name="adj" fmla="val 8399"/>
            </a:avLst>
          </a:prstGeom>
          <a:solidFill>
            <a:srgbClr val="F7001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066922"/>
            <a:r>
              <a:rPr lang="en-US" altLang="zh-CN">
                <a:solidFill>
                  <a:srgbClr val="FFFFFF"/>
                </a:solidFill>
                <a:latin typeface="微软雅黑" pitchFamily="34" charset="-122"/>
                <a:ea typeface="微软雅黑" pitchFamily="34" charset="-122"/>
              </a:rPr>
              <a:t>PSK</a:t>
            </a:r>
            <a:endParaRPr lang="zh-CN" altLang="en-US">
              <a:solidFill>
                <a:srgbClr val="FFFFFF"/>
              </a:solidFill>
              <a:latin typeface="微软雅黑" pitchFamily="34" charset="-122"/>
              <a:ea typeface="微软雅黑" pitchFamily="34" charset="-122"/>
            </a:endParaRPr>
          </a:p>
        </p:txBody>
      </p:sp>
      <p:sp>
        <p:nvSpPr>
          <p:cNvPr id="8" name="圆角矩形 7"/>
          <p:cNvSpPr/>
          <p:nvPr/>
        </p:nvSpPr>
        <p:spPr bwMode="auto">
          <a:xfrm>
            <a:off x="799325" y="1648239"/>
            <a:ext cx="2605064" cy="52856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bodyPr>
          <a:lstStyle/>
          <a:p>
            <a:pPr algn="ctr"/>
            <a:r>
              <a:rPr lang="en-US" altLang="zh-CN" smtClean="0">
                <a:latin typeface="微软雅黑" pitchFamily="34" charset="-122"/>
                <a:ea typeface="微软雅黑" pitchFamily="34" charset="-122"/>
              </a:rPr>
              <a:t>Open+WEP</a:t>
            </a:r>
            <a:endParaRPr lang="zh-CN" altLang="en-US">
              <a:solidFill>
                <a:schemeClr val="tx1"/>
              </a:solidFill>
              <a:latin typeface="微软雅黑" pitchFamily="34" charset="-122"/>
              <a:ea typeface="微软雅黑" pitchFamily="34" charset="-122"/>
            </a:endParaRPr>
          </a:p>
        </p:txBody>
      </p:sp>
      <p:sp>
        <p:nvSpPr>
          <p:cNvPr id="18" name="圆角矩形 17"/>
          <p:cNvSpPr/>
          <p:nvPr/>
        </p:nvSpPr>
        <p:spPr bwMode="auto">
          <a:xfrm>
            <a:off x="799325" y="2401082"/>
            <a:ext cx="2605064" cy="52856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bodyPr>
          <a:lstStyle/>
          <a:p>
            <a:pPr algn="ctr"/>
            <a:r>
              <a:rPr lang="en-US" altLang="zh-CN" smtClean="0">
                <a:latin typeface="微软雅黑" pitchFamily="34" charset="-122"/>
                <a:ea typeface="微软雅黑" pitchFamily="34" charset="-122"/>
              </a:rPr>
              <a:t>Shard+WEP</a:t>
            </a:r>
            <a:endParaRPr lang="zh-CN" altLang="en-US">
              <a:solidFill>
                <a:schemeClr val="tx1"/>
              </a:solidFill>
              <a:latin typeface="微软雅黑" pitchFamily="34" charset="-122"/>
              <a:ea typeface="微软雅黑" pitchFamily="34" charset="-122"/>
            </a:endParaRPr>
          </a:p>
        </p:txBody>
      </p:sp>
      <p:sp>
        <p:nvSpPr>
          <p:cNvPr id="19" name="圆角矩形 18"/>
          <p:cNvSpPr/>
          <p:nvPr/>
        </p:nvSpPr>
        <p:spPr bwMode="auto">
          <a:xfrm>
            <a:off x="799325" y="3153924"/>
            <a:ext cx="2605064" cy="52856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bodyPr>
          <a:lstStyle/>
          <a:p>
            <a:pPr algn="ctr"/>
            <a:r>
              <a:rPr lang="en-US" altLang="zh-CN" smtClean="0">
                <a:latin typeface="微软雅黑" pitchFamily="34" charset="-122"/>
                <a:ea typeface="微软雅黑" pitchFamily="34" charset="-122"/>
              </a:rPr>
              <a:t>IEEE802.1x+WEP</a:t>
            </a:r>
            <a:endParaRPr lang="en-US" altLang="zh-CN">
              <a:latin typeface="微软雅黑" pitchFamily="34" charset="-122"/>
              <a:ea typeface="微软雅黑" pitchFamily="34" charset="-122"/>
            </a:endParaRPr>
          </a:p>
        </p:txBody>
      </p:sp>
      <p:sp>
        <p:nvSpPr>
          <p:cNvPr id="20" name="圆角矩形 19"/>
          <p:cNvSpPr/>
          <p:nvPr/>
        </p:nvSpPr>
        <p:spPr bwMode="auto">
          <a:xfrm>
            <a:off x="799325" y="3906767"/>
            <a:ext cx="2605064" cy="52856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bodyPr>
          <a:lstStyle/>
          <a:p>
            <a:pPr algn="ctr"/>
            <a:r>
              <a:rPr lang="en-US" altLang="zh-CN">
                <a:latin typeface="微软雅黑" pitchFamily="34" charset="-122"/>
                <a:ea typeface="微软雅黑" pitchFamily="34" charset="-122"/>
              </a:rPr>
              <a:t>WPA-PSK</a:t>
            </a:r>
          </a:p>
        </p:txBody>
      </p:sp>
      <p:sp>
        <p:nvSpPr>
          <p:cNvPr id="21" name="圆角矩形 20"/>
          <p:cNvSpPr/>
          <p:nvPr/>
        </p:nvSpPr>
        <p:spPr bwMode="auto">
          <a:xfrm>
            <a:off x="799325" y="4659610"/>
            <a:ext cx="2605064" cy="52856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bodyPr>
          <a:lstStyle/>
          <a:p>
            <a:pPr algn="ctr"/>
            <a:r>
              <a:rPr lang="en-US" altLang="zh-CN">
                <a:latin typeface="微软雅黑" pitchFamily="34" charset="-122"/>
                <a:ea typeface="微软雅黑" pitchFamily="34" charset="-122"/>
              </a:rPr>
              <a:t>WPA2-PSK</a:t>
            </a:r>
          </a:p>
        </p:txBody>
      </p:sp>
      <p:sp>
        <p:nvSpPr>
          <p:cNvPr id="22" name="圆角矩形 21"/>
          <p:cNvSpPr/>
          <p:nvPr/>
        </p:nvSpPr>
        <p:spPr bwMode="auto">
          <a:xfrm>
            <a:off x="799325" y="5412453"/>
            <a:ext cx="2605064" cy="52856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bodyPr>
          <a:lstStyle/>
          <a:p>
            <a:pPr algn="ctr"/>
            <a:r>
              <a:rPr lang="en-US" altLang="zh-CN" smtClean="0">
                <a:latin typeface="微软雅黑" pitchFamily="34" charset="-122"/>
                <a:ea typeface="微软雅黑" pitchFamily="34" charset="-122"/>
              </a:rPr>
              <a:t>WPA-802.1x</a:t>
            </a:r>
            <a:endParaRPr lang="en-US" altLang="zh-CN">
              <a:latin typeface="微软雅黑" pitchFamily="34" charset="-122"/>
              <a:ea typeface="微软雅黑" pitchFamily="34" charset="-122"/>
            </a:endParaRPr>
          </a:p>
        </p:txBody>
      </p:sp>
      <p:sp>
        <p:nvSpPr>
          <p:cNvPr id="23" name="圆角矩形 22"/>
          <p:cNvSpPr/>
          <p:nvPr/>
        </p:nvSpPr>
        <p:spPr bwMode="auto">
          <a:xfrm>
            <a:off x="799325" y="6165294"/>
            <a:ext cx="2605064" cy="52856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bodyPr>
          <a:lstStyle/>
          <a:p>
            <a:pPr algn="ctr"/>
            <a:r>
              <a:rPr lang="en-US" altLang="zh-CN" smtClean="0">
                <a:latin typeface="微软雅黑" pitchFamily="34" charset="-122"/>
                <a:ea typeface="微软雅黑" pitchFamily="34" charset="-122"/>
              </a:rPr>
              <a:t>WPA2-802.1x</a:t>
            </a:r>
            <a:endParaRPr lang="en-US" altLang="zh-CN">
              <a:latin typeface="微软雅黑" pitchFamily="34" charset="-122"/>
              <a:ea typeface="微软雅黑" pitchFamily="34" charset="-122"/>
            </a:endParaRPr>
          </a:p>
        </p:txBody>
      </p:sp>
    </p:spTree>
    <p:extLst>
      <p:ext uri="{BB962C8B-B14F-4D97-AF65-F5344CB8AC3E}">
        <p14:creationId xmlns:p14="http://schemas.microsoft.com/office/powerpoint/2010/main" val="272895064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1"/>
          <p:cNvSpPr>
            <a:spLocks noGrp="1"/>
          </p:cNvSpPr>
          <p:nvPr>
            <p:ph type="title"/>
          </p:nvPr>
        </p:nvSpPr>
        <p:spPr>
          <a:noFill/>
          <a:ln w="9525">
            <a:noFill/>
            <a:miter lim="800000"/>
            <a:headEnd/>
            <a:tailEnd/>
          </a:ln>
        </p:spPr>
        <p:txBody>
          <a:bodyPr vert="horz" wrap="square" lIns="106692" tIns="53346" rIns="106692" bIns="53346" numCol="1" anchor="ctr" anchorCtr="0" compatLnSpc="1">
            <a:prstTxWarp prst="textNoShape">
              <a:avLst/>
            </a:prstTxWarp>
          </a:bodyPr>
          <a:lstStyle/>
          <a:p>
            <a:r>
              <a:rPr lang="zh-CN" altLang="en-US" sz="3300"/>
              <a:t>关于</a:t>
            </a:r>
            <a:r>
              <a:rPr lang="en-US" altLang="zh-CN" sz="3300"/>
              <a:t>WLAN</a:t>
            </a:r>
            <a:r>
              <a:rPr lang="zh-CN" altLang="en-US" sz="3300"/>
              <a:t>的加密算法</a:t>
            </a:r>
          </a:p>
        </p:txBody>
      </p:sp>
      <p:sp>
        <p:nvSpPr>
          <p:cNvPr id="4" name="灯片编号占位符 3"/>
          <p:cNvSpPr>
            <a:spLocks noGrp="1"/>
          </p:cNvSpPr>
          <p:nvPr>
            <p:ph type="sldNum" sz="quarter" idx="10"/>
          </p:nvPr>
        </p:nvSpPr>
        <p:spPr>
          <a:xfrm>
            <a:off x="1956531" y="7472110"/>
            <a:ext cx="1067118" cy="444500"/>
          </a:xfrm>
        </p:spPr>
        <p:txBody>
          <a:bodyPr/>
          <a:lstStyle/>
          <a:p>
            <a:pPr>
              <a:defRPr/>
            </a:pPr>
            <a:fld id="{80F63501-5866-4370-AEC8-31CB87146580}" type="slidenum">
              <a:rPr lang="zh-CN" altLang="en-US" smtClean="0">
                <a:latin typeface="微软雅黑" pitchFamily="34" charset="-122"/>
                <a:ea typeface="微软雅黑" pitchFamily="34" charset="-122"/>
              </a:rPr>
              <a:pPr>
                <a:defRPr/>
              </a:pPr>
              <a:t>48</a:t>
            </a:fld>
            <a:endParaRPr lang="zh-CN" altLang="en-US" dirty="0">
              <a:latin typeface="微软雅黑" pitchFamily="34" charset="-122"/>
              <a:ea typeface="微软雅黑" pitchFamily="34" charset="-122"/>
            </a:endParaRPr>
          </a:p>
        </p:txBody>
      </p:sp>
      <p:sp>
        <p:nvSpPr>
          <p:cNvPr id="89" name="标题 1"/>
          <p:cNvSpPr txBox="1">
            <a:spLocks/>
          </p:cNvSpPr>
          <p:nvPr/>
        </p:nvSpPr>
        <p:spPr bwMode="auto">
          <a:xfrm>
            <a:off x="377562" y="1144183"/>
            <a:ext cx="6974850" cy="6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t" anchorCtr="0" compatLnSpc="1">
            <a:prstTxWarp prst="textNoShape">
              <a:avLst/>
            </a:prstTxWarp>
          </a:bodyPr>
          <a:lstStyle>
            <a:defPPr>
              <a:defRPr lang="en-US"/>
            </a:defPPr>
            <a:lvl1pPr algn="ctr">
              <a:spcBef>
                <a:spcPct val="20000"/>
              </a:spcBef>
              <a:defRPr sz="2000">
                <a:solidFill>
                  <a:srgbClr val="595959"/>
                </a:solidFill>
                <a:latin typeface="微软雅黑" pitchFamily="34" charset="-122"/>
                <a:ea typeface="微软雅黑" pitchFamily="34" charset="-122"/>
              </a:defRPr>
            </a:lvl1pPr>
          </a:lstStyle>
          <a:p>
            <a:pPr algn="l"/>
            <a:endParaRPr lang="zh-CN" altLang="en-US" sz="3300">
              <a:solidFill>
                <a:srgbClr val="C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561627527"/>
              </p:ext>
            </p:extLst>
          </p:nvPr>
        </p:nvGraphicFramePr>
        <p:xfrm>
          <a:off x="377562" y="1480220"/>
          <a:ext cx="10126140" cy="3738677"/>
        </p:xfrm>
        <a:graphic>
          <a:graphicData uri="http://schemas.openxmlformats.org/drawingml/2006/table">
            <a:tbl>
              <a:tblPr firstRow="1" bandRow="1">
                <a:tableStyleId>{ED083AE6-46FA-4A59-8FB0-9F97EB10719F}</a:tableStyleId>
              </a:tblPr>
              <a:tblGrid>
                <a:gridCol w="1687690">
                  <a:extLst>
                    <a:ext uri="{9D8B030D-6E8A-4147-A177-3AD203B41FA5}">
                      <a16:colId xmlns:a16="http://schemas.microsoft.com/office/drawing/2014/main" val="20000"/>
                    </a:ext>
                  </a:extLst>
                </a:gridCol>
                <a:gridCol w="1687690">
                  <a:extLst>
                    <a:ext uri="{9D8B030D-6E8A-4147-A177-3AD203B41FA5}">
                      <a16:colId xmlns:a16="http://schemas.microsoft.com/office/drawing/2014/main" val="20001"/>
                    </a:ext>
                  </a:extLst>
                </a:gridCol>
                <a:gridCol w="1687690">
                  <a:extLst>
                    <a:ext uri="{9D8B030D-6E8A-4147-A177-3AD203B41FA5}">
                      <a16:colId xmlns:a16="http://schemas.microsoft.com/office/drawing/2014/main" val="20002"/>
                    </a:ext>
                  </a:extLst>
                </a:gridCol>
                <a:gridCol w="1687690">
                  <a:extLst>
                    <a:ext uri="{9D8B030D-6E8A-4147-A177-3AD203B41FA5}">
                      <a16:colId xmlns:a16="http://schemas.microsoft.com/office/drawing/2014/main" val="20003"/>
                    </a:ext>
                  </a:extLst>
                </a:gridCol>
                <a:gridCol w="1687690">
                  <a:extLst>
                    <a:ext uri="{9D8B030D-6E8A-4147-A177-3AD203B41FA5}">
                      <a16:colId xmlns:a16="http://schemas.microsoft.com/office/drawing/2014/main" val="20004"/>
                    </a:ext>
                  </a:extLst>
                </a:gridCol>
                <a:gridCol w="1687690">
                  <a:extLst>
                    <a:ext uri="{9D8B030D-6E8A-4147-A177-3AD203B41FA5}">
                      <a16:colId xmlns:a16="http://schemas.microsoft.com/office/drawing/2014/main" val="20005"/>
                    </a:ext>
                  </a:extLst>
                </a:gridCol>
              </a:tblGrid>
              <a:tr h="588065">
                <a:tc>
                  <a:txBody>
                    <a:bodyPr/>
                    <a:lstStyle/>
                    <a:p>
                      <a:pPr algn="ctr"/>
                      <a:r>
                        <a:rPr lang="zh-CN" altLang="en-US" sz="1800" smtClean="0">
                          <a:solidFill>
                            <a:srgbClr val="FFFFFF"/>
                          </a:solidFill>
                          <a:latin typeface="微软雅黑" pitchFamily="34" charset="-122"/>
                          <a:ea typeface="微软雅黑" pitchFamily="34" charset="-122"/>
                        </a:rPr>
                        <a:t>加密方式</a:t>
                      </a:r>
                      <a:endParaRPr lang="zh-CN" altLang="en-US" sz="1800">
                        <a:solidFill>
                          <a:srgbClr val="FFFFFF"/>
                        </a:solidFill>
                        <a:latin typeface="微软雅黑" pitchFamily="34" charset="-122"/>
                        <a:ea typeface="微软雅黑" pitchFamily="34" charset="-122"/>
                      </a:endParaRPr>
                    </a:p>
                  </a:txBody>
                  <a:tcPr marL="106712" marR="106712" marT="53340" marB="53340" anchor="ctr">
                    <a:solidFill>
                      <a:srgbClr val="00B0F0"/>
                    </a:solidFill>
                  </a:tcPr>
                </a:tc>
                <a:tc>
                  <a:txBody>
                    <a:bodyPr/>
                    <a:lstStyle/>
                    <a:p>
                      <a:pPr algn="ctr"/>
                      <a:r>
                        <a:rPr lang="zh-CN" altLang="en-US" sz="1800" smtClean="0">
                          <a:solidFill>
                            <a:srgbClr val="FFFFFF"/>
                          </a:solidFill>
                          <a:latin typeface="微软雅黑" pitchFamily="34" charset="-122"/>
                          <a:ea typeface="微软雅黑" pitchFamily="34" charset="-122"/>
                        </a:rPr>
                        <a:t>算法</a:t>
                      </a:r>
                      <a:endParaRPr lang="zh-CN" altLang="en-US" sz="1800">
                        <a:solidFill>
                          <a:srgbClr val="FFFFFF"/>
                        </a:solidFill>
                        <a:latin typeface="微软雅黑" pitchFamily="34" charset="-122"/>
                        <a:ea typeface="微软雅黑" pitchFamily="34" charset="-122"/>
                      </a:endParaRPr>
                    </a:p>
                  </a:txBody>
                  <a:tcPr marL="106712" marR="106712" marT="53340" marB="53340" anchor="ctr">
                    <a:solidFill>
                      <a:srgbClr val="00B0F0"/>
                    </a:solidFill>
                  </a:tcPr>
                </a:tc>
                <a:tc>
                  <a:txBody>
                    <a:bodyPr/>
                    <a:lstStyle/>
                    <a:p>
                      <a:pPr algn="ctr"/>
                      <a:r>
                        <a:rPr lang="zh-CN" altLang="en-US" sz="1800" smtClean="0">
                          <a:solidFill>
                            <a:srgbClr val="FFFFFF"/>
                          </a:solidFill>
                          <a:latin typeface="微软雅黑" pitchFamily="34" charset="-122"/>
                          <a:ea typeface="微软雅黑" pitchFamily="34" charset="-122"/>
                        </a:rPr>
                        <a:t>破解难度</a:t>
                      </a:r>
                      <a:endParaRPr lang="zh-CN" altLang="en-US" sz="1800">
                        <a:solidFill>
                          <a:srgbClr val="FFFFFF"/>
                        </a:solidFill>
                        <a:latin typeface="微软雅黑" pitchFamily="34" charset="-122"/>
                        <a:ea typeface="微软雅黑" pitchFamily="34" charset="-122"/>
                      </a:endParaRPr>
                    </a:p>
                  </a:txBody>
                  <a:tcPr marL="106712" marR="106712" marT="53340" marB="53340" anchor="ctr">
                    <a:solidFill>
                      <a:srgbClr val="00B0F0"/>
                    </a:solidFill>
                  </a:tcPr>
                </a:tc>
                <a:tc>
                  <a:txBody>
                    <a:bodyPr/>
                    <a:lstStyle/>
                    <a:p>
                      <a:pPr algn="ctr"/>
                      <a:r>
                        <a:rPr lang="en-US" altLang="zh-CN" sz="1800" smtClean="0">
                          <a:solidFill>
                            <a:srgbClr val="FFFFFF"/>
                          </a:solidFill>
                          <a:latin typeface="微软雅黑" pitchFamily="34" charset="-122"/>
                          <a:ea typeface="微软雅黑" pitchFamily="34" charset="-122"/>
                        </a:rPr>
                        <a:t>AP</a:t>
                      </a:r>
                      <a:r>
                        <a:rPr lang="zh-CN" altLang="en-US" sz="1800" smtClean="0">
                          <a:solidFill>
                            <a:srgbClr val="FFFFFF"/>
                          </a:solidFill>
                          <a:latin typeface="微软雅黑" pitchFamily="34" charset="-122"/>
                          <a:ea typeface="微软雅黑" pitchFamily="34" charset="-122"/>
                        </a:rPr>
                        <a:t>支持</a:t>
                      </a:r>
                      <a:endParaRPr lang="zh-CN" altLang="en-US" sz="1800">
                        <a:solidFill>
                          <a:srgbClr val="FFFFFF"/>
                        </a:solidFill>
                        <a:latin typeface="微软雅黑" pitchFamily="34" charset="-122"/>
                        <a:ea typeface="微软雅黑" pitchFamily="34" charset="-122"/>
                      </a:endParaRPr>
                    </a:p>
                  </a:txBody>
                  <a:tcPr marL="106712" marR="106712" marT="53340" marB="53340" anchor="ctr">
                    <a:solidFill>
                      <a:srgbClr val="00B0F0"/>
                    </a:solidFill>
                  </a:tcPr>
                </a:tc>
                <a:tc>
                  <a:txBody>
                    <a:bodyPr/>
                    <a:lstStyle/>
                    <a:p>
                      <a:pPr algn="ctr"/>
                      <a:r>
                        <a:rPr lang="zh-CN" altLang="en-US" sz="1800" smtClean="0">
                          <a:solidFill>
                            <a:srgbClr val="FFFFFF"/>
                          </a:solidFill>
                          <a:latin typeface="微软雅黑" pitchFamily="34" charset="-122"/>
                          <a:ea typeface="微软雅黑" pitchFamily="34" charset="-122"/>
                        </a:rPr>
                        <a:t>网卡支持</a:t>
                      </a:r>
                      <a:endParaRPr lang="zh-CN" altLang="en-US" sz="1800">
                        <a:solidFill>
                          <a:srgbClr val="FFFFFF"/>
                        </a:solidFill>
                        <a:latin typeface="微软雅黑" pitchFamily="34" charset="-122"/>
                        <a:ea typeface="微软雅黑" pitchFamily="34" charset="-122"/>
                      </a:endParaRPr>
                    </a:p>
                  </a:txBody>
                  <a:tcPr marL="106712" marR="106712" marT="53340" marB="53340" anchor="ctr">
                    <a:solidFill>
                      <a:srgbClr val="00B0F0"/>
                    </a:solidFill>
                  </a:tcPr>
                </a:tc>
                <a:tc>
                  <a:txBody>
                    <a:bodyPr/>
                    <a:lstStyle/>
                    <a:p>
                      <a:pPr algn="ctr"/>
                      <a:r>
                        <a:rPr lang="zh-CN" altLang="en-US" sz="1800" smtClean="0">
                          <a:solidFill>
                            <a:srgbClr val="FFFFFF"/>
                          </a:solidFill>
                          <a:latin typeface="微软雅黑" pitchFamily="34" charset="-122"/>
                          <a:ea typeface="微软雅黑" pitchFamily="34" charset="-122"/>
                        </a:rPr>
                        <a:t>性能影响</a:t>
                      </a:r>
                      <a:endParaRPr lang="zh-CN" altLang="en-US" sz="1800">
                        <a:solidFill>
                          <a:srgbClr val="FFFFFF"/>
                        </a:solidFill>
                        <a:latin typeface="微软雅黑" pitchFamily="34" charset="-122"/>
                        <a:ea typeface="微软雅黑" pitchFamily="34" charset="-122"/>
                      </a:endParaRPr>
                    </a:p>
                  </a:txBody>
                  <a:tcPr marL="106712" marR="106712" marT="53340" marB="53340" anchor="ctr">
                    <a:solidFill>
                      <a:srgbClr val="00B0F0"/>
                    </a:solidFill>
                  </a:tcPr>
                </a:tc>
                <a:extLst>
                  <a:ext uri="{0D108BD9-81ED-4DB2-BD59-A6C34878D82A}">
                    <a16:rowId xmlns:a16="http://schemas.microsoft.com/office/drawing/2014/main" val="10000"/>
                  </a:ext>
                </a:extLst>
              </a:tr>
              <a:tr h="616203">
                <a:tc>
                  <a:txBody>
                    <a:bodyPr/>
                    <a:lstStyle/>
                    <a:p>
                      <a:pPr algn="ctr"/>
                      <a:r>
                        <a:rPr lang="en-US" altLang="zh-CN" sz="1800" smtClean="0">
                          <a:latin typeface="微软雅黑" pitchFamily="34" charset="-122"/>
                          <a:ea typeface="微软雅黑" pitchFamily="34" charset="-122"/>
                        </a:rPr>
                        <a:t>WEP</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en-US" altLang="zh-CN" sz="1800" smtClean="0">
                          <a:latin typeface="微软雅黑" pitchFamily="34" charset="-122"/>
                          <a:ea typeface="微软雅黑" pitchFamily="34" charset="-122"/>
                        </a:rPr>
                        <a:t>RC4</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易</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全部</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全部</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小</a:t>
                      </a:r>
                      <a:endParaRPr lang="zh-CN" altLang="en-US" sz="1800">
                        <a:latin typeface="微软雅黑" pitchFamily="34" charset="-122"/>
                        <a:ea typeface="微软雅黑" pitchFamily="34" charset="-122"/>
                      </a:endParaRPr>
                    </a:p>
                  </a:txBody>
                  <a:tcPr marL="106712" marR="106712" marT="53340" marB="53340" anchor="ctr"/>
                </a:tc>
                <a:extLst>
                  <a:ext uri="{0D108BD9-81ED-4DB2-BD59-A6C34878D82A}">
                    <a16:rowId xmlns:a16="http://schemas.microsoft.com/office/drawing/2014/main" val="10001"/>
                  </a:ext>
                </a:extLst>
              </a:tr>
              <a:tr h="616203">
                <a:tc rowSpan="2">
                  <a:txBody>
                    <a:bodyPr/>
                    <a:lstStyle/>
                    <a:p>
                      <a:pPr algn="ctr"/>
                      <a:r>
                        <a:rPr lang="en-US" altLang="zh-CN" sz="1800" smtClean="0">
                          <a:latin typeface="微软雅黑" pitchFamily="34" charset="-122"/>
                          <a:ea typeface="微软雅黑" pitchFamily="34" charset="-122"/>
                        </a:rPr>
                        <a:t>WPA</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en-US" altLang="zh-CN" sz="1800" smtClean="0">
                          <a:latin typeface="微软雅黑" pitchFamily="34" charset="-122"/>
                          <a:ea typeface="微软雅黑" pitchFamily="34" charset="-122"/>
                        </a:rPr>
                        <a:t>TKIP</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较易</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全部</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大多数</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较小</a:t>
                      </a:r>
                      <a:endParaRPr lang="zh-CN" altLang="en-US" sz="1800">
                        <a:latin typeface="微软雅黑" pitchFamily="34" charset="-122"/>
                        <a:ea typeface="微软雅黑" pitchFamily="34" charset="-122"/>
                      </a:endParaRPr>
                    </a:p>
                  </a:txBody>
                  <a:tcPr marL="106712" marR="106712" marT="53340" marB="53340" anchor="ctr"/>
                </a:tc>
                <a:extLst>
                  <a:ext uri="{0D108BD9-81ED-4DB2-BD59-A6C34878D82A}">
                    <a16:rowId xmlns:a16="http://schemas.microsoft.com/office/drawing/2014/main" val="10002"/>
                  </a:ext>
                </a:extLst>
              </a:tr>
              <a:tr h="616203">
                <a:tc vMerge="1">
                  <a:txBody>
                    <a:bodyPr/>
                    <a:lstStyle/>
                    <a:p>
                      <a:pPr algn="ctr"/>
                      <a:endParaRPr lang="zh-CN" altLang="en-US">
                        <a:latin typeface="微软雅黑" pitchFamily="34" charset="-122"/>
                        <a:ea typeface="微软雅黑" pitchFamily="34" charset="-122"/>
                      </a:endParaRPr>
                    </a:p>
                  </a:txBody>
                  <a:tcPr anchor="ctr"/>
                </a:tc>
                <a:tc>
                  <a:txBody>
                    <a:bodyPr/>
                    <a:lstStyle/>
                    <a:p>
                      <a:pPr algn="ctr"/>
                      <a:r>
                        <a:rPr lang="en-US" altLang="zh-CN" sz="1800" smtClean="0">
                          <a:latin typeface="微软雅黑" pitchFamily="34" charset="-122"/>
                          <a:ea typeface="微软雅黑" pitchFamily="34" charset="-122"/>
                        </a:rPr>
                        <a:t>DES</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较难</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全部</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大多数</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较大</a:t>
                      </a:r>
                      <a:endParaRPr lang="zh-CN" altLang="en-US" sz="1800">
                        <a:latin typeface="微软雅黑" pitchFamily="34" charset="-122"/>
                        <a:ea typeface="微软雅黑" pitchFamily="34" charset="-122"/>
                      </a:endParaRPr>
                    </a:p>
                  </a:txBody>
                  <a:tcPr marL="106712" marR="106712" marT="53340" marB="53340" anchor="ctr"/>
                </a:tc>
                <a:extLst>
                  <a:ext uri="{0D108BD9-81ED-4DB2-BD59-A6C34878D82A}">
                    <a16:rowId xmlns:a16="http://schemas.microsoft.com/office/drawing/2014/main" val="10003"/>
                  </a:ext>
                </a:extLst>
              </a:tr>
              <a:tr h="616203">
                <a:tc>
                  <a:txBody>
                    <a:bodyPr/>
                    <a:lstStyle/>
                    <a:p>
                      <a:pPr algn="ctr"/>
                      <a:r>
                        <a:rPr lang="en-US" altLang="zh-CN" sz="1800" smtClean="0">
                          <a:latin typeface="微软雅黑" pitchFamily="34" charset="-122"/>
                          <a:ea typeface="微软雅黑" pitchFamily="34" charset="-122"/>
                        </a:rPr>
                        <a:t>WPA2</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en-US" altLang="zh-CN" sz="1800" smtClean="0">
                          <a:latin typeface="微软雅黑" pitchFamily="34" charset="-122"/>
                          <a:ea typeface="微软雅黑" pitchFamily="34" charset="-122"/>
                        </a:rPr>
                        <a:t>AES</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难</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大多数</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大多数</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大</a:t>
                      </a:r>
                      <a:endParaRPr lang="zh-CN" altLang="en-US" sz="1800">
                        <a:latin typeface="微软雅黑" pitchFamily="34" charset="-122"/>
                        <a:ea typeface="微软雅黑" pitchFamily="34" charset="-122"/>
                      </a:endParaRPr>
                    </a:p>
                  </a:txBody>
                  <a:tcPr marL="106712" marR="106712" marT="53340" marB="53340" anchor="ctr"/>
                </a:tc>
                <a:extLst>
                  <a:ext uri="{0D108BD9-81ED-4DB2-BD59-A6C34878D82A}">
                    <a16:rowId xmlns:a16="http://schemas.microsoft.com/office/drawing/2014/main" val="10004"/>
                  </a:ext>
                </a:extLst>
              </a:tr>
              <a:tr h="675640">
                <a:tc>
                  <a:txBody>
                    <a:bodyPr/>
                    <a:lstStyle/>
                    <a:p>
                      <a:pPr marL="0" algn="ctr" defTabSz="914400" rtl="0" eaLnBrk="1" latinLnBrk="0" hangingPunct="1"/>
                      <a:r>
                        <a:rPr lang="en-US" altLang="zh-CN" sz="2100" kern="1200" smtClean="0">
                          <a:solidFill>
                            <a:schemeClr val="tx1"/>
                          </a:solidFill>
                          <a:latin typeface="微软雅黑" pitchFamily="34" charset="-122"/>
                          <a:ea typeface="微软雅黑" pitchFamily="34" charset="-122"/>
                          <a:cs typeface="+mn-cs"/>
                        </a:rPr>
                        <a:t>WAPI</a:t>
                      </a:r>
                      <a:endParaRPr lang="zh-CN" altLang="en-US" sz="2100" kern="1200">
                        <a:solidFill>
                          <a:schemeClr val="tx1"/>
                        </a:solidFill>
                        <a:latin typeface="微软雅黑" pitchFamily="34" charset="-122"/>
                        <a:ea typeface="微软雅黑" pitchFamily="34" charset="-122"/>
                        <a:cs typeface="+mn-cs"/>
                      </a:endParaRPr>
                    </a:p>
                  </a:txBody>
                  <a:tcPr marL="106712" marR="106712" marT="53340" marB="53340" anchor="ctr"/>
                </a:tc>
                <a:tc>
                  <a:txBody>
                    <a:bodyPr/>
                    <a:lstStyle/>
                    <a:p>
                      <a:pPr algn="ctr"/>
                      <a:r>
                        <a:rPr lang="zh-CN" altLang="en-US" sz="1900" smtClean="0">
                          <a:latin typeface="微软雅黑" pitchFamily="34" charset="-122"/>
                          <a:ea typeface="微软雅黑" pitchFamily="34" charset="-122"/>
                        </a:rPr>
                        <a:t>椭圆曲线及分组密码算法</a:t>
                      </a:r>
                      <a:endParaRPr lang="zh-CN" altLang="en-US" sz="19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难</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少数</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极少</a:t>
                      </a:r>
                      <a:endParaRPr lang="zh-CN" altLang="en-US" sz="1800">
                        <a:latin typeface="微软雅黑" pitchFamily="34" charset="-122"/>
                        <a:ea typeface="微软雅黑" pitchFamily="34" charset="-122"/>
                      </a:endParaRPr>
                    </a:p>
                  </a:txBody>
                  <a:tcPr marL="106712" marR="106712" marT="53340" marB="53340" anchor="ctr"/>
                </a:tc>
                <a:tc>
                  <a:txBody>
                    <a:bodyPr/>
                    <a:lstStyle/>
                    <a:p>
                      <a:pPr algn="ctr"/>
                      <a:r>
                        <a:rPr lang="zh-CN" altLang="en-US" sz="1800" smtClean="0">
                          <a:latin typeface="微软雅黑" pitchFamily="34" charset="-122"/>
                          <a:ea typeface="微软雅黑" pitchFamily="34" charset="-122"/>
                        </a:rPr>
                        <a:t>大</a:t>
                      </a:r>
                      <a:endParaRPr lang="zh-CN" altLang="en-US" sz="1800">
                        <a:latin typeface="微软雅黑" pitchFamily="34" charset="-122"/>
                        <a:ea typeface="微软雅黑" pitchFamily="34" charset="-122"/>
                      </a:endParaRPr>
                    </a:p>
                  </a:txBody>
                  <a:tcPr marL="106712" marR="106712" marT="53340" marB="53340" anchor="ctr"/>
                </a:tc>
                <a:extLst>
                  <a:ext uri="{0D108BD9-81ED-4DB2-BD59-A6C34878D82A}">
                    <a16:rowId xmlns:a16="http://schemas.microsoft.com/office/drawing/2014/main" val="10005"/>
                  </a:ext>
                </a:extLst>
              </a:tr>
            </a:tbl>
          </a:graphicData>
        </a:graphic>
      </p:graphicFrame>
      <p:pic>
        <p:nvPicPr>
          <p:cNvPr id="18434" name="Picture 2"/>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a:ext>
            </a:extLst>
          </a:blip>
          <a:srcRect/>
          <a:stretch>
            <a:fillRect/>
          </a:stretch>
        </p:blipFill>
        <p:spPr bwMode="auto">
          <a:xfrm>
            <a:off x="5083484" y="5556250"/>
            <a:ext cx="3001268"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071755" y="6016725"/>
            <a:ext cx="1586463" cy="1006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1724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33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延期 4"/>
          <p:cNvSpPr/>
          <p:nvPr/>
        </p:nvSpPr>
        <p:spPr bwMode="auto">
          <a:xfrm>
            <a:off x="1334594" y="4030380"/>
            <a:ext cx="1764721" cy="1033297"/>
          </a:xfrm>
          <a:prstGeom prst="flowChartDelay">
            <a:avLst/>
          </a:prstGeom>
          <a:solidFill>
            <a:srgbClr val="FFC00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11266" name="标题 1"/>
          <p:cNvSpPr>
            <a:spLocks noGrp="1"/>
          </p:cNvSpPr>
          <p:nvPr>
            <p:ph type="title"/>
          </p:nvPr>
        </p:nvSpPr>
        <p:spPr>
          <a:ln/>
        </p:spPr>
        <p:txBody>
          <a:bodyPr/>
          <a:lstStyle/>
          <a:p>
            <a:r>
              <a:rPr lang="zh-CN" altLang="en-US" sz="3300"/>
              <a:t>中国自己的无线安全标准</a:t>
            </a:r>
            <a:r>
              <a:rPr lang="en-US" altLang="zh-CN" sz="3300"/>
              <a:t>--WAPI</a:t>
            </a:r>
            <a:endParaRPr lang="zh-CN" altLang="en-US" sz="3300"/>
          </a:p>
        </p:txBody>
      </p:sp>
      <p:sp>
        <p:nvSpPr>
          <p:cNvPr id="4" name="灯片编号占位符 3"/>
          <p:cNvSpPr>
            <a:spLocks noGrp="1"/>
          </p:cNvSpPr>
          <p:nvPr>
            <p:ph type="sldNum" sz="quarter" idx="10"/>
          </p:nvPr>
        </p:nvSpPr>
        <p:spPr/>
        <p:txBody>
          <a:bodyPr/>
          <a:lstStyle/>
          <a:p>
            <a:pPr>
              <a:defRPr/>
            </a:pPr>
            <a:fld id="{7E8CB3CA-A2C4-4A2A-9963-B5FFE4C33F81}" type="slidenum">
              <a:rPr lang="zh-CN" altLang="en-US" smtClean="0">
                <a:latin typeface="微软雅黑" pitchFamily="34" charset="-122"/>
                <a:ea typeface="微软雅黑" pitchFamily="34" charset="-122"/>
              </a:rPr>
              <a:pPr>
                <a:defRPr/>
              </a:pPr>
              <a:t>5</a:t>
            </a:fld>
            <a:endParaRPr lang="zh-CN" altLang="en-US" dirty="0">
              <a:latin typeface="微软雅黑" pitchFamily="34" charset="-122"/>
              <a:ea typeface="微软雅黑" pitchFamily="34" charset="-122"/>
            </a:endParaRPr>
          </a:p>
        </p:txBody>
      </p:sp>
      <p:sp>
        <p:nvSpPr>
          <p:cNvPr id="11" name="矩形 10"/>
          <p:cNvSpPr/>
          <p:nvPr/>
        </p:nvSpPr>
        <p:spPr>
          <a:xfrm>
            <a:off x="631991" y="1279562"/>
            <a:ext cx="9863994" cy="2477601"/>
          </a:xfrm>
          <a:prstGeom prst="rect">
            <a:avLst/>
          </a:prstGeom>
          <a:noFill/>
          <a:ln>
            <a:noFill/>
          </a:ln>
        </p:spPr>
        <p:txBody>
          <a:bodyPr wrap="square" lIns="106692" tIns="53346" rIns="106692" bIns="53346">
            <a:spAutoFit/>
          </a:bodyPr>
          <a:lstStyle/>
          <a:p>
            <a:pPr>
              <a:lnSpc>
                <a:spcPct val="150000"/>
              </a:lnSpc>
            </a:pPr>
            <a:r>
              <a:rPr lang="en-US" altLang="zh-CN" sz="3300" b="1">
                <a:solidFill>
                  <a:schemeClr val="tx1">
                    <a:lumMod val="50000"/>
                    <a:lumOff val="50000"/>
                  </a:schemeClr>
                </a:solidFill>
                <a:latin typeface="微软雅黑" pitchFamily="34" charset="-122"/>
                <a:ea typeface="微软雅黑" pitchFamily="34" charset="-122"/>
              </a:rPr>
              <a:t>WAPI</a:t>
            </a:r>
            <a:r>
              <a:rPr lang="zh-CN" altLang="en-US" sz="2300">
                <a:solidFill>
                  <a:schemeClr val="tx1">
                    <a:lumMod val="50000"/>
                    <a:lumOff val="50000"/>
                  </a:schemeClr>
                </a:solidFill>
                <a:latin typeface="微软雅黑" pitchFamily="34" charset="-122"/>
                <a:ea typeface="微软雅黑" pitchFamily="34" charset="-122"/>
              </a:rPr>
              <a:t>（</a:t>
            </a:r>
            <a:r>
              <a:rPr lang="en-US" altLang="zh-CN" sz="2300">
                <a:solidFill>
                  <a:schemeClr val="tx1">
                    <a:lumMod val="50000"/>
                    <a:lumOff val="50000"/>
                  </a:schemeClr>
                </a:solidFill>
                <a:latin typeface="微软雅黑" pitchFamily="34" charset="-122"/>
                <a:ea typeface="微软雅黑" pitchFamily="34" charset="-122"/>
              </a:rPr>
              <a:t>Wireless LAN Authentication and Privacy Infrastructure</a:t>
            </a:r>
            <a:r>
              <a:rPr lang="zh-CN" altLang="en-US" sz="2300">
                <a:solidFill>
                  <a:schemeClr val="tx1">
                    <a:lumMod val="50000"/>
                    <a:lumOff val="50000"/>
                  </a:schemeClr>
                </a:solidFill>
                <a:latin typeface="微软雅黑" pitchFamily="34" charset="-122"/>
                <a:ea typeface="微软雅黑" pitchFamily="34" charset="-122"/>
              </a:rPr>
              <a:t>），无线局域网鉴别及保密基础结构。</a:t>
            </a:r>
            <a:endParaRPr lang="en-US" altLang="zh-CN" sz="2300">
              <a:solidFill>
                <a:schemeClr val="tx1">
                  <a:lumMod val="50000"/>
                  <a:lumOff val="50000"/>
                </a:schemeClr>
              </a:solidFill>
              <a:latin typeface="微软雅黑" pitchFamily="34" charset="-122"/>
              <a:ea typeface="微软雅黑" pitchFamily="34" charset="-122"/>
            </a:endParaRPr>
          </a:p>
          <a:p>
            <a:pPr marL="400096" indent="-400096">
              <a:lnSpc>
                <a:spcPct val="150000"/>
              </a:lnSpc>
              <a:buFont typeface="Wingdings" pitchFamily="2" charset="2"/>
              <a:buChar char="p"/>
            </a:pPr>
            <a:r>
              <a:rPr lang="zh-CN" altLang="en-US" sz="2300">
                <a:solidFill>
                  <a:schemeClr val="tx1">
                    <a:lumMod val="50000"/>
                    <a:lumOff val="50000"/>
                  </a:schemeClr>
                </a:solidFill>
                <a:latin typeface="微软雅黑" pitchFamily="34" charset="-122"/>
                <a:ea typeface="微软雅黑" pitchFamily="34" charset="-122"/>
              </a:rPr>
              <a:t>需要终端、网络侧的支持。核心技术由</a:t>
            </a:r>
            <a:r>
              <a:rPr lang="zh-CN" altLang="en-US" sz="2300" b="1">
                <a:solidFill>
                  <a:schemeClr val="tx1">
                    <a:lumMod val="50000"/>
                    <a:lumOff val="50000"/>
                  </a:schemeClr>
                </a:solidFill>
                <a:latin typeface="微软雅黑" pitchFamily="34" charset="-122"/>
                <a:ea typeface="微软雅黑" pitchFamily="34" charset="-122"/>
              </a:rPr>
              <a:t>西安捷通公司</a:t>
            </a:r>
            <a:r>
              <a:rPr lang="zh-CN" altLang="en-US" sz="2300">
                <a:solidFill>
                  <a:schemeClr val="tx1">
                    <a:lumMod val="50000"/>
                    <a:lumOff val="50000"/>
                  </a:schemeClr>
                </a:solidFill>
                <a:latin typeface="微软雅黑" pitchFamily="34" charset="-122"/>
                <a:ea typeface="微软雅黑" pitchFamily="34" charset="-122"/>
              </a:rPr>
              <a:t>掌握，由于加密算法未公开，只能购买指定公司的加密芯片</a:t>
            </a:r>
          </a:p>
        </p:txBody>
      </p:sp>
      <p:sp>
        <p:nvSpPr>
          <p:cNvPr id="13" name="Rectangle 4"/>
          <p:cNvSpPr>
            <a:spLocks noChangeArrowheads="1"/>
          </p:cNvSpPr>
          <p:nvPr/>
        </p:nvSpPr>
        <p:spPr bwMode="auto">
          <a:xfrm>
            <a:off x="3428846" y="4241944"/>
            <a:ext cx="4810921" cy="75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92" tIns="53346" rIns="106692" bIns="53346">
            <a:spAutoFit/>
          </a:bodyPr>
          <a:lstStyle/>
          <a:p>
            <a:pPr>
              <a:buNone/>
            </a:pPr>
            <a:r>
              <a:rPr lang="en-US" altLang="zh-CN" dirty="0" smtClean="0">
                <a:solidFill>
                  <a:schemeClr val="tx1">
                    <a:lumMod val="50000"/>
                    <a:lumOff val="50000"/>
                  </a:schemeClr>
                </a:solidFill>
                <a:latin typeface="微软雅黑" pitchFamily="34" charset="-122"/>
                <a:ea typeface="微软雅黑" pitchFamily="34" charset="-122"/>
              </a:rPr>
              <a:t>WLAN </a:t>
            </a:r>
            <a:r>
              <a:rPr lang="en-US" altLang="zh-CN" dirty="0">
                <a:solidFill>
                  <a:schemeClr val="tx1">
                    <a:lumMod val="50000"/>
                    <a:lumOff val="50000"/>
                  </a:schemeClr>
                </a:solidFill>
                <a:latin typeface="微软雅黑" pitchFamily="34" charset="-122"/>
                <a:ea typeface="微软雅黑" pitchFamily="34" charset="-122"/>
              </a:rPr>
              <a:t>authentication infrastructure</a:t>
            </a:r>
          </a:p>
          <a:p>
            <a:pPr>
              <a:buNone/>
            </a:pPr>
            <a:r>
              <a:rPr lang="zh-CN" altLang="en-US" dirty="0">
                <a:solidFill>
                  <a:schemeClr val="tx1">
                    <a:lumMod val="50000"/>
                    <a:lumOff val="50000"/>
                  </a:schemeClr>
                </a:solidFill>
                <a:latin typeface="微软雅黑" pitchFamily="34" charset="-122"/>
                <a:ea typeface="微软雅黑" pitchFamily="34" charset="-122"/>
              </a:rPr>
              <a:t>完成身份鉴别和密钥管理</a:t>
            </a:r>
          </a:p>
        </p:txBody>
      </p:sp>
      <p:sp>
        <p:nvSpPr>
          <p:cNvPr id="16" name="Rectangle 7"/>
          <p:cNvSpPr>
            <a:spLocks noChangeArrowheads="1"/>
          </p:cNvSpPr>
          <p:nvPr/>
        </p:nvSpPr>
        <p:spPr bwMode="auto">
          <a:xfrm>
            <a:off x="3428846" y="5514929"/>
            <a:ext cx="3849775" cy="75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92" tIns="53346" rIns="106692" bIns="53346">
            <a:spAutoFit/>
          </a:bodyPr>
          <a:lstStyle/>
          <a:p>
            <a:pPr>
              <a:buNone/>
            </a:pPr>
            <a:r>
              <a:rPr lang="en-US" altLang="zh-CN" dirty="0">
                <a:solidFill>
                  <a:schemeClr val="tx1">
                    <a:lumMod val="50000"/>
                    <a:lumOff val="50000"/>
                  </a:schemeClr>
                </a:solidFill>
                <a:latin typeface="微软雅黑" pitchFamily="34" charset="-122"/>
                <a:ea typeface="微软雅黑" pitchFamily="34" charset="-122"/>
              </a:rPr>
              <a:t>WLAN privacy infrastructure</a:t>
            </a:r>
          </a:p>
          <a:p>
            <a:pPr>
              <a:buNone/>
            </a:pPr>
            <a:r>
              <a:rPr lang="zh-CN" altLang="en-US" dirty="0">
                <a:solidFill>
                  <a:schemeClr val="tx1">
                    <a:lumMod val="50000"/>
                    <a:lumOff val="50000"/>
                  </a:schemeClr>
                </a:solidFill>
                <a:latin typeface="微软雅黑" pitchFamily="34" charset="-122"/>
                <a:ea typeface="微软雅黑" pitchFamily="34" charset="-122"/>
              </a:rPr>
              <a:t>完成数据的加密保护等</a:t>
            </a:r>
          </a:p>
        </p:txBody>
      </p:sp>
      <p:sp>
        <p:nvSpPr>
          <p:cNvPr id="17" name="Rectangle 9"/>
          <p:cNvSpPr>
            <a:spLocks noChangeArrowheads="1"/>
          </p:cNvSpPr>
          <p:nvPr/>
        </p:nvSpPr>
        <p:spPr bwMode="auto">
          <a:xfrm>
            <a:off x="1664499" y="4241943"/>
            <a:ext cx="1116292" cy="615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92" tIns="53346" rIns="106692" bIns="53346">
            <a:spAutoFit/>
          </a:bodyPr>
          <a:lstStyle/>
          <a:p>
            <a:pPr>
              <a:buNone/>
            </a:pPr>
            <a:r>
              <a:rPr lang="en-US" altLang="zh-CN" sz="3300" b="1" dirty="0">
                <a:solidFill>
                  <a:schemeClr val="bg1"/>
                </a:solidFill>
                <a:latin typeface="微软雅黑" pitchFamily="34" charset="-122"/>
                <a:ea typeface="微软雅黑" pitchFamily="34" charset="-122"/>
              </a:rPr>
              <a:t>WAI</a:t>
            </a:r>
          </a:p>
        </p:txBody>
      </p:sp>
      <p:sp>
        <p:nvSpPr>
          <p:cNvPr id="19" name="流程图: 延期 18"/>
          <p:cNvSpPr/>
          <p:nvPr/>
        </p:nvSpPr>
        <p:spPr bwMode="auto">
          <a:xfrm>
            <a:off x="1334594" y="5409924"/>
            <a:ext cx="1764721" cy="1033297"/>
          </a:xfrm>
          <a:prstGeom prst="flowChartDelay">
            <a:avLst/>
          </a:prstGeom>
          <a:solidFill>
            <a:srgbClr val="92D050"/>
          </a:solidFill>
          <a:ln w="9525" cap="flat" cmpd="sng" algn="ctr">
            <a:no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20" name="Rectangle 10"/>
          <p:cNvSpPr>
            <a:spLocks noChangeArrowheads="1"/>
          </p:cNvSpPr>
          <p:nvPr/>
        </p:nvSpPr>
        <p:spPr bwMode="auto">
          <a:xfrm>
            <a:off x="1664498" y="5621487"/>
            <a:ext cx="1081939" cy="610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92" tIns="53346" rIns="106692" bIns="53346">
            <a:spAutoFit/>
          </a:bodyPr>
          <a:lstStyle/>
          <a:p>
            <a:pPr>
              <a:buNone/>
            </a:pPr>
            <a:r>
              <a:rPr lang="en-US" altLang="zh-CN" sz="3300" b="1" dirty="0">
                <a:solidFill>
                  <a:schemeClr val="bg1"/>
                </a:solidFill>
                <a:latin typeface="微软雅黑" pitchFamily="34" charset="-122"/>
                <a:ea typeface="微软雅黑" pitchFamily="34" charset="-122"/>
              </a:rPr>
              <a:t>WPI</a:t>
            </a:r>
          </a:p>
        </p:txBody>
      </p:sp>
    </p:spTree>
    <p:extLst>
      <p:ext uri="{BB962C8B-B14F-4D97-AF65-F5344CB8AC3E}">
        <p14:creationId xmlns:p14="http://schemas.microsoft.com/office/powerpoint/2010/main" val="4235404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安全概述</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dirty="0">
                <a:latin typeface="微软雅黑" pitchFamily="34" charset="-122"/>
                <a:ea typeface="微软雅黑" pitchFamily="34" charset="-122"/>
                <a:cs typeface="Arial" pitchFamily="34" charset="0"/>
              </a:rPr>
              <a:t>WLAN</a:t>
            </a:r>
            <a:r>
              <a:rPr lang="zh-CN" altLang="en-US" sz="2400" dirty="0">
                <a:latin typeface="微软雅黑" pitchFamily="34" charset="-122"/>
                <a:ea typeface="微软雅黑" pitchFamily="34" charset="-122"/>
                <a:cs typeface="Arial" pitchFamily="34" charset="0"/>
              </a:rPr>
              <a:t>信息过滤与链路认证</a:t>
            </a:r>
            <a:endParaRPr lang="en-US" altLang="zh-CN" sz="240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数据安全</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WLAN</a:t>
            </a:r>
            <a:r>
              <a:rPr lang="zh-CN" altLang="en-US" sz="2400" b="0" dirty="0">
                <a:latin typeface="微软雅黑" pitchFamily="34" charset="-122"/>
                <a:ea typeface="微软雅黑" pitchFamily="34" charset="-122"/>
                <a:cs typeface="Arial" pitchFamily="34" charset="0"/>
              </a:rPr>
              <a:t>接入认证</a:t>
            </a:r>
            <a:endParaRPr lang="en-US" altLang="zh-CN" sz="2400" b="0" dirty="0">
              <a:latin typeface="微软雅黑" pitchFamily="34" charset="-122"/>
              <a:ea typeface="微软雅黑" pitchFamily="34" charset="-122"/>
              <a:cs typeface="Arial" pitchFamily="34" charset="0"/>
            </a:endParaRPr>
          </a:p>
          <a:p>
            <a:pPr marL="533461" indent="-533461" defTabSz="915034">
              <a:lnSpc>
                <a:spcPts val="3734"/>
              </a:lnSpc>
              <a:buFont typeface="Wingdings" pitchFamily="2" charset="2"/>
              <a:buChar char="p"/>
              <a:defRPr/>
            </a:pPr>
            <a:r>
              <a:rPr lang="en-US" altLang="zh-CN" sz="2400" b="0" dirty="0">
                <a:latin typeface="微软雅黑" pitchFamily="34" charset="-122"/>
                <a:ea typeface="微软雅黑" pitchFamily="34" charset="-122"/>
                <a:cs typeface="Arial" pitchFamily="34" charset="0"/>
              </a:rPr>
              <a:t>802.11i</a:t>
            </a:r>
            <a:r>
              <a:rPr lang="zh-CN" altLang="en-US" sz="2400" b="0" dirty="0">
                <a:latin typeface="微软雅黑" pitchFamily="34" charset="-122"/>
                <a:ea typeface="微软雅黑" pitchFamily="34" charset="-122"/>
                <a:cs typeface="Arial" pitchFamily="34" charset="0"/>
              </a:rPr>
              <a:t>技术</a:t>
            </a:r>
            <a:endParaRPr lang="en-US" altLang="zh-CN" sz="2400" b="0" dirty="0">
              <a:latin typeface="微软雅黑" pitchFamily="34" charset="-122"/>
              <a:ea typeface="微软雅黑" pitchFamily="34" charset="-122"/>
              <a:cs typeface="Arial" pitchFamily="34" charset="0"/>
            </a:endParaRPr>
          </a:p>
          <a:p>
            <a:pPr marL="0" indent="0">
              <a:buNone/>
            </a:pPr>
            <a:endParaRPr lang="zh-CN" altLang="en-US" dirty="0"/>
          </a:p>
        </p:txBody>
      </p:sp>
    </p:spTree>
    <p:extLst>
      <p:ext uri="{BB962C8B-B14F-4D97-AF65-F5344CB8AC3E}">
        <p14:creationId xmlns:p14="http://schemas.microsoft.com/office/powerpoint/2010/main" val="61999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ln/>
        </p:spPr>
        <p:txBody>
          <a:bodyPr/>
          <a:lstStyle/>
          <a:p>
            <a:r>
              <a:rPr lang="zh-CN" altLang="en-US" sz="3300"/>
              <a:t>信息过滤</a:t>
            </a:r>
          </a:p>
        </p:txBody>
      </p:sp>
      <p:sp>
        <p:nvSpPr>
          <p:cNvPr id="4" name="灯片编号占位符 3"/>
          <p:cNvSpPr>
            <a:spLocks noGrp="1"/>
          </p:cNvSpPr>
          <p:nvPr>
            <p:ph type="sldNum" sz="quarter" idx="10"/>
          </p:nvPr>
        </p:nvSpPr>
        <p:spPr/>
        <p:txBody>
          <a:bodyPr/>
          <a:lstStyle/>
          <a:p>
            <a:pPr>
              <a:defRPr/>
            </a:pPr>
            <a:fld id="{7E8CB3CA-A2C4-4A2A-9963-B5FFE4C33F81}" type="slidenum">
              <a:rPr lang="zh-CN" altLang="en-US" smtClean="0">
                <a:latin typeface="微软雅黑" pitchFamily="34" charset="-122"/>
                <a:ea typeface="微软雅黑" pitchFamily="34" charset="-122"/>
              </a:rPr>
              <a:pPr>
                <a:defRPr/>
              </a:pPr>
              <a:t>7</a:t>
            </a:fld>
            <a:endParaRPr lang="zh-CN" altLang="en-US" dirty="0">
              <a:latin typeface="微软雅黑" pitchFamily="34" charset="-122"/>
              <a:ea typeface="微软雅黑" pitchFamily="34" charset="-122"/>
            </a:endParaRPr>
          </a:p>
        </p:txBody>
      </p:sp>
      <p:sp>
        <p:nvSpPr>
          <p:cNvPr id="11" name="矩形 10"/>
          <p:cNvSpPr/>
          <p:nvPr/>
        </p:nvSpPr>
        <p:spPr>
          <a:xfrm>
            <a:off x="631991" y="1279562"/>
            <a:ext cx="9863994" cy="3016210"/>
          </a:xfrm>
          <a:prstGeom prst="rect">
            <a:avLst/>
          </a:prstGeom>
          <a:noFill/>
          <a:ln>
            <a:noFill/>
          </a:ln>
        </p:spPr>
        <p:txBody>
          <a:bodyPr wrap="square" lIns="106692" tIns="53346" rIns="106692" bIns="53346">
            <a:spAutoFit/>
          </a:bodyPr>
          <a:lstStyle/>
          <a:p>
            <a:pPr>
              <a:lnSpc>
                <a:spcPct val="150000"/>
              </a:lnSpc>
            </a:pPr>
            <a:r>
              <a:rPr lang="en-US" altLang="zh-CN" sz="3300" b="1">
                <a:solidFill>
                  <a:schemeClr val="tx1">
                    <a:lumMod val="50000"/>
                    <a:lumOff val="50000"/>
                  </a:schemeClr>
                </a:solidFill>
                <a:latin typeface="微软雅黑" pitchFamily="34" charset="-122"/>
                <a:ea typeface="微软雅黑" pitchFamily="34" charset="-122"/>
              </a:rPr>
              <a:t>SSID</a:t>
            </a:r>
            <a:r>
              <a:rPr lang="zh-CN" altLang="en-US" sz="2300">
                <a:solidFill>
                  <a:schemeClr val="tx1">
                    <a:lumMod val="50000"/>
                    <a:lumOff val="50000"/>
                  </a:schemeClr>
                </a:solidFill>
                <a:latin typeface="微软雅黑" pitchFamily="34" charset="-122"/>
                <a:ea typeface="微软雅黑" pitchFamily="34" charset="-122"/>
              </a:rPr>
              <a:t>（</a:t>
            </a:r>
            <a:r>
              <a:rPr lang="en-US" altLang="zh-CN" sz="2300">
                <a:solidFill>
                  <a:schemeClr val="tx1">
                    <a:lumMod val="50000"/>
                    <a:lumOff val="50000"/>
                  </a:schemeClr>
                </a:solidFill>
                <a:latin typeface="微软雅黑" pitchFamily="34" charset="-122"/>
                <a:ea typeface="微软雅黑" pitchFamily="34" charset="-122"/>
              </a:rPr>
              <a:t>Service Set Identifier</a:t>
            </a:r>
            <a:r>
              <a:rPr lang="zh-CN" altLang="en-US" sz="2300">
                <a:solidFill>
                  <a:schemeClr val="tx1">
                    <a:lumMod val="50000"/>
                    <a:lumOff val="50000"/>
                  </a:schemeClr>
                </a:solidFill>
                <a:latin typeface="微软雅黑" pitchFamily="34" charset="-122"/>
                <a:ea typeface="微软雅黑" pitchFamily="34" charset="-122"/>
              </a:rPr>
              <a:t>），服务集标识</a:t>
            </a:r>
            <a:endParaRPr lang="en-US" altLang="zh-CN" sz="2300">
              <a:solidFill>
                <a:schemeClr val="tx1">
                  <a:lumMod val="50000"/>
                  <a:lumOff val="50000"/>
                </a:schemeClr>
              </a:solidFill>
              <a:latin typeface="微软雅黑" pitchFamily="34" charset="-122"/>
              <a:ea typeface="微软雅黑" pitchFamily="34" charset="-122"/>
            </a:endParaRPr>
          </a:p>
          <a:p>
            <a:pPr marL="400096" indent="-400096">
              <a:lnSpc>
                <a:spcPct val="150000"/>
              </a:lnSpc>
              <a:buFont typeface="Wingdings" pitchFamily="2" charset="2"/>
              <a:buChar char="p"/>
            </a:pPr>
            <a:r>
              <a:rPr lang="en-US" altLang="zh-CN" sz="2300">
                <a:solidFill>
                  <a:schemeClr val="tx1">
                    <a:lumMod val="50000"/>
                    <a:lumOff val="50000"/>
                  </a:schemeClr>
                </a:solidFill>
                <a:latin typeface="微软雅黑" pitchFamily="34" charset="-122"/>
                <a:ea typeface="微软雅黑" pitchFamily="34" charset="-122"/>
              </a:rPr>
              <a:t>STA</a:t>
            </a:r>
            <a:r>
              <a:rPr lang="zh-CN" altLang="en-US" sz="2300">
                <a:solidFill>
                  <a:schemeClr val="tx1">
                    <a:lumMod val="50000"/>
                    <a:lumOff val="50000"/>
                  </a:schemeClr>
                </a:solidFill>
                <a:latin typeface="微软雅黑" pitchFamily="34" charset="-122"/>
                <a:ea typeface="微软雅黑" pitchFamily="34" charset="-122"/>
              </a:rPr>
              <a:t>必须出示正确的</a:t>
            </a:r>
            <a:r>
              <a:rPr lang="en-US" altLang="zh-CN" sz="2300">
                <a:solidFill>
                  <a:schemeClr val="tx1">
                    <a:lumMod val="50000"/>
                    <a:lumOff val="50000"/>
                  </a:schemeClr>
                </a:solidFill>
                <a:latin typeface="微软雅黑" pitchFamily="34" charset="-122"/>
                <a:ea typeface="微软雅黑" pitchFamily="34" charset="-122"/>
              </a:rPr>
              <a:t>SSID</a:t>
            </a:r>
            <a:r>
              <a:rPr lang="zh-CN" altLang="en-US" sz="2300">
                <a:solidFill>
                  <a:schemeClr val="tx1">
                    <a:lumMod val="50000"/>
                    <a:lumOff val="50000"/>
                  </a:schemeClr>
                </a:solidFill>
                <a:latin typeface="微软雅黑" pitchFamily="34" charset="-122"/>
                <a:ea typeface="微软雅黑" pitchFamily="34" charset="-122"/>
              </a:rPr>
              <a:t>，与</a:t>
            </a:r>
            <a:r>
              <a:rPr lang="en-US" altLang="zh-CN" sz="2300">
                <a:solidFill>
                  <a:schemeClr val="tx1">
                    <a:lumMod val="50000"/>
                    <a:lumOff val="50000"/>
                  </a:schemeClr>
                </a:solidFill>
                <a:latin typeface="微软雅黑" pitchFamily="34" charset="-122"/>
                <a:ea typeface="微软雅黑" pitchFamily="34" charset="-122"/>
              </a:rPr>
              <a:t>AP</a:t>
            </a:r>
            <a:r>
              <a:rPr lang="zh-CN" altLang="en-US" sz="2300">
                <a:solidFill>
                  <a:schemeClr val="tx1">
                    <a:lumMod val="50000"/>
                    <a:lumOff val="50000"/>
                  </a:schemeClr>
                </a:solidFill>
                <a:latin typeface="微软雅黑" pitchFamily="34" charset="-122"/>
                <a:ea typeface="微软雅黑" pitchFamily="34" charset="-122"/>
              </a:rPr>
              <a:t>的</a:t>
            </a:r>
            <a:r>
              <a:rPr lang="en-US" altLang="zh-CN" sz="2300">
                <a:solidFill>
                  <a:schemeClr val="tx1">
                    <a:lumMod val="50000"/>
                    <a:lumOff val="50000"/>
                  </a:schemeClr>
                </a:solidFill>
                <a:latin typeface="微软雅黑" pitchFamily="34" charset="-122"/>
                <a:ea typeface="微软雅黑" pitchFamily="34" charset="-122"/>
              </a:rPr>
              <a:t>SSID</a:t>
            </a:r>
            <a:r>
              <a:rPr lang="zh-CN" altLang="en-US" sz="2300">
                <a:solidFill>
                  <a:schemeClr val="tx1">
                    <a:lumMod val="50000"/>
                    <a:lumOff val="50000"/>
                  </a:schemeClr>
                </a:solidFill>
                <a:latin typeface="微软雅黑" pitchFamily="34" charset="-122"/>
                <a:ea typeface="微软雅黑" pitchFamily="34" charset="-122"/>
              </a:rPr>
              <a:t>相同才能访问</a:t>
            </a:r>
            <a:r>
              <a:rPr lang="en-US" altLang="zh-CN" sz="2300">
                <a:solidFill>
                  <a:schemeClr val="tx1">
                    <a:lumMod val="50000"/>
                    <a:lumOff val="50000"/>
                  </a:schemeClr>
                </a:solidFill>
                <a:latin typeface="微软雅黑" pitchFamily="34" charset="-122"/>
                <a:ea typeface="微软雅黑" pitchFamily="34" charset="-122"/>
              </a:rPr>
              <a:t>AP</a:t>
            </a:r>
          </a:p>
          <a:p>
            <a:pPr marL="400096" indent="-400096">
              <a:lnSpc>
                <a:spcPct val="150000"/>
              </a:lnSpc>
              <a:buFont typeface="Wingdings" pitchFamily="2" charset="2"/>
              <a:buChar char="p"/>
            </a:pPr>
            <a:r>
              <a:rPr lang="en-US" altLang="zh-CN" sz="2300">
                <a:solidFill>
                  <a:schemeClr val="tx1">
                    <a:lumMod val="50000"/>
                    <a:lumOff val="50000"/>
                  </a:schemeClr>
                </a:solidFill>
                <a:latin typeface="微软雅黑" pitchFamily="34" charset="-122"/>
                <a:ea typeface="微软雅黑" pitchFamily="34" charset="-122"/>
              </a:rPr>
              <a:t>SSID</a:t>
            </a:r>
            <a:r>
              <a:rPr lang="zh-CN" altLang="en-US" sz="2300">
                <a:solidFill>
                  <a:schemeClr val="tx1">
                    <a:lumMod val="50000"/>
                    <a:lumOff val="50000"/>
                  </a:schemeClr>
                </a:solidFill>
                <a:latin typeface="微软雅黑" pitchFamily="34" charset="-122"/>
                <a:ea typeface="微软雅黑" pitchFamily="34" charset="-122"/>
              </a:rPr>
              <a:t>其实就是一个简单的口令</a:t>
            </a:r>
            <a:endParaRPr lang="en-US" altLang="zh-CN" sz="2300">
              <a:solidFill>
                <a:schemeClr val="tx1">
                  <a:lumMod val="50000"/>
                  <a:lumOff val="50000"/>
                </a:schemeClr>
              </a:solidFill>
              <a:latin typeface="微软雅黑" pitchFamily="34" charset="-122"/>
              <a:ea typeface="微软雅黑" pitchFamily="34" charset="-122"/>
            </a:endParaRPr>
          </a:p>
          <a:p>
            <a:pPr marL="400096" indent="-400096">
              <a:lnSpc>
                <a:spcPct val="150000"/>
              </a:lnSpc>
              <a:buFont typeface="Wingdings" pitchFamily="2" charset="2"/>
              <a:buChar char="p"/>
            </a:pPr>
            <a:r>
              <a:rPr lang="zh-CN" altLang="en-US" sz="2300">
                <a:solidFill>
                  <a:schemeClr val="tx1">
                    <a:lumMod val="50000"/>
                    <a:lumOff val="50000"/>
                  </a:schemeClr>
                </a:solidFill>
                <a:latin typeface="微软雅黑" pitchFamily="34" charset="-122"/>
                <a:ea typeface="微软雅黑" pitchFamily="34" charset="-122"/>
              </a:rPr>
              <a:t>如果</a:t>
            </a:r>
            <a:r>
              <a:rPr lang="en-US" altLang="zh-CN" sz="2300">
                <a:solidFill>
                  <a:schemeClr val="tx1">
                    <a:lumMod val="50000"/>
                    <a:lumOff val="50000"/>
                  </a:schemeClr>
                </a:solidFill>
                <a:latin typeface="微软雅黑" pitchFamily="34" charset="-122"/>
                <a:ea typeface="微软雅黑" pitchFamily="34" charset="-122"/>
              </a:rPr>
              <a:t>AP</a:t>
            </a:r>
            <a:r>
              <a:rPr lang="zh-CN" altLang="en-US" sz="2300">
                <a:solidFill>
                  <a:schemeClr val="tx1">
                    <a:lumMod val="50000"/>
                    <a:lumOff val="50000"/>
                  </a:schemeClr>
                </a:solidFill>
                <a:latin typeface="微软雅黑" pitchFamily="34" charset="-122"/>
                <a:ea typeface="微软雅黑" pitchFamily="34" charset="-122"/>
              </a:rPr>
              <a:t>停止广播</a:t>
            </a:r>
            <a:r>
              <a:rPr lang="en-US" altLang="zh-CN" sz="2300">
                <a:solidFill>
                  <a:schemeClr val="tx1">
                    <a:lumMod val="50000"/>
                    <a:lumOff val="50000"/>
                  </a:schemeClr>
                </a:solidFill>
                <a:latin typeface="微软雅黑" pitchFamily="34" charset="-122"/>
                <a:ea typeface="微软雅黑" pitchFamily="34" charset="-122"/>
              </a:rPr>
              <a:t>SSID</a:t>
            </a:r>
            <a:r>
              <a:rPr lang="zh-CN" altLang="en-US" sz="2300">
                <a:solidFill>
                  <a:schemeClr val="tx1">
                    <a:lumMod val="50000"/>
                    <a:lumOff val="50000"/>
                  </a:schemeClr>
                </a:solidFill>
                <a:latin typeface="微软雅黑" pitchFamily="34" charset="-122"/>
                <a:ea typeface="微软雅黑" pitchFamily="34" charset="-122"/>
              </a:rPr>
              <a:t>（静默），那么</a:t>
            </a:r>
            <a:r>
              <a:rPr lang="en-US" altLang="zh-CN" sz="2300">
                <a:solidFill>
                  <a:schemeClr val="tx1">
                    <a:lumMod val="50000"/>
                    <a:lumOff val="50000"/>
                  </a:schemeClr>
                </a:solidFill>
                <a:latin typeface="微软雅黑" pitchFamily="34" charset="-122"/>
                <a:ea typeface="微软雅黑" pitchFamily="34" charset="-122"/>
              </a:rPr>
              <a:t>STA</a:t>
            </a:r>
            <a:r>
              <a:rPr lang="zh-CN" altLang="en-US" sz="2300">
                <a:solidFill>
                  <a:schemeClr val="tx1">
                    <a:lumMod val="50000"/>
                    <a:lumOff val="50000"/>
                  </a:schemeClr>
                </a:solidFill>
                <a:latin typeface="微软雅黑" pitchFamily="34" charset="-122"/>
                <a:ea typeface="微软雅黑" pitchFamily="34" charset="-122"/>
              </a:rPr>
              <a:t>必须主动提供正确的</a:t>
            </a:r>
            <a:r>
              <a:rPr lang="en-US" altLang="zh-CN" sz="2300">
                <a:solidFill>
                  <a:schemeClr val="tx1">
                    <a:lumMod val="50000"/>
                    <a:lumOff val="50000"/>
                  </a:schemeClr>
                </a:solidFill>
                <a:latin typeface="微软雅黑" pitchFamily="34" charset="-122"/>
                <a:ea typeface="微软雅黑" pitchFamily="34" charset="-122"/>
              </a:rPr>
              <a:t>SSID</a:t>
            </a:r>
            <a:r>
              <a:rPr lang="zh-CN" altLang="en-US" sz="2300">
                <a:solidFill>
                  <a:schemeClr val="tx1">
                    <a:lumMod val="50000"/>
                    <a:lumOff val="50000"/>
                  </a:schemeClr>
                </a:solidFill>
                <a:latin typeface="微软雅黑" pitchFamily="34" charset="-122"/>
                <a:ea typeface="微软雅黑" pitchFamily="34" charset="-122"/>
              </a:rPr>
              <a:t>才能与</a:t>
            </a:r>
            <a:r>
              <a:rPr lang="en-US" altLang="zh-CN" sz="2300">
                <a:solidFill>
                  <a:schemeClr val="tx1">
                    <a:lumMod val="50000"/>
                    <a:lumOff val="50000"/>
                  </a:schemeClr>
                </a:solidFill>
                <a:latin typeface="微软雅黑" pitchFamily="34" charset="-122"/>
                <a:ea typeface="微软雅黑" pitchFamily="34" charset="-122"/>
              </a:rPr>
              <a:t>AP</a:t>
            </a:r>
            <a:r>
              <a:rPr lang="zh-CN" altLang="en-US" sz="2300">
                <a:solidFill>
                  <a:schemeClr val="tx1">
                    <a:lumMod val="50000"/>
                    <a:lumOff val="50000"/>
                  </a:schemeClr>
                </a:solidFill>
                <a:latin typeface="微软雅黑" pitchFamily="34" charset="-122"/>
                <a:ea typeface="微软雅黑" pitchFamily="34" charset="-122"/>
              </a:rPr>
              <a:t>相连</a:t>
            </a:r>
          </a:p>
        </p:txBody>
      </p:sp>
      <p:grpSp>
        <p:nvGrpSpPr>
          <p:cNvPr id="2" name="组合 1"/>
          <p:cNvGrpSpPr/>
          <p:nvPr/>
        </p:nvGrpSpPr>
        <p:grpSpPr>
          <a:xfrm>
            <a:off x="5400438" y="3805514"/>
            <a:ext cx="4789204" cy="3487476"/>
            <a:chOff x="3059832" y="3277958"/>
            <a:chExt cx="4103811" cy="2989265"/>
          </a:xfrm>
        </p:grpSpPr>
        <p:pic>
          <p:nvPicPr>
            <p:cNvPr id="12"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54959" y="5472654"/>
              <a:ext cx="846672" cy="79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4"/>
            <p:cNvSpPr>
              <a:spLocks noChangeArrowheads="1"/>
            </p:cNvSpPr>
            <p:nvPr/>
          </p:nvSpPr>
          <p:spPr bwMode="auto">
            <a:xfrm>
              <a:off x="4068018" y="4023657"/>
              <a:ext cx="2233613" cy="1223962"/>
            </a:xfrm>
            <a:prstGeom prst="ellipse">
              <a:avLst/>
            </a:prstGeom>
            <a:noFill/>
            <a:ln w="12700" algn="ctr">
              <a:solidFill>
                <a:schemeClr val="tx1"/>
              </a:solidFill>
              <a:round/>
              <a:headEnd/>
              <a:tailEnd/>
            </a:ln>
          </p:spPr>
          <p:txBody>
            <a:bodyPr wrap="none" anchor="ctr"/>
            <a:lstStyle/>
            <a:p>
              <a:endParaRPr lang="zh-CN" altLang="en-US">
                <a:solidFill>
                  <a:schemeClr val="tx1">
                    <a:lumMod val="50000"/>
                    <a:lumOff val="50000"/>
                  </a:schemeClr>
                </a:solidFill>
              </a:endParaRPr>
            </a:p>
          </p:txBody>
        </p:sp>
        <p:sp>
          <p:nvSpPr>
            <p:cNvPr id="15" name="Oval 5"/>
            <p:cNvSpPr>
              <a:spLocks noChangeArrowheads="1"/>
            </p:cNvSpPr>
            <p:nvPr/>
          </p:nvSpPr>
          <p:spPr bwMode="auto">
            <a:xfrm>
              <a:off x="3275856" y="3807757"/>
              <a:ext cx="3887787" cy="2447925"/>
            </a:xfrm>
            <a:prstGeom prst="ellipse">
              <a:avLst/>
            </a:prstGeom>
            <a:noFill/>
            <a:ln w="12700" algn="ctr">
              <a:solidFill>
                <a:schemeClr val="tx1"/>
              </a:solidFill>
              <a:round/>
              <a:headEnd/>
              <a:tailEnd/>
            </a:ln>
          </p:spPr>
          <p:txBody>
            <a:bodyPr wrap="none" anchor="ctr"/>
            <a:lstStyle/>
            <a:p>
              <a:endParaRPr lang="zh-CN" altLang="en-US">
                <a:solidFill>
                  <a:schemeClr val="tx1">
                    <a:lumMod val="50000"/>
                    <a:lumOff val="50000"/>
                  </a:schemeClr>
                </a:solidFill>
              </a:endParaRPr>
            </a:p>
          </p:txBody>
        </p:sp>
        <p:sp>
          <p:nvSpPr>
            <p:cNvPr id="18" name="Rectangle 6"/>
            <p:cNvSpPr>
              <a:spLocks noChangeArrowheads="1"/>
            </p:cNvSpPr>
            <p:nvPr/>
          </p:nvSpPr>
          <p:spPr bwMode="auto">
            <a:xfrm>
              <a:off x="4282331" y="3398182"/>
              <a:ext cx="1657350" cy="1079500"/>
            </a:xfrm>
            <a:prstGeom prst="rect">
              <a:avLst/>
            </a:prstGeom>
            <a:solidFill>
              <a:schemeClr val="bg1"/>
            </a:solidFill>
            <a:ln w="12700" algn="ctr">
              <a:solidFill>
                <a:schemeClr val="bg1"/>
              </a:solidFill>
              <a:miter lim="800000"/>
              <a:headEnd/>
              <a:tailEnd/>
            </a:ln>
          </p:spPr>
          <p:txBody>
            <a:bodyPr wrap="none" anchor="ctr"/>
            <a:lstStyle/>
            <a:p>
              <a:endParaRPr lang="zh-CN" altLang="en-US">
                <a:solidFill>
                  <a:schemeClr val="tx1">
                    <a:lumMod val="50000"/>
                    <a:lumOff val="50000"/>
                  </a:schemeClr>
                </a:solidFill>
              </a:endParaRPr>
            </a:p>
          </p:txBody>
        </p:sp>
        <p:sp>
          <p:nvSpPr>
            <p:cNvPr id="22" name="Text Box 13"/>
            <p:cNvSpPr txBox="1">
              <a:spLocks noChangeArrowheads="1"/>
            </p:cNvSpPr>
            <p:nvPr/>
          </p:nvSpPr>
          <p:spPr bwMode="auto">
            <a:xfrm>
              <a:off x="3059832" y="3768655"/>
              <a:ext cx="16201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kumimoji="0" lang="en-US" altLang="zh-CN" sz="1900">
                  <a:solidFill>
                    <a:schemeClr val="tx1">
                      <a:lumMod val="50000"/>
                      <a:lumOff val="50000"/>
                    </a:schemeClr>
                  </a:solidFill>
                  <a:latin typeface="微软雅黑" pitchFamily="34" charset="-122"/>
                  <a:ea typeface="微软雅黑" pitchFamily="34" charset="-122"/>
                </a:rPr>
                <a:t>SSID=CMCC</a:t>
              </a:r>
              <a:endParaRPr kumimoji="0" lang="zh-CN" altLang="en-US" sz="1900">
                <a:solidFill>
                  <a:schemeClr val="tx1">
                    <a:lumMod val="50000"/>
                    <a:lumOff val="50000"/>
                  </a:schemeClr>
                </a:solidFill>
                <a:latin typeface="微软雅黑" pitchFamily="34" charset="-122"/>
                <a:ea typeface="微软雅黑" pitchFamily="34" charset="-122"/>
              </a:endParaRPr>
            </a:p>
          </p:txBody>
        </p:sp>
        <p:pic>
          <p:nvPicPr>
            <p:cNvPr id="23" name="Picture 2"/>
            <p:cNvPicPr>
              <a:picLocks noChangeAspect="1" noChangeArrowheads="1"/>
            </p:cNvPicPr>
            <p:nvPr/>
          </p:nvPicPr>
          <p:blipFill>
            <a:blip r:embed="rId3">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4661818" y="3277958"/>
              <a:ext cx="793142" cy="1225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410" name="Picture 2"/>
          <p:cNvPicPr>
            <a:picLocks noChangeAspect="1" noChangeArrowheads="1"/>
          </p:cNvPicPr>
          <p:nvPr/>
        </p:nvPicPr>
        <p:blipFill>
          <a:blip r:embed="rId4" cstate="email">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632824" y="4772973"/>
            <a:ext cx="4268262" cy="2361434"/>
          </a:xfrm>
          <a:prstGeom prst="roundRect">
            <a:avLst>
              <a:gd name="adj" fmla="val 8594"/>
            </a:avLst>
          </a:prstGeom>
          <a:solidFill>
            <a:srgbClr val="FFFFFF">
              <a:shade val="85000"/>
            </a:srgb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5345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1"/>
          <p:cNvSpPr>
            <a:spLocks noGrp="1"/>
          </p:cNvSpPr>
          <p:nvPr>
            <p:ph type="title"/>
          </p:nvPr>
        </p:nvSpPr>
        <p:spPr>
          <a:noFill/>
          <a:ln w="9525">
            <a:noFill/>
            <a:miter lim="800000"/>
            <a:headEnd/>
            <a:tailEnd/>
          </a:ln>
        </p:spPr>
        <p:txBody>
          <a:bodyPr vert="horz" wrap="square" lIns="106692" tIns="53346" rIns="106692" bIns="53346" numCol="1" anchor="ctr" anchorCtr="0" compatLnSpc="1">
            <a:prstTxWarp prst="textNoShape">
              <a:avLst/>
            </a:prstTxWarp>
          </a:bodyPr>
          <a:lstStyle/>
          <a:p>
            <a:r>
              <a:rPr lang="zh-CN" altLang="en-US" sz="3300"/>
              <a:t>链路认证方式</a:t>
            </a:r>
          </a:p>
        </p:txBody>
      </p:sp>
      <p:sp>
        <p:nvSpPr>
          <p:cNvPr id="4" name="灯片编号占位符 3"/>
          <p:cNvSpPr>
            <a:spLocks noGrp="1"/>
          </p:cNvSpPr>
          <p:nvPr>
            <p:ph type="sldNum" sz="quarter" idx="10"/>
          </p:nvPr>
        </p:nvSpPr>
        <p:spPr>
          <a:xfrm>
            <a:off x="1956531" y="7472110"/>
            <a:ext cx="1067118" cy="444500"/>
          </a:xfrm>
        </p:spPr>
        <p:txBody>
          <a:bodyPr/>
          <a:lstStyle/>
          <a:p>
            <a:pPr>
              <a:defRPr/>
            </a:pPr>
            <a:fld id="{80F63501-5866-4370-AEC8-31CB87146580}" type="slidenum">
              <a:rPr lang="zh-CN" altLang="en-US" smtClean="0">
                <a:latin typeface="微软雅黑" pitchFamily="34" charset="-122"/>
                <a:ea typeface="微软雅黑" pitchFamily="34" charset="-122"/>
              </a:rPr>
              <a:pPr>
                <a:defRPr/>
              </a:pPr>
              <a:t>8</a:t>
            </a:fld>
            <a:endParaRPr lang="zh-CN" altLang="en-US" dirty="0">
              <a:latin typeface="微软雅黑" pitchFamily="34" charset="-122"/>
              <a:ea typeface="微软雅黑" pitchFamily="34" charset="-122"/>
            </a:endParaRPr>
          </a:p>
        </p:txBody>
      </p:sp>
      <p:sp>
        <p:nvSpPr>
          <p:cNvPr id="89" name="标题 1"/>
          <p:cNvSpPr txBox="1">
            <a:spLocks/>
          </p:cNvSpPr>
          <p:nvPr/>
        </p:nvSpPr>
        <p:spPr bwMode="auto">
          <a:xfrm>
            <a:off x="377562" y="1144183"/>
            <a:ext cx="6974850" cy="6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692" tIns="53346" rIns="106692" bIns="53346" numCol="1" anchor="t" anchorCtr="0" compatLnSpc="1">
            <a:prstTxWarp prst="textNoShape">
              <a:avLst/>
            </a:prstTxWarp>
          </a:bodyPr>
          <a:lstStyle>
            <a:defPPr>
              <a:defRPr lang="en-US"/>
            </a:defPPr>
            <a:lvl1pPr algn="ctr">
              <a:spcBef>
                <a:spcPct val="20000"/>
              </a:spcBef>
              <a:defRPr sz="2000">
                <a:solidFill>
                  <a:srgbClr val="595959"/>
                </a:solidFill>
                <a:latin typeface="微软雅黑" pitchFamily="34" charset="-122"/>
                <a:ea typeface="微软雅黑" pitchFamily="34" charset="-122"/>
              </a:defRPr>
            </a:lvl1pPr>
          </a:lstStyle>
          <a:p>
            <a:pPr algn="l"/>
            <a:endParaRPr lang="zh-CN" altLang="en-US" sz="3300">
              <a:solidFill>
                <a:srgbClr val="C00000"/>
              </a:solidFill>
            </a:endParaRPr>
          </a:p>
        </p:txBody>
      </p:sp>
      <p:pic>
        <p:nvPicPr>
          <p:cNvPr id="23"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12054" y="1468464"/>
            <a:ext cx="1048418" cy="1619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32828" y="1814866"/>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任意多边形 27"/>
          <p:cNvSpPr/>
          <p:nvPr/>
        </p:nvSpPr>
        <p:spPr>
          <a:xfrm rot="20378379">
            <a:off x="3277795" y="1703444"/>
            <a:ext cx="2777371" cy="1149839"/>
          </a:xfrm>
          <a:custGeom>
            <a:avLst/>
            <a:gdLst>
              <a:gd name="connsiteX0" fmla="*/ 0 w 1277258"/>
              <a:gd name="connsiteY0" fmla="*/ 159657 h 972457"/>
              <a:gd name="connsiteX1" fmla="*/ 885372 w 1277258"/>
              <a:gd name="connsiteY1" fmla="*/ 435428 h 972457"/>
              <a:gd name="connsiteX2" fmla="*/ 537029 w 1277258"/>
              <a:gd name="connsiteY2" fmla="*/ 478971 h 972457"/>
              <a:gd name="connsiteX3" fmla="*/ 1277258 w 1277258"/>
              <a:gd name="connsiteY3" fmla="*/ 972457 h 972457"/>
              <a:gd name="connsiteX4" fmla="*/ 188686 w 1277258"/>
              <a:gd name="connsiteY4" fmla="*/ 595085 h 972457"/>
              <a:gd name="connsiteX5" fmla="*/ 246743 w 1277258"/>
              <a:gd name="connsiteY5" fmla="*/ 435428 h 972457"/>
              <a:gd name="connsiteX6" fmla="*/ 43543 w 1277258"/>
              <a:gd name="connsiteY6" fmla="*/ 0 h 972457"/>
              <a:gd name="connsiteX0" fmla="*/ 0 w 1277258"/>
              <a:gd name="connsiteY0" fmla="*/ 2837 h 815637"/>
              <a:gd name="connsiteX1" fmla="*/ 885372 w 1277258"/>
              <a:gd name="connsiteY1" fmla="*/ 278608 h 815637"/>
              <a:gd name="connsiteX2" fmla="*/ 537029 w 1277258"/>
              <a:gd name="connsiteY2" fmla="*/ 322151 h 815637"/>
              <a:gd name="connsiteX3" fmla="*/ 1277258 w 1277258"/>
              <a:gd name="connsiteY3" fmla="*/ 815637 h 815637"/>
              <a:gd name="connsiteX4" fmla="*/ 188686 w 1277258"/>
              <a:gd name="connsiteY4" fmla="*/ 438265 h 815637"/>
              <a:gd name="connsiteX5" fmla="*/ 246743 w 1277258"/>
              <a:gd name="connsiteY5" fmla="*/ 278608 h 815637"/>
              <a:gd name="connsiteX6" fmla="*/ 2613 w 1277258"/>
              <a:gd name="connsiteY6" fmla="*/ 0 h 815637"/>
              <a:gd name="connsiteX0" fmla="*/ 0 w 1277258"/>
              <a:gd name="connsiteY0" fmla="*/ 2837 h 815637"/>
              <a:gd name="connsiteX1" fmla="*/ 885372 w 1277258"/>
              <a:gd name="connsiteY1" fmla="*/ 278608 h 815637"/>
              <a:gd name="connsiteX2" fmla="*/ 537029 w 1277258"/>
              <a:gd name="connsiteY2" fmla="*/ 322151 h 815637"/>
              <a:gd name="connsiteX3" fmla="*/ 1277258 w 1277258"/>
              <a:gd name="connsiteY3" fmla="*/ 815637 h 815637"/>
              <a:gd name="connsiteX4" fmla="*/ 188686 w 1277258"/>
              <a:gd name="connsiteY4" fmla="*/ 438265 h 815637"/>
              <a:gd name="connsiteX5" fmla="*/ 579294 w 1277258"/>
              <a:gd name="connsiteY5" fmla="*/ 239403 h 815637"/>
              <a:gd name="connsiteX6" fmla="*/ 2613 w 1277258"/>
              <a:gd name="connsiteY6" fmla="*/ 0 h 815637"/>
              <a:gd name="connsiteX0" fmla="*/ 0 w 1277258"/>
              <a:gd name="connsiteY0" fmla="*/ 2837 h 815637"/>
              <a:gd name="connsiteX1" fmla="*/ 721654 w 1277258"/>
              <a:gd name="connsiteY1" fmla="*/ 229602 h 815637"/>
              <a:gd name="connsiteX2" fmla="*/ 537029 w 1277258"/>
              <a:gd name="connsiteY2" fmla="*/ 322151 h 815637"/>
              <a:gd name="connsiteX3" fmla="*/ 1277258 w 1277258"/>
              <a:gd name="connsiteY3" fmla="*/ 815637 h 815637"/>
              <a:gd name="connsiteX4" fmla="*/ 188686 w 1277258"/>
              <a:gd name="connsiteY4" fmla="*/ 438265 h 815637"/>
              <a:gd name="connsiteX5" fmla="*/ 579294 w 1277258"/>
              <a:gd name="connsiteY5" fmla="*/ 239403 h 815637"/>
              <a:gd name="connsiteX6" fmla="*/ 2613 w 1277258"/>
              <a:gd name="connsiteY6" fmla="*/ 0 h 815637"/>
              <a:gd name="connsiteX0" fmla="*/ 0 w 1277258"/>
              <a:gd name="connsiteY0" fmla="*/ 2837 h 815637"/>
              <a:gd name="connsiteX1" fmla="*/ 721654 w 1277258"/>
              <a:gd name="connsiteY1" fmla="*/ 229602 h 815637"/>
              <a:gd name="connsiteX2" fmla="*/ 537029 w 1277258"/>
              <a:gd name="connsiteY2" fmla="*/ 322151 h 815637"/>
              <a:gd name="connsiteX3" fmla="*/ 1277258 w 1277258"/>
              <a:gd name="connsiteY3" fmla="*/ 815637 h 815637"/>
              <a:gd name="connsiteX4" fmla="*/ 413798 w 1277258"/>
              <a:gd name="connsiteY4" fmla="*/ 325550 h 815637"/>
              <a:gd name="connsiteX5" fmla="*/ 579294 w 1277258"/>
              <a:gd name="connsiteY5" fmla="*/ 239403 h 815637"/>
              <a:gd name="connsiteX6" fmla="*/ 2613 w 1277258"/>
              <a:gd name="connsiteY6" fmla="*/ 0 h 8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7258" h="815637">
                <a:moveTo>
                  <a:pt x="0" y="2837"/>
                </a:moveTo>
                <a:lnTo>
                  <a:pt x="721654" y="229602"/>
                </a:lnTo>
                <a:lnTo>
                  <a:pt x="537029" y="322151"/>
                </a:lnTo>
                <a:lnTo>
                  <a:pt x="1277258" y="815637"/>
                </a:lnTo>
                <a:lnTo>
                  <a:pt x="413798" y="325550"/>
                </a:lnTo>
                <a:lnTo>
                  <a:pt x="579294" y="239403"/>
                </a:lnTo>
                <a:lnTo>
                  <a:pt x="2613" y="0"/>
                </a:lnTo>
              </a:path>
            </a:pathLst>
          </a:custGeom>
          <a:solidFill>
            <a:srgbClr val="FFC000"/>
          </a:solidFill>
          <a:ln>
            <a:noFill/>
          </a:ln>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
        <p:nvSpPr>
          <p:cNvPr id="30" name="Line 4"/>
          <p:cNvSpPr>
            <a:spLocks noChangeShapeType="1"/>
          </p:cNvSpPr>
          <p:nvPr/>
        </p:nvSpPr>
        <p:spPr bwMode="auto">
          <a:xfrm>
            <a:off x="2250952" y="3078163"/>
            <a:ext cx="0" cy="4619096"/>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lIns="106692" tIns="53346" rIns="106692" bIns="53346">
            <a:spAutoFit/>
          </a:bodyPr>
          <a:lstStyle/>
          <a:p>
            <a:endParaRPr lang="zh-CN" altLang="en-US"/>
          </a:p>
        </p:txBody>
      </p:sp>
      <p:sp>
        <p:nvSpPr>
          <p:cNvPr id="31" name="Line 5"/>
          <p:cNvSpPr>
            <a:spLocks noChangeShapeType="1"/>
          </p:cNvSpPr>
          <p:nvPr/>
        </p:nvSpPr>
        <p:spPr bwMode="auto">
          <a:xfrm>
            <a:off x="7184517" y="3078163"/>
            <a:ext cx="0" cy="4619096"/>
          </a:xfrm>
          <a:prstGeom prst="line">
            <a:avLst/>
          </a:prstGeom>
          <a:ln>
            <a:headEnd/>
            <a:tailEn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lIns="106692" tIns="53346" rIns="106692" bIns="53346">
            <a:spAutoFit/>
          </a:bodyPr>
          <a:lstStyle/>
          <a:p>
            <a:endParaRPr lang="zh-CN" altLang="en-US">
              <a:latin typeface="+mn-lt"/>
            </a:endParaRPr>
          </a:p>
        </p:txBody>
      </p:sp>
      <p:sp>
        <p:nvSpPr>
          <p:cNvPr id="32" name="Line 8"/>
          <p:cNvSpPr>
            <a:spLocks noChangeShapeType="1"/>
          </p:cNvSpPr>
          <p:nvPr/>
        </p:nvSpPr>
        <p:spPr bwMode="auto">
          <a:xfrm>
            <a:off x="2226867" y="4170892"/>
            <a:ext cx="4957650" cy="0"/>
          </a:xfrm>
          <a:prstGeom prst="line">
            <a:avLst/>
          </a:prstGeom>
          <a:ln>
            <a:headEnd/>
            <a:tailEn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lIns="106692" tIns="53346" rIns="106692" bIns="53346">
            <a:spAutoFit/>
          </a:bodyPr>
          <a:lstStyle/>
          <a:p>
            <a:endParaRPr lang="zh-CN" altLang="en-US">
              <a:latin typeface="微软雅黑" pitchFamily="34" charset="-122"/>
              <a:ea typeface="微软雅黑" pitchFamily="34" charset="-122"/>
            </a:endParaRPr>
          </a:p>
        </p:txBody>
      </p:sp>
      <p:sp>
        <p:nvSpPr>
          <p:cNvPr id="33" name="Text Box 9"/>
          <p:cNvSpPr txBox="1">
            <a:spLocks noChangeArrowheads="1"/>
          </p:cNvSpPr>
          <p:nvPr/>
        </p:nvSpPr>
        <p:spPr bwMode="auto">
          <a:xfrm>
            <a:off x="2562454" y="3543036"/>
            <a:ext cx="4280598" cy="427831"/>
          </a:xfrm>
          <a:prstGeom prst="rect">
            <a:avLst/>
          </a:prstGeom>
          <a:solidFill>
            <a:schemeClr val="bg2">
              <a:lumMod val="60000"/>
              <a:lumOff val="40000"/>
            </a:schemeClr>
          </a:solidFill>
          <a:ln w="9525">
            <a:noFill/>
            <a:miter lim="800000"/>
            <a:headEnd/>
            <a:tailEnd/>
          </a:ln>
        </p:spPr>
        <p:txBody>
          <a:bodyPr wrap="square" lIns="106692" tIns="53346" rIns="106692" bIns="53346">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100" b="0">
                <a:latin typeface="微软雅黑" pitchFamily="34" charset="-122"/>
                <a:ea typeface="微软雅黑" pitchFamily="34" charset="-122"/>
              </a:rPr>
              <a:t>第一步：发现（</a:t>
            </a:r>
            <a:r>
              <a:rPr lang="en-US" altLang="zh-CN" sz="2100" b="0">
                <a:latin typeface="微软雅黑" pitchFamily="34" charset="-122"/>
                <a:ea typeface="微软雅黑" pitchFamily="34" charset="-122"/>
              </a:rPr>
              <a:t>Discovery</a:t>
            </a:r>
            <a:r>
              <a:rPr lang="zh-CN" altLang="en-US" sz="2100" b="0">
                <a:latin typeface="微软雅黑" pitchFamily="34" charset="-122"/>
                <a:ea typeface="微软雅黑" pitchFamily="34" charset="-122"/>
              </a:rPr>
              <a:t>）</a:t>
            </a:r>
          </a:p>
        </p:txBody>
      </p:sp>
      <p:sp>
        <p:nvSpPr>
          <p:cNvPr id="34" name="Line 10"/>
          <p:cNvSpPr>
            <a:spLocks noChangeShapeType="1"/>
          </p:cNvSpPr>
          <p:nvPr/>
        </p:nvSpPr>
        <p:spPr bwMode="auto">
          <a:xfrm>
            <a:off x="2226867" y="4926542"/>
            <a:ext cx="4957650" cy="0"/>
          </a:xfrm>
          <a:prstGeom prst="line">
            <a:avLst/>
          </a:prstGeom>
          <a:ln>
            <a:headEnd/>
            <a:tailEn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lIns="106692" tIns="53346" rIns="106692" bIns="53346">
            <a:spAutoFit/>
          </a:bodyPr>
          <a:lstStyle/>
          <a:p>
            <a:endParaRPr lang="zh-CN" altLang="en-US">
              <a:latin typeface="微软雅黑" pitchFamily="34" charset="-122"/>
              <a:ea typeface="微软雅黑" pitchFamily="34" charset="-122"/>
            </a:endParaRPr>
          </a:p>
        </p:txBody>
      </p:sp>
      <p:sp>
        <p:nvSpPr>
          <p:cNvPr id="35" name="Text Box 11"/>
          <p:cNvSpPr txBox="1">
            <a:spLocks noChangeArrowheads="1"/>
          </p:cNvSpPr>
          <p:nvPr/>
        </p:nvSpPr>
        <p:spPr bwMode="auto">
          <a:xfrm>
            <a:off x="2562454" y="4363509"/>
            <a:ext cx="4280598" cy="430887"/>
          </a:xfrm>
          <a:prstGeom prst="rect">
            <a:avLst/>
          </a:prstGeom>
          <a:solidFill>
            <a:srgbClr val="FFC000"/>
          </a:solidFill>
          <a:ln w="9525">
            <a:noFill/>
            <a:miter lim="800000"/>
            <a:headEnd/>
            <a:tailEnd/>
          </a:ln>
        </p:spPr>
        <p:txBody>
          <a:bodyPr wrap="none" lIns="106692" tIns="53346" rIns="106692" bIns="53346">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kumimoji="0" lang="zh-CN" altLang="en-AU" sz="2100" b="0">
                <a:solidFill>
                  <a:schemeClr val="tx2"/>
                </a:solidFill>
                <a:latin typeface="微软雅黑" pitchFamily="34" charset="-122"/>
                <a:ea typeface="微软雅黑" pitchFamily="34" charset="-122"/>
              </a:rPr>
              <a:t>第二步：认证（</a:t>
            </a:r>
            <a:r>
              <a:rPr kumimoji="0" lang="en-AU" altLang="zh-CN" sz="2100" b="0">
                <a:solidFill>
                  <a:schemeClr val="tx2"/>
                </a:solidFill>
                <a:latin typeface="微软雅黑" pitchFamily="34" charset="-122"/>
                <a:ea typeface="微软雅黑" pitchFamily="34" charset="-122"/>
              </a:rPr>
              <a:t>Authentication</a:t>
            </a:r>
            <a:r>
              <a:rPr kumimoji="0" lang="zh-CN" altLang="en-AU" sz="2100" b="0">
                <a:solidFill>
                  <a:schemeClr val="tx2"/>
                </a:solidFill>
                <a:latin typeface="微软雅黑" pitchFamily="34" charset="-122"/>
                <a:ea typeface="微软雅黑" pitchFamily="34" charset="-122"/>
              </a:rPr>
              <a:t>）</a:t>
            </a:r>
            <a:endParaRPr kumimoji="0" lang="zh-CN" altLang="en-US" sz="2100" b="0">
              <a:solidFill>
                <a:schemeClr val="tx2"/>
              </a:solidFill>
              <a:latin typeface="微软雅黑" pitchFamily="34" charset="-122"/>
              <a:ea typeface="微软雅黑" pitchFamily="34" charset="-122"/>
            </a:endParaRPr>
          </a:p>
        </p:txBody>
      </p:sp>
      <p:sp>
        <p:nvSpPr>
          <p:cNvPr id="36" name="Line 12"/>
          <p:cNvSpPr>
            <a:spLocks noChangeShapeType="1"/>
          </p:cNvSpPr>
          <p:nvPr/>
        </p:nvSpPr>
        <p:spPr bwMode="auto">
          <a:xfrm>
            <a:off x="2226867" y="5826654"/>
            <a:ext cx="4957650" cy="0"/>
          </a:xfrm>
          <a:prstGeom prst="line">
            <a:avLst/>
          </a:prstGeom>
          <a:ln>
            <a:headEnd/>
            <a:tailEn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lIns="106692" tIns="53346" rIns="106692" bIns="53346">
            <a:spAutoFit/>
          </a:bodyPr>
          <a:lstStyle/>
          <a:p>
            <a:endParaRPr lang="zh-CN" altLang="en-US">
              <a:latin typeface="微软雅黑" pitchFamily="34" charset="-122"/>
              <a:ea typeface="微软雅黑" pitchFamily="34" charset="-122"/>
            </a:endParaRPr>
          </a:p>
        </p:txBody>
      </p:sp>
      <p:sp>
        <p:nvSpPr>
          <p:cNvPr id="37" name="Text Box 13"/>
          <p:cNvSpPr txBox="1">
            <a:spLocks noChangeArrowheads="1"/>
          </p:cNvSpPr>
          <p:nvPr/>
        </p:nvSpPr>
        <p:spPr bwMode="auto">
          <a:xfrm>
            <a:off x="2562454" y="5263621"/>
            <a:ext cx="4280598" cy="427832"/>
          </a:xfrm>
          <a:prstGeom prst="rect">
            <a:avLst/>
          </a:prstGeom>
          <a:solidFill>
            <a:schemeClr val="bg2">
              <a:lumMod val="60000"/>
              <a:lumOff val="40000"/>
            </a:schemeClr>
          </a:solidFill>
          <a:ln>
            <a:noFill/>
          </a:ln>
        </p:spPr>
        <p:txBody>
          <a:bodyPr wrap="square" lIns="106692" tIns="53346" rIns="106692" bIns="53346">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kumimoji="0" lang="zh-CN" altLang="en-AU" sz="2100" b="0">
                <a:solidFill>
                  <a:schemeClr val="tx2"/>
                </a:solidFill>
                <a:latin typeface="微软雅黑" pitchFamily="34" charset="-122"/>
                <a:ea typeface="微软雅黑" pitchFamily="34" charset="-122"/>
              </a:rPr>
              <a:t>第三步：关联（</a:t>
            </a:r>
            <a:r>
              <a:rPr kumimoji="0" lang="en-AU" altLang="zh-CN" sz="2100" b="0">
                <a:solidFill>
                  <a:schemeClr val="tx2"/>
                </a:solidFill>
                <a:latin typeface="微软雅黑" pitchFamily="34" charset="-122"/>
                <a:ea typeface="微软雅黑" pitchFamily="34" charset="-122"/>
              </a:rPr>
              <a:t>Association</a:t>
            </a:r>
            <a:r>
              <a:rPr kumimoji="0" lang="zh-CN" altLang="en-AU" sz="2100" b="0">
                <a:solidFill>
                  <a:schemeClr val="tx2"/>
                </a:solidFill>
                <a:latin typeface="微软雅黑" pitchFamily="34" charset="-122"/>
                <a:ea typeface="微软雅黑" pitchFamily="34" charset="-122"/>
              </a:rPr>
              <a:t>）</a:t>
            </a:r>
            <a:endParaRPr kumimoji="0" lang="zh-CN" altLang="en-US" sz="2100" b="0">
              <a:solidFill>
                <a:schemeClr val="tx2"/>
              </a:solidFill>
              <a:latin typeface="微软雅黑" pitchFamily="34" charset="-122"/>
              <a:ea typeface="微软雅黑" pitchFamily="34" charset="-122"/>
            </a:endParaRPr>
          </a:p>
        </p:txBody>
      </p:sp>
      <p:sp>
        <p:nvSpPr>
          <p:cNvPr id="38" name="Line 14"/>
          <p:cNvSpPr>
            <a:spLocks noChangeShapeType="1"/>
          </p:cNvSpPr>
          <p:nvPr/>
        </p:nvSpPr>
        <p:spPr bwMode="auto">
          <a:xfrm>
            <a:off x="2226867" y="6691578"/>
            <a:ext cx="4957650" cy="0"/>
          </a:xfrm>
          <a:prstGeom prst="line">
            <a:avLst/>
          </a:prstGeom>
          <a:ln>
            <a:headEnd/>
            <a:tailEn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lIns="106692" tIns="53346" rIns="106692" bIns="53346">
            <a:spAutoFit/>
          </a:bodyPr>
          <a:lstStyle/>
          <a:p>
            <a:endParaRPr lang="zh-CN" altLang="en-US">
              <a:latin typeface="微软雅黑" pitchFamily="34" charset="-122"/>
              <a:ea typeface="微软雅黑" pitchFamily="34" charset="-122"/>
            </a:endParaRPr>
          </a:p>
        </p:txBody>
      </p:sp>
      <p:sp>
        <p:nvSpPr>
          <p:cNvPr id="39" name="Text Box 15"/>
          <p:cNvSpPr txBox="1">
            <a:spLocks noChangeArrowheads="1"/>
          </p:cNvSpPr>
          <p:nvPr/>
        </p:nvSpPr>
        <p:spPr bwMode="auto">
          <a:xfrm>
            <a:off x="2839003" y="6102615"/>
            <a:ext cx="3727501" cy="42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92" tIns="53346" rIns="106692" bIns="53346">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kumimoji="0" lang="en-AU" altLang="zh-CN" sz="2100" b="0">
                <a:solidFill>
                  <a:schemeClr val="tx2"/>
                </a:solidFill>
                <a:latin typeface="微软雅黑" pitchFamily="34" charset="-122"/>
                <a:ea typeface="微软雅黑" pitchFamily="34" charset="-122"/>
              </a:rPr>
              <a:t>STA</a:t>
            </a:r>
            <a:r>
              <a:rPr kumimoji="0" lang="zh-CN" altLang="en-AU" sz="2100" b="0">
                <a:solidFill>
                  <a:schemeClr val="tx2"/>
                </a:solidFill>
                <a:latin typeface="微软雅黑" pitchFamily="34" charset="-122"/>
                <a:ea typeface="微软雅黑" pitchFamily="34" charset="-122"/>
              </a:rPr>
              <a:t>和建立关联的</a:t>
            </a:r>
            <a:r>
              <a:rPr kumimoji="0" lang="en-AU" altLang="zh-CN" sz="2100" b="0">
                <a:solidFill>
                  <a:schemeClr val="tx2"/>
                </a:solidFill>
                <a:latin typeface="微软雅黑" pitchFamily="34" charset="-122"/>
                <a:ea typeface="微软雅黑" pitchFamily="34" charset="-122"/>
              </a:rPr>
              <a:t>AP</a:t>
            </a:r>
            <a:r>
              <a:rPr kumimoji="0" lang="zh-CN" altLang="en-AU" sz="2100" b="0">
                <a:solidFill>
                  <a:schemeClr val="tx2"/>
                </a:solidFill>
                <a:latin typeface="微软雅黑" pitchFamily="34" charset="-122"/>
                <a:ea typeface="微软雅黑" pitchFamily="34" charset="-122"/>
              </a:rPr>
              <a:t>收发数据</a:t>
            </a:r>
            <a:endParaRPr kumimoji="0" lang="zh-CN" altLang="en-US" sz="2100" b="0">
              <a:solidFill>
                <a:schemeClr val="tx2"/>
              </a:solidFill>
              <a:latin typeface="微软雅黑" pitchFamily="34" charset="-122"/>
              <a:ea typeface="微软雅黑" pitchFamily="34" charset="-122"/>
            </a:endParaRPr>
          </a:p>
        </p:txBody>
      </p:sp>
      <p:sp>
        <p:nvSpPr>
          <p:cNvPr id="18" name="椭圆 17"/>
          <p:cNvSpPr/>
          <p:nvPr/>
        </p:nvSpPr>
        <p:spPr bwMode="auto">
          <a:xfrm>
            <a:off x="2389810" y="4271121"/>
            <a:ext cx="4631764" cy="615662"/>
          </a:xfrm>
          <a:prstGeom prst="ellipse">
            <a:avLst/>
          </a:prstGeom>
          <a:noFill/>
          <a:ln w="38100" cap="flat" cmpd="sng" algn="ctr">
            <a:solidFill>
              <a:srgbClr val="C00000"/>
            </a:solidFill>
            <a:prstDash val="solid"/>
            <a:round/>
            <a:headEnd type="none" w="med" len="med"/>
            <a:tailEnd type="none" w="med" len="med"/>
          </a:ln>
          <a:effectLst/>
        </p:spPr>
        <p:txBody>
          <a:bodyPr vert="horz" wrap="square" lIns="106692" tIns="53346" rIns="106692" bIns="53346" numCol="1" rtlCol="0" anchor="t" anchorCtr="0" compatLnSpc="1">
            <a:prstTxWarp prst="textNoShape">
              <a:avLst/>
            </a:prstTxWarp>
          </a:bodyPr>
          <a:lstStyle/>
          <a:p>
            <a:pPr defTabSz="1066922"/>
            <a:endParaRPr lang="zh-CN" altLang="en-US">
              <a:latin typeface="Arial" charset="0"/>
            </a:endParaRPr>
          </a:p>
        </p:txBody>
      </p:sp>
    </p:spTree>
    <p:extLst>
      <p:ext uri="{BB962C8B-B14F-4D97-AF65-F5344CB8AC3E}">
        <p14:creationId xmlns:p14="http://schemas.microsoft.com/office/powerpoint/2010/main" val="2264206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1"/>
          <p:cNvSpPr>
            <a:spLocks noGrp="1"/>
          </p:cNvSpPr>
          <p:nvPr>
            <p:ph type="title"/>
          </p:nvPr>
        </p:nvSpPr>
        <p:spPr>
          <a:noFill/>
          <a:ln w="9525">
            <a:noFill/>
            <a:miter lim="800000"/>
            <a:headEnd/>
            <a:tailEnd/>
          </a:ln>
        </p:spPr>
        <p:txBody>
          <a:bodyPr vert="horz" wrap="square" lIns="106692" tIns="53346" rIns="106692" bIns="53346" numCol="1" anchor="ctr" anchorCtr="0" compatLnSpc="1">
            <a:prstTxWarp prst="textNoShape">
              <a:avLst/>
            </a:prstTxWarp>
          </a:bodyPr>
          <a:lstStyle/>
          <a:p>
            <a:r>
              <a:rPr lang="zh-CN" altLang="en-US" sz="3300"/>
              <a:t>链路认证方式</a:t>
            </a:r>
          </a:p>
        </p:txBody>
      </p:sp>
      <p:sp>
        <p:nvSpPr>
          <p:cNvPr id="4" name="灯片编号占位符 3"/>
          <p:cNvSpPr>
            <a:spLocks noGrp="1"/>
          </p:cNvSpPr>
          <p:nvPr>
            <p:ph type="sldNum" sz="quarter" idx="10"/>
          </p:nvPr>
        </p:nvSpPr>
        <p:spPr>
          <a:xfrm>
            <a:off x="1956531" y="7472110"/>
            <a:ext cx="1067118" cy="444500"/>
          </a:xfrm>
        </p:spPr>
        <p:txBody>
          <a:bodyPr/>
          <a:lstStyle/>
          <a:p>
            <a:pPr>
              <a:defRPr/>
            </a:pPr>
            <a:fld id="{80F63501-5866-4370-AEC8-31CB87146580}" type="slidenum">
              <a:rPr lang="zh-CN" altLang="en-US" smtClean="0">
                <a:latin typeface="微软雅黑" pitchFamily="34" charset="-122"/>
                <a:ea typeface="微软雅黑" pitchFamily="34" charset="-122"/>
              </a:rPr>
              <a:pPr>
                <a:defRPr/>
              </a:pPr>
              <a:t>9</a:t>
            </a:fld>
            <a:endParaRPr lang="zh-CN" altLang="en-US" dirty="0">
              <a:latin typeface="微软雅黑" pitchFamily="34" charset="-122"/>
              <a:ea typeface="微软雅黑" pitchFamily="34" charset="-122"/>
            </a:endParaRPr>
          </a:p>
        </p:txBody>
      </p:sp>
      <p:sp>
        <p:nvSpPr>
          <p:cNvPr id="30" name="Line 9"/>
          <p:cNvSpPr>
            <a:spLocks noChangeShapeType="1"/>
          </p:cNvSpPr>
          <p:nvPr/>
        </p:nvSpPr>
        <p:spPr bwMode="auto">
          <a:xfrm>
            <a:off x="5430368" y="3063962"/>
            <a:ext cx="3779017" cy="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wrap="none" lIns="106692" tIns="53346" rIns="106692" bIns="53346" anchor="ctr"/>
          <a:lstStyle/>
          <a:p>
            <a:endParaRPr lang="zh-CN" altLang="en-US">
              <a:latin typeface="微软雅黑" pitchFamily="34" charset="-122"/>
              <a:ea typeface="微软雅黑" pitchFamily="34" charset="-122"/>
            </a:endParaRPr>
          </a:p>
        </p:txBody>
      </p:sp>
      <p:sp>
        <p:nvSpPr>
          <p:cNvPr id="31" name="Text Box 10"/>
          <p:cNvSpPr txBox="1">
            <a:spLocks noChangeArrowheads="1"/>
          </p:cNvSpPr>
          <p:nvPr/>
        </p:nvSpPr>
        <p:spPr bwMode="auto">
          <a:xfrm>
            <a:off x="5884394" y="2669467"/>
            <a:ext cx="2889020" cy="40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92" tIns="53346" rIns="106692" bIns="53346">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kumimoji="0" lang="en-AU" altLang="zh-CN" sz="1900" b="0">
                <a:solidFill>
                  <a:schemeClr val="tx2"/>
                </a:solidFill>
                <a:latin typeface="微软雅黑" pitchFamily="34" charset="-122"/>
                <a:ea typeface="微软雅黑" pitchFamily="34" charset="-122"/>
              </a:rPr>
              <a:t>Authentication request</a:t>
            </a:r>
            <a:endParaRPr kumimoji="0" lang="en-US" altLang="zh-CN" sz="1900" b="0">
              <a:solidFill>
                <a:schemeClr val="tx2"/>
              </a:solidFill>
              <a:latin typeface="微软雅黑" pitchFamily="34" charset="-122"/>
              <a:ea typeface="微软雅黑" pitchFamily="34" charset="-122"/>
            </a:endParaRPr>
          </a:p>
        </p:txBody>
      </p:sp>
      <p:sp>
        <p:nvSpPr>
          <p:cNvPr id="32" name="Text Box 11"/>
          <p:cNvSpPr txBox="1">
            <a:spLocks noChangeArrowheads="1"/>
          </p:cNvSpPr>
          <p:nvPr/>
        </p:nvSpPr>
        <p:spPr bwMode="auto">
          <a:xfrm>
            <a:off x="5767547" y="3149158"/>
            <a:ext cx="3127162" cy="69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6692" tIns="53346" rIns="106692" bIns="53346">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kumimoji="0" lang="en-AU" altLang="zh-CN" sz="1900" b="0">
                <a:solidFill>
                  <a:schemeClr val="tx2"/>
                </a:solidFill>
                <a:latin typeface="微软雅黑" pitchFamily="34" charset="-122"/>
                <a:ea typeface="微软雅黑" pitchFamily="34" charset="-122"/>
              </a:rPr>
              <a:t>Authentication Response</a:t>
            </a:r>
          </a:p>
          <a:p>
            <a:pPr eaLnBrk="1" hangingPunct="1"/>
            <a:r>
              <a:rPr kumimoji="0" lang="en-AU" altLang="zh-CN" sz="1900" b="0">
                <a:solidFill>
                  <a:schemeClr val="tx2"/>
                </a:solidFill>
                <a:latin typeface="微软雅黑" pitchFamily="34" charset="-122"/>
                <a:ea typeface="微软雅黑" pitchFamily="34" charset="-122"/>
              </a:rPr>
              <a:t>          (success)</a:t>
            </a:r>
            <a:endParaRPr kumimoji="0" lang="en-US" altLang="zh-CN" sz="1900" b="0">
              <a:solidFill>
                <a:schemeClr val="tx2"/>
              </a:solidFill>
              <a:latin typeface="微软雅黑" pitchFamily="34" charset="-122"/>
              <a:ea typeface="微软雅黑" pitchFamily="34" charset="-122"/>
            </a:endParaRPr>
          </a:p>
        </p:txBody>
      </p:sp>
      <p:sp>
        <p:nvSpPr>
          <p:cNvPr id="33" name="Line 12"/>
          <p:cNvSpPr>
            <a:spLocks noChangeShapeType="1"/>
          </p:cNvSpPr>
          <p:nvPr/>
        </p:nvSpPr>
        <p:spPr bwMode="auto">
          <a:xfrm>
            <a:off x="5430368" y="3904808"/>
            <a:ext cx="3779017" cy="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wrap="none" lIns="106692" tIns="53346" rIns="106692" bIns="53346" anchor="ctr"/>
          <a:lstStyle/>
          <a:p>
            <a:endParaRPr lang="zh-CN" altLang="en-US" sz="1900">
              <a:latin typeface="微软雅黑" pitchFamily="34" charset="-122"/>
              <a:ea typeface="微软雅黑" pitchFamily="34" charset="-122"/>
            </a:endParaRPr>
          </a:p>
        </p:txBody>
      </p:sp>
      <p:sp>
        <p:nvSpPr>
          <p:cNvPr id="35" name="Text Box 36"/>
          <p:cNvSpPr txBox="1">
            <a:spLocks noChangeArrowheads="1"/>
          </p:cNvSpPr>
          <p:nvPr/>
        </p:nvSpPr>
        <p:spPr bwMode="auto">
          <a:xfrm>
            <a:off x="377937" y="2059575"/>
            <a:ext cx="4537103" cy="150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6692" tIns="53346" rIns="106692" bIns="53346">
            <a:spAutoFit/>
          </a:bodyPr>
          <a:lstStyle>
            <a:defPPr>
              <a:defRPr lang="en-US"/>
            </a:defPPr>
            <a:lvl1pPr marL="342900" indent="-342900">
              <a:defRPr kumimoji="1" sz="2400" b="1">
                <a:latin typeface="Times New Roman" pitchFamily="18" charset="0"/>
                <a:ea typeface="宋体" pitchFamily="2" charset="-122"/>
              </a:defRPr>
            </a:lvl1pPr>
            <a:lvl2pPr lvl="1" algn="just" eaLnBrk="1" fontAlgn="t" latinLnBrk="1" hangingPunct="1">
              <a:lnSpc>
                <a:spcPct val="150000"/>
              </a:lnSpc>
              <a:spcBef>
                <a:spcPct val="50000"/>
              </a:spcBef>
              <a:buClr>
                <a:srgbClr val="CC0000"/>
              </a:buClr>
              <a:defRPr kumimoji="0" sz="2000" b="1">
                <a:latin typeface="微软雅黑" pitchFamily="34" charset="-122"/>
                <a:ea typeface="微软雅黑" pitchFamily="34" charset="-122"/>
              </a:defRPr>
            </a:lvl2pPr>
            <a:lvl3pPr marL="1143000" indent="-228600">
              <a:defRPr kumimoji="1" sz="2400" b="1">
                <a:latin typeface="Times New Roman" pitchFamily="18" charset="0"/>
                <a:ea typeface="宋体" pitchFamily="2" charset="-122"/>
              </a:defRPr>
            </a:lvl3pPr>
            <a:lvl4pPr marL="1600200" indent="-228600">
              <a:defRPr kumimoji="1" sz="2400" b="1">
                <a:latin typeface="Times New Roman" pitchFamily="18" charset="0"/>
                <a:ea typeface="宋体" pitchFamily="2" charset="-122"/>
              </a:defRPr>
            </a:lvl4pPr>
            <a:lvl5pPr marL="2057400" indent="-228600">
              <a:defRPr kumimoji="1" sz="2400" b="1">
                <a:latin typeface="Times New Roman" pitchFamily="18" charset="0"/>
                <a:ea typeface="宋体" pitchFamily="2" charset="-122"/>
              </a:defRPr>
            </a:lvl5pPr>
            <a:lvl6pPr marL="2514600" indent="-228600" eaLnBrk="0" fontAlgn="base" hangingPunct="0">
              <a:spcBef>
                <a:spcPct val="0"/>
              </a:spcBef>
              <a:spcAft>
                <a:spcPct val="0"/>
              </a:spcAft>
              <a:defRPr kumimoji="1" sz="2400" b="1">
                <a:latin typeface="Times New Roman" pitchFamily="18" charset="0"/>
                <a:ea typeface="宋体" pitchFamily="2" charset="-122"/>
              </a:defRPr>
            </a:lvl6pPr>
            <a:lvl7pPr marL="2971800" indent="-228600" eaLnBrk="0" fontAlgn="base" hangingPunct="0">
              <a:spcBef>
                <a:spcPct val="0"/>
              </a:spcBef>
              <a:spcAft>
                <a:spcPct val="0"/>
              </a:spcAft>
              <a:defRPr kumimoji="1" sz="2400" b="1">
                <a:latin typeface="Times New Roman" pitchFamily="18" charset="0"/>
                <a:ea typeface="宋体" pitchFamily="2" charset="-122"/>
              </a:defRPr>
            </a:lvl7pPr>
            <a:lvl8pPr marL="3429000" indent="-228600" eaLnBrk="0" fontAlgn="base" hangingPunct="0">
              <a:spcBef>
                <a:spcPct val="0"/>
              </a:spcBef>
              <a:spcAft>
                <a:spcPct val="0"/>
              </a:spcAft>
              <a:defRPr kumimoji="1" sz="2400" b="1">
                <a:latin typeface="Times New Roman" pitchFamily="18" charset="0"/>
                <a:ea typeface="宋体" pitchFamily="2" charset="-122"/>
              </a:defRPr>
            </a:lvl8pPr>
            <a:lvl9pPr marL="3886200" indent="-228600" eaLnBrk="0" fontAlgn="base" hangingPunct="0">
              <a:spcBef>
                <a:spcPct val="0"/>
              </a:spcBef>
              <a:spcAft>
                <a:spcPct val="0"/>
              </a:spcAft>
              <a:defRPr kumimoji="1" sz="2400" b="1">
                <a:latin typeface="Times New Roman" pitchFamily="18" charset="0"/>
                <a:ea typeface="宋体" pitchFamily="2" charset="-122"/>
              </a:defRPr>
            </a:lvl9pPr>
          </a:lstStyle>
          <a:p>
            <a:pPr marL="88910" indent="-88910">
              <a:lnSpc>
                <a:spcPct val="150000"/>
              </a:lnSpc>
            </a:pPr>
            <a:r>
              <a:rPr lang="zh-CN" altLang="en-US" sz="2300">
                <a:solidFill>
                  <a:schemeClr val="tx1">
                    <a:lumMod val="50000"/>
                    <a:lumOff val="50000"/>
                  </a:schemeClr>
                </a:solidFill>
                <a:latin typeface="微软雅黑" pitchFamily="34" charset="-122"/>
                <a:ea typeface="微软雅黑" pitchFamily="34" charset="-122"/>
              </a:rPr>
              <a:t>开放系统认证：</a:t>
            </a:r>
            <a:endParaRPr lang="en-US" altLang="zh-CN" sz="2300">
              <a:solidFill>
                <a:schemeClr val="tx1">
                  <a:lumMod val="50000"/>
                  <a:lumOff val="50000"/>
                </a:schemeClr>
              </a:solidFill>
              <a:latin typeface="微软雅黑" pitchFamily="34" charset="-122"/>
              <a:ea typeface="微软雅黑" pitchFamily="34" charset="-122"/>
            </a:endParaRPr>
          </a:p>
          <a:p>
            <a:pPr marL="333413" indent="-333413">
              <a:lnSpc>
                <a:spcPct val="150000"/>
              </a:lnSpc>
              <a:buFont typeface="Wingdings" pitchFamily="2" charset="2"/>
              <a:buChar char="p"/>
            </a:pPr>
            <a:r>
              <a:rPr lang="zh-CN" altLang="en-US" sz="1900" b="0">
                <a:solidFill>
                  <a:schemeClr val="tx1">
                    <a:lumMod val="50000"/>
                    <a:lumOff val="50000"/>
                  </a:schemeClr>
                </a:solidFill>
                <a:latin typeface="微软雅黑" pitchFamily="34" charset="-122"/>
                <a:ea typeface="微软雅黑" pitchFamily="34" charset="-122"/>
              </a:rPr>
              <a:t>只是发送认证请求和回应报文，没有真正的认证</a:t>
            </a:r>
            <a:endParaRPr lang="en-US" altLang="zh-CN" sz="1900" b="0">
              <a:solidFill>
                <a:schemeClr val="tx1">
                  <a:lumMod val="50000"/>
                  <a:lumOff val="50000"/>
                </a:schemeClr>
              </a:solidFill>
              <a:latin typeface="微软雅黑" pitchFamily="34" charset="-122"/>
              <a:ea typeface="微软雅黑" pitchFamily="34" charset="-122"/>
            </a:endParaRPr>
          </a:p>
        </p:txBody>
      </p:sp>
      <p:sp>
        <p:nvSpPr>
          <p:cNvPr id="62" name="Rectangle 33"/>
          <p:cNvSpPr>
            <a:spLocks noChangeArrowheads="1"/>
          </p:cNvSpPr>
          <p:nvPr/>
        </p:nvSpPr>
        <p:spPr bwMode="auto">
          <a:xfrm>
            <a:off x="6107418" y="4174481"/>
            <a:ext cx="4438299" cy="268536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6692" tIns="53346" rIns="106692" bIns="53346">
            <a:spAutoFit/>
          </a:bodyPr>
          <a:lstStyle/>
          <a:p>
            <a:pPr marL="88910" indent="-88910">
              <a:lnSpc>
                <a:spcPct val="150000"/>
              </a:lnSpc>
            </a:pPr>
            <a:r>
              <a:rPr kumimoji="1" lang="zh-CN" altLang="en-US" sz="2300" b="1">
                <a:solidFill>
                  <a:schemeClr val="tx1">
                    <a:lumMod val="50000"/>
                    <a:lumOff val="50000"/>
                  </a:schemeClr>
                </a:solidFill>
                <a:latin typeface="微软雅黑" pitchFamily="34" charset="-122"/>
                <a:ea typeface="微软雅黑" pitchFamily="34" charset="-122"/>
              </a:rPr>
              <a:t>共享密钥认证</a:t>
            </a:r>
            <a:r>
              <a:rPr kumimoji="1" lang="en-US" altLang="zh-CN" sz="2300" b="1">
                <a:solidFill>
                  <a:schemeClr val="tx1">
                    <a:lumMod val="50000"/>
                    <a:lumOff val="50000"/>
                  </a:schemeClr>
                </a:solidFill>
                <a:latin typeface="微软雅黑" pitchFamily="34" charset="-122"/>
                <a:ea typeface="微软雅黑" pitchFamily="34" charset="-122"/>
              </a:rPr>
              <a:t>---</a:t>
            </a:r>
            <a:r>
              <a:rPr kumimoji="1" lang="zh-CN" altLang="en-US" sz="2300" b="1">
                <a:solidFill>
                  <a:schemeClr val="tx1">
                    <a:lumMod val="50000"/>
                    <a:lumOff val="50000"/>
                  </a:schemeClr>
                </a:solidFill>
                <a:latin typeface="微软雅黑" pitchFamily="34" charset="-122"/>
                <a:ea typeface="微软雅黑" pitchFamily="34" charset="-122"/>
              </a:rPr>
              <a:t>基于</a:t>
            </a:r>
            <a:r>
              <a:rPr kumimoji="1" lang="en-US" altLang="zh-CN" sz="2300" b="1">
                <a:solidFill>
                  <a:schemeClr val="tx1">
                    <a:lumMod val="50000"/>
                    <a:lumOff val="50000"/>
                  </a:schemeClr>
                </a:solidFill>
                <a:latin typeface="微软雅黑" pitchFamily="34" charset="-122"/>
                <a:ea typeface="微软雅黑" pitchFamily="34" charset="-122"/>
              </a:rPr>
              <a:t>WEP</a:t>
            </a:r>
            <a:r>
              <a:rPr kumimoji="1" lang="zh-CN" altLang="en-US" sz="2300" b="1">
                <a:solidFill>
                  <a:schemeClr val="tx1">
                    <a:lumMod val="50000"/>
                    <a:lumOff val="50000"/>
                  </a:schemeClr>
                </a:solidFill>
                <a:latin typeface="微软雅黑" pitchFamily="34" charset="-122"/>
                <a:ea typeface="微软雅黑" pitchFamily="34" charset="-122"/>
              </a:rPr>
              <a:t>：</a:t>
            </a:r>
            <a:endParaRPr kumimoji="1" lang="en-US" altLang="zh-CN" sz="2300" b="1">
              <a:solidFill>
                <a:schemeClr val="tx1">
                  <a:lumMod val="50000"/>
                  <a:lumOff val="50000"/>
                </a:schemeClr>
              </a:solidFill>
              <a:latin typeface="微软雅黑" pitchFamily="34" charset="-122"/>
              <a:ea typeface="微软雅黑" pitchFamily="34" charset="-122"/>
            </a:endParaRPr>
          </a:p>
          <a:p>
            <a:pPr marL="400096" indent="-400096">
              <a:buFont typeface="Wingdings" pitchFamily="2" charset="2"/>
              <a:buChar char="p"/>
            </a:pPr>
            <a:r>
              <a:rPr kumimoji="1" lang="zh-CN" altLang="en-US" sz="1900">
                <a:solidFill>
                  <a:schemeClr val="tx1">
                    <a:lumMod val="50000"/>
                    <a:lumOff val="50000"/>
                  </a:schemeClr>
                </a:solidFill>
                <a:latin typeface="微软雅黑" pitchFamily="34" charset="-122"/>
                <a:ea typeface="微软雅黑" pitchFamily="34" charset="-122"/>
              </a:rPr>
              <a:t>采用</a:t>
            </a:r>
            <a:r>
              <a:rPr kumimoji="1" lang="en-US" altLang="zh-CN" sz="1900">
                <a:solidFill>
                  <a:schemeClr val="tx1">
                    <a:lumMod val="50000"/>
                    <a:lumOff val="50000"/>
                  </a:schemeClr>
                </a:solidFill>
                <a:latin typeface="微软雅黑" pitchFamily="34" charset="-122"/>
                <a:ea typeface="微软雅黑" pitchFamily="34" charset="-122"/>
              </a:rPr>
              <a:t>WEP</a:t>
            </a:r>
            <a:r>
              <a:rPr kumimoji="1" lang="zh-CN" altLang="en-US" sz="1900">
                <a:solidFill>
                  <a:schemeClr val="tx1">
                    <a:lumMod val="50000"/>
                    <a:lumOff val="50000"/>
                  </a:schemeClr>
                </a:solidFill>
                <a:latin typeface="微软雅黑" pitchFamily="34" charset="-122"/>
                <a:ea typeface="微软雅黑" pitchFamily="34" charset="-122"/>
              </a:rPr>
              <a:t>加密算法。</a:t>
            </a:r>
            <a:endParaRPr kumimoji="1" lang="en-US" altLang="zh-CN" sz="1900">
              <a:solidFill>
                <a:schemeClr val="tx1">
                  <a:lumMod val="50000"/>
                  <a:lumOff val="50000"/>
                </a:schemeClr>
              </a:solidFill>
              <a:latin typeface="微软雅黑" pitchFamily="34" charset="-122"/>
              <a:ea typeface="微软雅黑" pitchFamily="34" charset="-122"/>
            </a:endParaRPr>
          </a:p>
          <a:p>
            <a:pPr marL="400096" indent="-400096">
              <a:buFont typeface="Wingdings" pitchFamily="2" charset="2"/>
              <a:buChar char="p"/>
            </a:pPr>
            <a:r>
              <a:rPr kumimoji="1" lang="en-US" altLang="zh-CN" sz="1900">
                <a:solidFill>
                  <a:schemeClr val="tx1">
                    <a:lumMod val="50000"/>
                    <a:lumOff val="50000"/>
                  </a:schemeClr>
                </a:solidFill>
                <a:latin typeface="微软雅黑" pitchFamily="34" charset="-122"/>
                <a:ea typeface="微软雅黑" pitchFamily="34" charset="-122"/>
              </a:rPr>
              <a:t>AP</a:t>
            </a:r>
            <a:r>
              <a:rPr kumimoji="1" lang="zh-CN" altLang="en-US" sz="1900">
                <a:solidFill>
                  <a:schemeClr val="tx1">
                    <a:lumMod val="50000"/>
                    <a:lumOff val="50000"/>
                  </a:schemeClr>
                </a:solidFill>
                <a:latin typeface="微软雅黑" pitchFamily="34" charset="-122"/>
                <a:ea typeface="微软雅黑" pitchFamily="34" charset="-122"/>
              </a:rPr>
              <a:t>向</a:t>
            </a:r>
            <a:r>
              <a:rPr kumimoji="1" lang="en-US" altLang="zh-CN" sz="1900">
                <a:solidFill>
                  <a:schemeClr val="tx1">
                    <a:lumMod val="50000"/>
                    <a:lumOff val="50000"/>
                  </a:schemeClr>
                </a:solidFill>
                <a:latin typeface="微软雅黑" pitchFamily="34" charset="-122"/>
                <a:ea typeface="微软雅黑" pitchFamily="34" charset="-122"/>
              </a:rPr>
              <a:t>STA</a:t>
            </a:r>
            <a:r>
              <a:rPr kumimoji="1" lang="zh-CN" altLang="en-US" sz="1900">
                <a:solidFill>
                  <a:schemeClr val="tx1">
                    <a:lumMod val="50000"/>
                    <a:lumOff val="50000"/>
                  </a:schemeClr>
                </a:solidFill>
                <a:latin typeface="微软雅黑" pitchFamily="34" charset="-122"/>
                <a:ea typeface="微软雅黑" pitchFamily="34" charset="-122"/>
              </a:rPr>
              <a:t>发送明文的</a:t>
            </a:r>
            <a:r>
              <a:rPr kumimoji="1" lang="en-US" altLang="zh-CN" sz="1900">
                <a:solidFill>
                  <a:schemeClr val="tx1">
                    <a:lumMod val="50000"/>
                    <a:lumOff val="50000"/>
                  </a:schemeClr>
                </a:solidFill>
                <a:latin typeface="微软雅黑" pitchFamily="34" charset="-122"/>
                <a:ea typeface="微软雅黑" pitchFamily="34" charset="-122"/>
              </a:rPr>
              <a:t>challenge text</a:t>
            </a:r>
          </a:p>
          <a:p>
            <a:pPr marL="400096" indent="-400096">
              <a:buFont typeface="Wingdings" pitchFamily="2" charset="2"/>
              <a:buChar char="p"/>
            </a:pPr>
            <a:r>
              <a:rPr kumimoji="1" lang="en-US" altLang="zh-CN" sz="1900">
                <a:solidFill>
                  <a:schemeClr val="tx1">
                    <a:lumMod val="50000"/>
                    <a:lumOff val="50000"/>
                  </a:schemeClr>
                </a:solidFill>
                <a:latin typeface="微软雅黑" pitchFamily="34" charset="-122"/>
                <a:ea typeface="微软雅黑" pitchFamily="34" charset="-122"/>
              </a:rPr>
              <a:t>STA</a:t>
            </a:r>
            <a:r>
              <a:rPr kumimoji="1" lang="zh-CN" altLang="en-US" sz="1900">
                <a:solidFill>
                  <a:schemeClr val="tx1">
                    <a:lumMod val="50000"/>
                    <a:lumOff val="50000"/>
                  </a:schemeClr>
                </a:solidFill>
                <a:latin typeface="微软雅黑" pitchFamily="34" charset="-122"/>
                <a:ea typeface="微软雅黑" pitchFamily="34" charset="-122"/>
              </a:rPr>
              <a:t>用本地的</a:t>
            </a:r>
            <a:r>
              <a:rPr kumimoji="1" lang="en-US" altLang="zh-CN" sz="1900">
                <a:solidFill>
                  <a:schemeClr val="tx1">
                    <a:lumMod val="50000"/>
                    <a:lumOff val="50000"/>
                  </a:schemeClr>
                </a:solidFill>
                <a:latin typeface="微软雅黑" pitchFamily="34" charset="-122"/>
                <a:ea typeface="微软雅黑" pitchFamily="34" charset="-122"/>
              </a:rPr>
              <a:t>WEP key</a:t>
            </a:r>
            <a:r>
              <a:rPr kumimoji="1" lang="zh-CN" altLang="en-US" sz="1900">
                <a:solidFill>
                  <a:schemeClr val="tx1">
                    <a:lumMod val="50000"/>
                    <a:lumOff val="50000"/>
                  </a:schemeClr>
                </a:solidFill>
                <a:latin typeface="微软雅黑" pitchFamily="34" charset="-122"/>
                <a:ea typeface="微软雅黑" pitchFamily="34" charset="-122"/>
              </a:rPr>
              <a:t>加密</a:t>
            </a:r>
            <a:r>
              <a:rPr kumimoji="1" lang="en-US" altLang="zh-CN" sz="1900">
                <a:solidFill>
                  <a:schemeClr val="tx1">
                    <a:lumMod val="50000"/>
                    <a:lumOff val="50000"/>
                  </a:schemeClr>
                </a:solidFill>
                <a:latin typeface="微软雅黑" pitchFamily="34" charset="-122"/>
                <a:ea typeface="微软雅黑" pitchFamily="34" charset="-122"/>
              </a:rPr>
              <a:t>challenge text</a:t>
            </a:r>
            <a:r>
              <a:rPr kumimoji="1" lang="zh-CN" altLang="en-US" sz="1900">
                <a:solidFill>
                  <a:schemeClr val="tx1">
                    <a:lumMod val="50000"/>
                    <a:lumOff val="50000"/>
                  </a:schemeClr>
                </a:solidFill>
                <a:latin typeface="微软雅黑" pitchFamily="34" charset="-122"/>
                <a:ea typeface="微软雅黑" pitchFamily="34" charset="-122"/>
              </a:rPr>
              <a:t>并发给</a:t>
            </a:r>
            <a:r>
              <a:rPr kumimoji="1" lang="en-US" altLang="zh-CN" sz="1900">
                <a:solidFill>
                  <a:schemeClr val="tx1">
                    <a:lumMod val="50000"/>
                    <a:lumOff val="50000"/>
                  </a:schemeClr>
                </a:solidFill>
                <a:latin typeface="微软雅黑" pitchFamily="34" charset="-122"/>
                <a:ea typeface="微软雅黑" pitchFamily="34" charset="-122"/>
              </a:rPr>
              <a:t>AP</a:t>
            </a:r>
            <a:r>
              <a:rPr kumimoji="1" lang="zh-CN" altLang="en-US" sz="1900">
                <a:solidFill>
                  <a:schemeClr val="tx1">
                    <a:lumMod val="50000"/>
                    <a:lumOff val="50000"/>
                  </a:schemeClr>
                </a:solidFill>
                <a:latin typeface="微软雅黑" pitchFamily="34" charset="-122"/>
                <a:ea typeface="微软雅黑" pitchFamily="34" charset="-122"/>
              </a:rPr>
              <a:t>。</a:t>
            </a:r>
            <a:endParaRPr kumimoji="1" lang="en-US" altLang="zh-CN" sz="1900">
              <a:solidFill>
                <a:schemeClr val="tx1">
                  <a:lumMod val="50000"/>
                  <a:lumOff val="50000"/>
                </a:schemeClr>
              </a:solidFill>
              <a:latin typeface="微软雅黑" pitchFamily="34" charset="-122"/>
              <a:ea typeface="微软雅黑" pitchFamily="34" charset="-122"/>
            </a:endParaRPr>
          </a:p>
          <a:p>
            <a:pPr marL="400096" indent="-400096">
              <a:buFont typeface="Wingdings" pitchFamily="2" charset="2"/>
              <a:buChar char="p"/>
            </a:pPr>
            <a:r>
              <a:rPr kumimoji="1" lang="en-US" altLang="zh-CN" sz="1900">
                <a:solidFill>
                  <a:schemeClr val="tx1">
                    <a:lumMod val="50000"/>
                    <a:lumOff val="50000"/>
                  </a:schemeClr>
                </a:solidFill>
                <a:latin typeface="微软雅黑" pitchFamily="34" charset="-122"/>
                <a:ea typeface="微软雅黑" pitchFamily="34" charset="-122"/>
              </a:rPr>
              <a:t>AP</a:t>
            </a:r>
            <a:r>
              <a:rPr kumimoji="1" lang="zh-CN" altLang="en-US" sz="1900">
                <a:solidFill>
                  <a:schemeClr val="tx1">
                    <a:lumMod val="50000"/>
                    <a:lumOff val="50000"/>
                  </a:schemeClr>
                </a:solidFill>
                <a:latin typeface="微软雅黑" pitchFamily="34" charset="-122"/>
                <a:ea typeface="微软雅黑" pitchFamily="34" charset="-122"/>
              </a:rPr>
              <a:t>解密该</a:t>
            </a:r>
            <a:r>
              <a:rPr kumimoji="1" lang="en-US" altLang="zh-CN" sz="1900">
                <a:solidFill>
                  <a:schemeClr val="tx1">
                    <a:lumMod val="50000"/>
                    <a:lumOff val="50000"/>
                  </a:schemeClr>
                </a:solidFill>
                <a:latin typeface="微软雅黑" pitchFamily="34" charset="-122"/>
                <a:ea typeface="微软雅黑" pitchFamily="34" charset="-122"/>
              </a:rPr>
              <a:t>challenge text</a:t>
            </a:r>
            <a:r>
              <a:rPr kumimoji="1" lang="zh-CN" altLang="en-US" sz="1900">
                <a:solidFill>
                  <a:schemeClr val="tx1">
                    <a:lumMod val="50000"/>
                    <a:lumOff val="50000"/>
                  </a:schemeClr>
                </a:solidFill>
                <a:latin typeface="微软雅黑" pitchFamily="34" charset="-122"/>
                <a:ea typeface="微软雅黑" pitchFamily="34" charset="-122"/>
              </a:rPr>
              <a:t>，如果和自己发送的</a:t>
            </a:r>
            <a:r>
              <a:rPr kumimoji="1" lang="en-US" altLang="zh-CN" sz="1900">
                <a:solidFill>
                  <a:schemeClr val="tx1">
                    <a:lumMod val="50000"/>
                    <a:lumOff val="50000"/>
                  </a:schemeClr>
                </a:solidFill>
                <a:latin typeface="微软雅黑" pitchFamily="34" charset="-122"/>
                <a:ea typeface="微软雅黑" pitchFamily="34" charset="-122"/>
              </a:rPr>
              <a:t>challenge text </a:t>
            </a:r>
            <a:r>
              <a:rPr kumimoji="1" lang="zh-CN" altLang="en-US" sz="1900">
                <a:solidFill>
                  <a:schemeClr val="tx1">
                    <a:lumMod val="50000"/>
                    <a:lumOff val="50000"/>
                  </a:schemeClr>
                </a:solidFill>
                <a:latin typeface="微软雅黑" pitchFamily="34" charset="-122"/>
                <a:ea typeface="微软雅黑" pitchFamily="34" charset="-122"/>
              </a:rPr>
              <a:t>一致，则用户认证通过</a:t>
            </a:r>
            <a:endParaRPr kumimoji="1" lang="en-US" altLang="zh-CN" sz="1900">
              <a:solidFill>
                <a:schemeClr val="tx1">
                  <a:lumMod val="50000"/>
                  <a:lumOff val="50000"/>
                </a:schemeClr>
              </a:solidFill>
              <a:latin typeface="微软雅黑" pitchFamily="34" charset="-122"/>
              <a:ea typeface="微软雅黑" pitchFamily="34" charset="-122"/>
            </a:endParaRPr>
          </a:p>
        </p:txBody>
      </p:sp>
      <p:pic>
        <p:nvPicPr>
          <p:cNvPr id="67" name="Picture 2"/>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8638730" y="1487952"/>
            <a:ext cx="925608" cy="143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3">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4634724" y="1739483"/>
            <a:ext cx="988078" cy="92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Line 16"/>
          <p:cNvSpPr>
            <a:spLocks noChangeShapeType="1"/>
          </p:cNvSpPr>
          <p:nvPr/>
        </p:nvSpPr>
        <p:spPr bwMode="auto">
          <a:xfrm flipH="1">
            <a:off x="9220542" y="2813628"/>
            <a:ext cx="0" cy="13700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lIns="106692" tIns="53346" rIns="106692" bIns="53346">
            <a:spAutoFit/>
          </a:bodyPr>
          <a:lstStyle/>
          <a:p>
            <a:endParaRPr lang="zh-CN" altLang="en-US">
              <a:latin typeface="微软雅黑" pitchFamily="34" charset="-122"/>
              <a:ea typeface="微软雅黑" pitchFamily="34" charset="-122"/>
            </a:endParaRPr>
          </a:p>
        </p:txBody>
      </p:sp>
      <p:grpSp>
        <p:nvGrpSpPr>
          <p:cNvPr id="2" name="组合 1"/>
          <p:cNvGrpSpPr/>
          <p:nvPr/>
        </p:nvGrpSpPr>
        <p:grpSpPr>
          <a:xfrm>
            <a:off x="221979" y="3585717"/>
            <a:ext cx="5832912" cy="3782205"/>
            <a:chOff x="250825" y="3500223"/>
            <a:chExt cx="4998151" cy="3241890"/>
          </a:xfrm>
        </p:grpSpPr>
        <p:sp>
          <p:nvSpPr>
            <p:cNvPr id="38" name="Line 15"/>
            <p:cNvSpPr>
              <a:spLocks noChangeShapeType="1"/>
            </p:cNvSpPr>
            <p:nvPr/>
          </p:nvSpPr>
          <p:spPr bwMode="auto">
            <a:xfrm>
              <a:off x="1258888" y="4725988"/>
              <a:ext cx="0" cy="1944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微软雅黑" pitchFamily="34" charset="-122"/>
                <a:ea typeface="微软雅黑" pitchFamily="34" charset="-122"/>
              </a:endParaRPr>
            </a:p>
          </p:txBody>
        </p:sp>
        <p:sp>
          <p:nvSpPr>
            <p:cNvPr id="39" name="Line 16"/>
            <p:cNvSpPr>
              <a:spLocks noChangeShapeType="1"/>
            </p:cNvSpPr>
            <p:nvPr/>
          </p:nvSpPr>
          <p:spPr bwMode="auto">
            <a:xfrm>
              <a:off x="4067175" y="4725988"/>
              <a:ext cx="0" cy="2016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微软雅黑" pitchFamily="34" charset="-122"/>
                <a:ea typeface="微软雅黑" pitchFamily="34" charset="-122"/>
              </a:endParaRPr>
            </a:p>
          </p:txBody>
        </p:sp>
        <p:sp>
          <p:nvSpPr>
            <p:cNvPr id="40" name="Line 17"/>
            <p:cNvSpPr>
              <a:spLocks noChangeShapeType="1"/>
            </p:cNvSpPr>
            <p:nvPr/>
          </p:nvSpPr>
          <p:spPr bwMode="auto">
            <a:xfrm>
              <a:off x="1258888" y="4941888"/>
              <a:ext cx="2808287" cy="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latin typeface="微软雅黑" pitchFamily="34" charset="-122"/>
                <a:ea typeface="微软雅黑" pitchFamily="34" charset="-122"/>
              </a:endParaRPr>
            </a:p>
          </p:txBody>
        </p:sp>
        <p:sp>
          <p:nvSpPr>
            <p:cNvPr id="49" name="Text Box 18"/>
            <p:cNvSpPr txBox="1">
              <a:spLocks noChangeArrowheads="1"/>
            </p:cNvSpPr>
            <p:nvPr/>
          </p:nvSpPr>
          <p:spPr bwMode="auto">
            <a:xfrm>
              <a:off x="1503772" y="4603750"/>
              <a:ext cx="2089786" cy="290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eaLnBrk="1" hangingPunct="1">
                <a:defRPr kumimoji="0" sz="1600" b="0">
                  <a:solidFill>
                    <a:schemeClr val="tx2"/>
                  </a:solidFill>
                  <a:latin typeface="微软雅黑" pitchFamily="34" charset="-122"/>
                  <a:ea typeface="微软雅黑" pitchFamily="34" charset="-122"/>
                </a:defRPr>
              </a:lvl1pPr>
              <a:lvl2pPr marL="742950" indent="-285750">
                <a:defRPr kumimoji="1" sz="2400" b="1">
                  <a:latin typeface="Times New Roman" pitchFamily="18" charset="0"/>
                  <a:ea typeface="宋体" pitchFamily="2" charset="-122"/>
                </a:defRPr>
              </a:lvl2pPr>
              <a:lvl3pPr marL="1143000" indent="-228600">
                <a:defRPr kumimoji="1" sz="2400" b="1">
                  <a:latin typeface="Times New Roman" pitchFamily="18" charset="0"/>
                  <a:ea typeface="宋体" pitchFamily="2" charset="-122"/>
                </a:defRPr>
              </a:lvl3pPr>
              <a:lvl4pPr marL="1600200" indent="-228600">
                <a:defRPr kumimoji="1" sz="2400" b="1">
                  <a:latin typeface="Times New Roman" pitchFamily="18" charset="0"/>
                  <a:ea typeface="宋体" pitchFamily="2" charset="-122"/>
                </a:defRPr>
              </a:lvl4pPr>
              <a:lvl5pPr marL="2057400" indent="-228600">
                <a:defRPr kumimoji="1" sz="2400" b="1">
                  <a:latin typeface="Times New Roman" pitchFamily="18" charset="0"/>
                  <a:ea typeface="宋体" pitchFamily="2" charset="-122"/>
                </a:defRPr>
              </a:lvl5pPr>
              <a:lvl6pPr marL="2514600" indent="-228600" eaLnBrk="0" fontAlgn="base" hangingPunct="0">
                <a:spcBef>
                  <a:spcPct val="0"/>
                </a:spcBef>
                <a:spcAft>
                  <a:spcPct val="0"/>
                </a:spcAft>
                <a:defRPr kumimoji="1" sz="2400" b="1">
                  <a:latin typeface="Times New Roman" pitchFamily="18" charset="0"/>
                  <a:ea typeface="宋体" pitchFamily="2" charset="-122"/>
                </a:defRPr>
              </a:lvl6pPr>
              <a:lvl7pPr marL="2971800" indent="-228600" eaLnBrk="0" fontAlgn="base" hangingPunct="0">
                <a:spcBef>
                  <a:spcPct val="0"/>
                </a:spcBef>
                <a:spcAft>
                  <a:spcPct val="0"/>
                </a:spcAft>
                <a:defRPr kumimoji="1" sz="2400" b="1">
                  <a:latin typeface="Times New Roman" pitchFamily="18" charset="0"/>
                  <a:ea typeface="宋体" pitchFamily="2" charset="-122"/>
                </a:defRPr>
              </a:lvl7pPr>
              <a:lvl8pPr marL="3429000" indent="-228600" eaLnBrk="0" fontAlgn="base" hangingPunct="0">
                <a:spcBef>
                  <a:spcPct val="0"/>
                </a:spcBef>
                <a:spcAft>
                  <a:spcPct val="0"/>
                </a:spcAft>
                <a:defRPr kumimoji="1" sz="2400" b="1">
                  <a:latin typeface="Times New Roman" pitchFamily="18" charset="0"/>
                  <a:ea typeface="宋体" pitchFamily="2" charset="-122"/>
                </a:defRPr>
              </a:lvl8pPr>
              <a:lvl9pPr marL="3886200" indent="-228600" eaLnBrk="0" fontAlgn="base" hangingPunct="0">
                <a:spcBef>
                  <a:spcPct val="0"/>
                </a:spcBef>
                <a:spcAft>
                  <a:spcPct val="0"/>
                </a:spcAft>
                <a:defRPr kumimoji="1" sz="2400" b="1">
                  <a:latin typeface="Times New Roman" pitchFamily="18" charset="0"/>
                  <a:ea typeface="宋体" pitchFamily="2" charset="-122"/>
                </a:defRPr>
              </a:lvl9pPr>
            </a:lstStyle>
            <a:p>
              <a:r>
                <a:rPr lang="en-AU" altLang="zh-CN"/>
                <a:t>Authentication request</a:t>
              </a:r>
              <a:endParaRPr lang="en-US" altLang="zh-CN"/>
            </a:p>
          </p:txBody>
        </p:sp>
        <p:sp>
          <p:nvSpPr>
            <p:cNvPr id="50" name="Text Box 19"/>
            <p:cNvSpPr txBox="1">
              <a:spLocks noChangeArrowheads="1"/>
            </p:cNvSpPr>
            <p:nvPr/>
          </p:nvSpPr>
          <p:spPr bwMode="auto">
            <a:xfrm>
              <a:off x="1673915" y="5014913"/>
              <a:ext cx="1798199" cy="290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eaLnBrk="1" hangingPunct="1">
                <a:defRPr kumimoji="0" sz="1600" b="0">
                  <a:solidFill>
                    <a:schemeClr val="tx2"/>
                  </a:solidFill>
                  <a:latin typeface="微软雅黑" pitchFamily="34" charset="-122"/>
                  <a:ea typeface="微软雅黑" pitchFamily="34" charset="-122"/>
                </a:defRPr>
              </a:lvl1pPr>
              <a:lvl2pPr marL="742950" indent="-285750">
                <a:defRPr kumimoji="1" sz="2400" b="1">
                  <a:latin typeface="Times New Roman" pitchFamily="18" charset="0"/>
                  <a:ea typeface="宋体" pitchFamily="2" charset="-122"/>
                </a:defRPr>
              </a:lvl2pPr>
              <a:lvl3pPr marL="1143000" indent="-228600">
                <a:defRPr kumimoji="1" sz="2400" b="1">
                  <a:latin typeface="Times New Roman" pitchFamily="18" charset="0"/>
                  <a:ea typeface="宋体" pitchFamily="2" charset="-122"/>
                </a:defRPr>
              </a:lvl3pPr>
              <a:lvl4pPr marL="1600200" indent="-228600">
                <a:defRPr kumimoji="1" sz="2400" b="1">
                  <a:latin typeface="Times New Roman" pitchFamily="18" charset="0"/>
                  <a:ea typeface="宋体" pitchFamily="2" charset="-122"/>
                </a:defRPr>
              </a:lvl4pPr>
              <a:lvl5pPr marL="2057400" indent="-228600">
                <a:defRPr kumimoji="1" sz="2400" b="1">
                  <a:latin typeface="Times New Roman" pitchFamily="18" charset="0"/>
                  <a:ea typeface="宋体" pitchFamily="2" charset="-122"/>
                </a:defRPr>
              </a:lvl5pPr>
              <a:lvl6pPr marL="2514600" indent="-228600" eaLnBrk="0" fontAlgn="base" hangingPunct="0">
                <a:spcBef>
                  <a:spcPct val="0"/>
                </a:spcBef>
                <a:spcAft>
                  <a:spcPct val="0"/>
                </a:spcAft>
                <a:defRPr kumimoji="1" sz="2400" b="1">
                  <a:latin typeface="Times New Roman" pitchFamily="18" charset="0"/>
                  <a:ea typeface="宋体" pitchFamily="2" charset="-122"/>
                </a:defRPr>
              </a:lvl6pPr>
              <a:lvl7pPr marL="2971800" indent="-228600" eaLnBrk="0" fontAlgn="base" hangingPunct="0">
                <a:spcBef>
                  <a:spcPct val="0"/>
                </a:spcBef>
                <a:spcAft>
                  <a:spcPct val="0"/>
                </a:spcAft>
                <a:defRPr kumimoji="1" sz="2400" b="1">
                  <a:latin typeface="Times New Roman" pitchFamily="18" charset="0"/>
                  <a:ea typeface="宋体" pitchFamily="2" charset="-122"/>
                </a:defRPr>
              </a:lvl7pPr>
              <a:lvl8pPr marL="3429000" indent="-228600" eaLnBrk="0" fontAlgn="base" hangingPunct="0">
                <a:spcBef>
                  <a:spcPct val="0"/>
                </a:spcBef>
                <a:spcAft>
                  <a:spcPct val="0"/>
                </a:spcAft>
                <a:defRPr kumimoji="1" sz="2400" b="1">
                  <a:latin typeface="Times New Roman" pitchFamily="18" charset="0"/>
                  <a:ea typeface="宋体" pitchFamily="2" charset="-122"/>
                </a:defRPr>
              </a:lvl8pPr>
              <a:lvl9pPr marL="3886200" indent="-228600" eaLnBrk="0" fontAlgn="base" hangingPunct="0">
                <a:spcBef>
                  <a:spcPct val="0"/>
                </a:spcBef>
                <a:spcAft>
                  <a:spcPct val="0"/>
                </a:spcAft>
                <a:defRPr kumimoji="1" sz="2400" b="1">
                  <a:latin typeface="Times New Roman" pitchFamily="18" charset="0"/>
                  <a:ea typeface="宋体" pitchFamily="2" charset="-122"/>
                </a:defRPr>
              </a:lvl9pPr>
            </a:lstStyle>
            <a:p>
              <a:r>
                <a:rPr lang="en-US" altLang="zh-CN">
                  <a:solidFill>
                    <a:srgbClr val="C00000"/>
                  </a:solidFill>
                </a:rPr>
                <a:t>Plain text challenge</a:t>
              </a:r>
            </a:p>
          </p:txBody>
        </p:sp>
        <p:sp>
          <p:nvSpPr>
            <p:cNvPr id="53" name="Line 20"/>
            <p:cNvSpPr>
              <a:spLocks noChangeShapeType="1"/>
            </p:cNvSpPr>
            <p:nvPr/>
          </p:nvSpPr>
          <p:spPr bwMode="auto">
            <a:xfrm>
              <a:off x="1258888" y="5446713"/>
              <a:ext cx="2808287" cy="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latin typeface="微软雅黑" pitchFamily="34" charset="-122"/>
                <a:ea typeface="微软雅黑" pitchFamily="34" charset="-122"/>
              </a:endParaRPr>
            </a:p>
          </p:txBody>
        </p:sp>
        <p:sp>
          <p:nvSpPr>
            <p:cNvPr id="54" name="Text Box 21"/>
            <p:cNvSpPr txBox="1">
              <a:spLocks noChangeArrowheads="1"/>
            </p:cNvSpPr>
            <p:nvPr/>
          </p:nvSpPr>
          <p:spPr bwMode="auto">
            <a:xfrm>
              <a:off x="1588154" y="5591175"/>
              <a:ext cx="1945174" cy="290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eaLnBrk="1" hangingPunct="1">
                <a:defRPr kumimoji="0" sz="1600" b="0">
                  <a:solidFill>
                    <a:schemeClr val="tx2"/>
                  </a:solidFill>
                  <a:latin typeface="微软雅黑" pitchFamily="34" charset="-122"/>
                  <a:ea typeface="微软雅黑" pitchFamily="34" charset="-122"/>
                </a:defRPr>
              </a:lvl1pPr>
              <a:lvl2pPr marL="742950" indent="-285750">
                <a:defRPr kumimoji="1" sz="2400" b="1">
                  <a:latin typeface="Times New Roman" pitchFamily="18" charset="0"/>
                  <a:ea typeface="宋体" pitchFamily="2" charset="-122"/>
                </a:defRPr>
              </a:lvl2pPr>
              <a:lvl3pPr marL="1143000" indent="-228600">
                <a:defRPr kumimoji="1" sz="2400" b="1">
                  <a:latin typeface="Times New Roman" pitchFamily="18" charset="0"/>
                  <a:ea typeface="宋体" pitchFamily="2" charset="-122"/>
                </a:defRPr>
              </a:lvl3pPr>
              <a:lvl4pPr marL="1600200" indent="-228600">
                <a:defRPr kumimoji="1" sz="2400" b="1">
                  <a:latin typeface="Times New Roman" pitchFamily="18" charset="0"/>
                  <a:ea typeface="宋体" pitchFamily="2" charset="-122"/>
                </a:defRPr>
              </a:lvl4pPr>
              <a:lvl5pPr marL="2057400" indent="-228600">
                <a:defRPr kumimoji="1" sz="2400" b="1">
                  <a:latin typeface="Times New Roman" pitchFamily="18" charset="0"/>
                  <a:ea typeface="宋体" pitchFamily="2" charset="-122"/>
                </a:defRPr>
              </a:lvl5pPr>
              <a:lvl6pPr marL="2514600" indent="-228600" eaLnBrk="0" fontAlgn="base" hangingPunct="0">
                <a:spcBef>
                  <a:spcPct val="0"/>
                </a:spcBef>
                <a:spcAft>
                  <a:spcPct val="0"/>
                </a:spcAft>
                <a:defRPr kumimoji="1" sz="2400" b="1">
                  <a:latin typeface="Times New Roman" pitchFamily="18" charset="0"/>
                  <a:ea typeface="宋体" pitchFamily="2" charset="-122"/>
                </a:defRPr>
              </a:lvl6pPr>
              <a:lvl7pPr marL="2971800" indent="-228600" eaLnBrk="0" fontAlgn="base" hangingPunct="0">
                <a:spcBef>
                  <a:spcPct val="0"/>
                </a:spcBef>
                <a:spcAft>
                  <a:spcPct val="0"/>
                </a:spcAft>
                <a:defRPr kumimoji="1" sz="2400" b="1">
                  <a:latin typeface="Times New Roman" pitchFamily="18" charset="0"/>
                  <a:ea typeface="宋体" pitchFamily="2" charset="-122"/>
                </a:defRPr>
              </a:lvl7pPr>
              <a:lvl8pPr marL="3429000" indent="-228600" eaLnBrk="0" fontAlgn="base" hangingPunct="0">
                <a:spcBef>
                  <a:spcPct val="0"/>
                </a:spcBef>
                <a:spcAft>
                  <a:spcPct val="0"/>
                </a:spcAft>
                <a:defRPr kumimoji="1" sz="2400" b="1">
                  <a:latin typeface="Times New Roman" pitchFamily="18" charset="0"/>
                  <a:ea typeface="宋体" pitchFamily="2" charset="-122"/>
                </a:defRPr>
              </a:lvl8pPr>
              <a:lvl9pPr marL="3886200" indent="-228600" eaLnBrk="0" fontAlgn="base" hangingPunct="0">
                <a:spcBef>
                  <a:spcPct val="0"/>
                </a:spcBef>
                <a:spcAft>
                  <a:spcPct val="0"/>
                </a:spcAft>
                <a:defRPr kumimoji="1" sz="2400" b="1">
                  <a:latin typeface="Times New Roman" pitchFamily="18" charset="0"/>
                  <a:ea typeface="宋体" pitchFamily="2" charset="-122"/>
                </a:defRPr>
              </a:lvl9pPr>
            </a:lstStyle>
            <a:p>
              <a:r>
                <a:rPr lang="en-US" altLang="zh-CN">
                  <a:solidFill>
                    <a:srgbClr val="C00000"/>
                  </a:solidFill>
                </a:rPr>
                <a:t>Cipher text challenge</a:t>
              </a:r>
            </a:p>
          </p:txBody>
        </p:sp>
        <p:sp>
          <p:nvSpPr>
            <p:cNvPr id="55" name="Line 22"/>
            <p:cNvSpPr>
              <a:spLocks noChangeShapeType="1"/>
            </p:cNvSpPr>
            <p:nvPr/>
          </p:nvSpPr>
          <p:spPr bwMode="auto">
            <a:xfrm>
              <a:off x="1258888" y="6022975"/>
              <a:ext cx="2808287" cy="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latin typeface="微软雅黑" pitchFamily="34" charset="-122"/>
                <a:ea typeface="微软雅黑" pitchFamily="34" charset="-122"/>
              </a:endParaRPr>
            </a:p>
          </p:txBody>
        </p:sp>
        <p:sp>
          <p:nvSpPr>
            <p:cNvPr id="56" name="Rectangle 23"/>
            <p:cNvSpPr>
              <a:spLocks noChangeArrowheads="1"/>
            </p:cNvSpPr>
            <p:nvPr/>
          </p:nvSpPr>
          <p:spPr bwMode="auto">
            <a:xfrm>
              <a:off x="1403648" y="6022975"/>
              <a:ext cx="2639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AU" altLang="zh-CN" sz="1900">
                  <a:solidFill>
                    <a:schemeClr val="tx2"/>
                  </a:solidFill>
                  <a:latin typeface="微软雅黑" pitchFamily="34" charset="-122"/>
                  <a:ea typeface="微软雅黑" pitchFamily="34" charset="-122"/>
                </a:rPr>
                <a:t>Authentication Response</a:t>
              </a:r>
            </a:p>
            <a:p>
              <a:pPr eaLnBrk="1" hangingPunct="1"/>
              <a:r>
                <a:rPr lang="en-AU" altLang="zh-CN" sz="1900">
                  <a:solidFill>
                    <a:schemeClr val="tx2"/>
                  </a:solidFill>
                  <a:latin typeface="微软雅黑" pitchFamily="34" charset="-122"/>
                  <a:ea typeface="微软雅黑" pitchFamily="34" charset="-122"/>
                </a:rPr>
                <a:t>          (success)</a:t>
              </a:r>
              <a:endParaRPr lang="en-US" altLang="zh-CN" sz="1900">
                <a:solidFill>
                  <a:schemeClr val="tx2"/>
                </a:solidFill>
                <a:latin typeface="微软雅黑" pitchFamily="34" charset="-122"/>
                <a:ea typeface="微软雅黑" pitchFamily="34" charset="-122"/>
              </a:endParaRPr>
            </a:p>
          </p:txBody>
        </p:sp>
        <p:sp>
          <p:nvSpPr>
            <p:cNvPr id="57" name="Line 24"/>
            <p:cNvSpPr>
              <a:spLocks noChangeShapeType="1"/>
            </p:cNvSpPr>
            <p:nvPr/>
          </p:nvSpPr>
          <p:spPr bwMode="auto">
            <a:xfrm>
              <a:off x="1258888" y="6599238"/>
              <a:ext cx="2808287" cy="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latin typeface="微软雅黑" pitchFamily="34" charset="-122"/>
                <a:ea typeface="微软雅黑" pitchFamily="34" charset="-122"/>
              </a:endParaRPr>
            </a:p>
          </p:txBody>
        </p:sp>
        <p:sp>
          <p:nvSpPr>
            <p:cNvPr id="58" name="Text Box 25"/>
            <p:cNvSpPr txBox="1">
              <a:spLocks noChangeArrowheads="1"/>
            </p:cNvSpPr>
            <p:nvPr/>
          </p:nvSpPr>
          <p:spPr bwMode="auto">
            <a:xfrm>
              <a:off x="323850" y="4679518"/>
              <a:ext cx="834706" cy="290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600">
                  <a:solidFill>
                    <a:schemeClr val="tx1">
                      <a:lumMod val="50000"/>
                      <a:lumOff val="50000"/>
                    </a:schemeClr>
                  </a:solidFill>
                  <a:latin typeface="微软雅黑" pitchFamily="34" charset="-122"/>
                  <a:ea typeface="微软雅黑" pitchFamily="34" charset="-122"/>
                </a:rPr>
                <a:t>预置</a:t>
              </a:r>
              <a:r>
                <a:rPr lang="en-US" altLang="zh-CN" sz="1600">
                  <a:solidFill>
                    <a:schemeClr val="tx1">
                      <a:lumMod val="50000"/>
                      <a:lumOff val="50000"/>
                    </a:schemeClr>
                  </a:solidFill>
                  <a:latin typeface="微软雅黑" pitchFamily="34" charset="-122"/>
                  <a:ea typeface="微软雅黑" pitchFamily="34" charset="-122"/>
                </a:rPr>
                <a:t>Key</a:t>
              </a:r>
            </a:p>
          </p:txBody>
        </p:sp>
        <p:sp>
          <p:nvSpPr>
            <p:cNvPr id="59" name="Text Box 26"/>
            <p:cNvSpPr txBox="1">
              <a:spLocks noChangeArrowheads="1"/>
            </p:cNvSpPr>
            <p:nvPr/>
          </p:nvSpPr>
          <p:spPr bwMode="auto">
            <a:xfrm>
              <a:off x="250825" y="5505450"/>
              <a:ext cx="861518" cy="50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600" b="0">
                  <a:solidFill>
                    <a:schemeClr val="tx1">
                      <a:lumMod val="50000"/>
                      <a:lumOff val="50000"/>
                    </a:schemeClr>
                  </a:solidFill>
                  <a:latin typeface="微软雅黑" pitchFamily="34" charset="-122"/>
                  <a:ea typeface="微软雅黑" pitchFamily="34" charset="-122"/>
                </a:rPr>
                <a:t>用</a:t>
              </a:r>
              <a:r>
                <a:rPr lang="en-US" altLang="zh-CN" sz="1600" b="0">
                  <a:solidFill>
                    <a:schemeClr val="tx1">
                      <a:lumMod val="50000"/>
                      <a:lumOff val="50000"/>
                    </a:schemeClr>
                  </a:solidFill>
                  <a:latin typeface="微软雅黑" pitchFamily="34" charset="-122"/>
                  <a:ea typeface="微软雅黑" pitchFamily="34" charset="-122"/>
                </a:rPr>
                <a:t>Key</a:t>
              </a:r>
            </a:p>
            <a:p>
              <a:pPr eaLnBrk="1" hangingPunct="1"/>
              <a:r>
                <a:rPr lang="zh-CN" altLang="en-US" sz="1600" b="0">
                  <a:solidFill>
                    <a:schemeClr val="tx1">
                      <a:lumMod val="50000"/>
                      <a:lumOff val="50000"/>
                    </a:schemeClr>
                  </a:solidFill>
                  <a:latin typeface="微软雅黑" pitchFamily="34" charset="-122"/>
                  <a:ea typeface="微软雅黑" pitchFamily="34" charset="-122"/>
                </a:rPr>
                <a:t>加密明文</a:t>
              </a:r>
            </a:p>
          </p:txBody>
        </p:sp>
        <p:sp>
          <p:nvSpPr>
            <p:cNvPr id="60" name="Text Box 27"/>
            <p:cNvSpPr txBox="1">
              <a:spLocks noChangeArrowheads="1"/>
            </p:cNvSpPr>
            <p:nvPr/>
          </p:nvSpPr>
          <p:spPr bwMode="auto">
            <a:xfrm>
              <a:off x="4211638" y="5507038"/>
              <a:ext cx="1037338" cy="50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600" b="0">
                  <a:solidFill>
                    <a:schemeClr val="tx1">
                      <a:lumMod val="50000"/>
                      <a:lumOff val="50000"/>
                    </a:schemeClr>
                  </a:solidFill>
                  <a:latin typeface="微软雅黑" pitchFamily="34" charset="-122"/>
                  <a:ea typeface="微软雅黑" pitchFamily="34" charset="-122"/>
                </a:rPr>
                <a:t>密文解密</a:t>
              </a:r>
            </a:p>
            <a:p>
              <a:pPr eaLnBrk="1" hangingPunct="1"/>
              <a:r>
                <a:rPr lang="zh-CN" altLang="en-US" sz="1600" b="0">
                  <a:solidFill>
                    <a:schemeClr val="tx1">
                      <a:lumMod val="50000"/>
                      <a:lumOff val="50000"/>
                    </a:schemeClr>
                  </a:solidFill>
                  <a:latin typeface="微软雅黑" pitchFamily="34" charset="-122"/>
                  <a:ea typeface="微软雅黑" pitchFamily="34" charset="-122"/>
                </a:rPr>
                <a:t>和明文比较</a:t>
              </a:r>
            </a:p>
          </p:txBody>
        </p:sp>
        <p:sp>
          <p:nvSpPr>
            <p:cNvPr id="61" name="Text Box 28"/>
            <p:cNvSpPr txBox="1">
              <a:spLocks noChangeArrowheads="1"/>
            </p:cNvSpPr>
            <p:nvPr/>
          </p:nvSpPr>
          <p:spPr bwMode="auto">
            <a:xfrm>
              <a:off x="4140200" y="4679518"/>
              <a:ext cx="834706" cy="290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600">
                  <a:solidFill>
                    <a:schemeClr val="tx1">
                      <a:lumMod val="50000"/>
                      <a:lumOff val="50000"/>
                    </a:schemeClr>
                  </a:solidFill>
                  <a:latin typeface="微软雅黑" pitchFamily="34" charset="-122"/>
                  <a:ea typeface="微软雅黑" pitchFamily="34" charset="-122"/>
                </a:rPr>
                <a:t>预置</a:t>
              </a:r>
              <a:r>
                <a:rPr lang="en-US" altLang="zh-CN" sz="1600">
                  <a:solidFill>
                    <a:schemeClr val="tx1">
                      <a:lumMod val="50000"/>
                      <a:lumOff val="50000"/>
                    </a:schemeClr>
                  </a:solidFill>
                  <a:latin typeface="微软雅黑" pitchFamily="34" charset="-122"/>
                  <a:ea typeface="微软雅黑" pitchFamily="34" charset="-122"/>
                </a:rPr>
                <a:t>Key</a:t>
              </a:r>
            </a:p>
          </p:txBody>
        </p:sp>
        <p:pic>
          <p:nvPicPr>
            <p:cNvPr id="71" name="Picture 2"/>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3646133" y="3500223"/>
              <a:ext cx="793142" cy="1225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3"/>
            <p:cNvPicPr>
              <a:picLocks noChangeAspect="1" noChangeArrowheads="1"/>
            </p:cNvPicPr>
            <p:nvPr/>
          </p:nvPicPr>
          <p:blipFill>
            <a:blip r:embed="rId3">
              <a:clrChange>
                <a:clrFrom>
                  <a:srgbClr val="FDFFFF"/>
                </a:clrFrom>
                <a:clrTo>
                  <a:srgbClr val="FDFFFF">
                    <a:alpha val="0"/>
                  </a:srgbClr>
                </a:clrTo>
              </a:clrChange>
              <a:extLst>
                <a:ext uri="{28A0092B-C50C-407E-A947-70E740481C1C}">
                  <a14:useLocalDpi xmlns:a14="http://schemas.microsoft.com/office/drawing/2010/main"/>
                </a:ext>
              </a:extLst>
            </a:blip>
            <a:srcRect/>
            <a:stretch>
              <a:fillRect/>
            </a:stretch>
          </p:blipFill>
          <p:spPr bwMode="auto">
            <a:xfrm>
              <a:off x="723161" y="3715821"/>
              <a:ext cx="846672" cy="79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3" name="Line 16"/>
          <p:cNvSpPr>
            <a:spLocks noChangeShapeType="1"/>
          </p:cNvSpPr>
          <p:nvPr/>
        </p:nvSpPr>
        <p:spPr bwMode="auto">
          <a:xfrm flipH="1">
            <a:off x="5428393" y="2813628"/>
            <a:ext cx="0" cy="13700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lIns="106692" tIns="53346" rIns="106692" bIns="53346">
            <a:spAutoFit/>
          </a:bodyPr>
          <a:lstStyle/>
          <a:p>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483592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锐捷4-3-白-2014">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锐捷" id="{A9BF3609-BDD8-4250-B9AF-9463A5498F3D}" vid="{8A6D186E-F4D7-493A-8CA5-AD07B0A61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A9A49F"/>
      </a:lt2>
      <a:accent1>
        <a:srgbClr val="99CCCC"/>
      </a:accent1>
      <a:accent2>
        <a:srgbClr val="FFCC99"/>
      </a:accent2>
      <a:accent3>
        <a:srgbClr val="FFFFFF"/>
      </a:accent3>
      <a:accent4>
        <a:srgbClr val="000000"/>
      </a:accent4>
      <a:accent5>
        <a:srgbClr val="CAE2E2"/>
      </a:accent5>
      <a:accent6>
        <a:srgbClr val="E7B98A"/>
      </a:accent6>
      <a:hlink>
        <a:srgbClr val="99CCFF"/>
      </a:hlink>
      <a:folHlink>
        <a:srgbClr val="CCC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687</TotalTime>
  <Pages>0</Pages>
  <Words>4311</Words>
  <Characters>0</Characters>
  <Application>Microsoft Office PowerPoint</Application>
  <DocSecurity>0</DocSecurity>
  <PresentationFormat>Custom</PresentationFormat>
  <Lines>0</Lines>
  <Paragraphs>550</Paragraphs>
  <Slides>49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黑体</vt:lpstr>
      <vt:lpstr>华文细黑</vt:lpstr>
      <vt:lpstr>宋体</vt:lpstr>
      <vt:lpstr>Microsoft YaHei</vt:lpstr>
      <vt:lpstr>Microsoft YaHei</vt:lpstr>
      <vt:lpstr>Arial</vt:lpstr>
      <vt:lpstr>Calibri</vt:lpstr>
      <vt:lpstr>Wingdings</vt:lpstr>
      <vt:lpstr>锐捷4-3-白-2014</vt:lpstr>
      <vt:lpstr>Office Theme</vt:lpstr>
      <vt:lpstr>无线网络WLAN安全概述</vt:lpstr>
      <vt:lpstr>PowerPoint Presentation</vt:lpstr>
      <vt:lpstr>为什么重视无线网络安全</vt:lpstr>
      <vt:lpstr>无线安全的基本措施</vt:lpstr>
      <vt:lpstr>中国自己的无线安全标准--WAPI</vt:lpstr>
      <vt:lpstr>PowerPoint Presentation</vt:lpstr>
      <vt:lpstr>信息过滤</vt:lpstr>
      <vt:lpstr>链路认证方式</vt:lpstr>
      <vt:lpstr>链路认证方式</vt:lpstr>
      <vt:lpstr>PowerPoint Presentation</vt:lpstr>
      <vt:lpstr>数据安全</vt:lpstr>
      <vt:lpstr>数据安全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关于WLAN的加密算法</vt:lpstr>
      <vt:lpstr>PowerPoint Presentation</vt:lpstr>
    </vt:vector>
  </TitlesOfParts>
  <Company>Huawei Technologies Co.,Ltd.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业务计划BP模板</dc:title>
  <dc:creator>锐捷网络</dc:creator>
  <cp:lastModifiedBy>Rob</cp:lastModifiedBy>
  <cp:revision>230</cp:revision>
  <dcterms:created xsi:type="dcterms:W3CDTF">2006-05-12T19:47:00Z</dcterms:created>
  <dcterms:modified xsi:type="dcterms:W3CDTF">2020-04-27T08:07:37Z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