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1084580"/>
          </a:xfrm>
        </p:spPr>
        <p:txBody>
          <a:bodyPr/>
          <a:p>
            <a:r>
              <a:rPr lang="zh-CN" altLang="en-US"/>
              <a:t>无线扫描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2174195"/>
            <a:ext cx="9799200" cy="1472400"/>
          </a:xfrm>
        </p:spPr>
        <p:txBody>
          <a:bodyPr>
            <a:normAutofit fontScale="40000"/>
          </a:bodyPr>
          <a:p>
            <a:pPr algn="l"/>
            <a:r>
              <a:rPr lang="zh-CN" altLang="en-US"/>
              <a:t>无线扫描</a:t>
            </a:r>
            <a:endParaRPr lang="zh-CN" altLang="en-US"/>
          </a:p>
          <a:p>
            <a:pPr algn="l"/>
            <a:r>
              <a:rPr lang="zh-CN" altLang="en-US"/>
              <a:t>客户端首先需要通过主动/被动扫描方式发现周围的无线网络，再通过链路层认证、关联和用户接入认证三个过程后，才能和AP建立连接，最终接入无线服务。整个过程如图1-1所示。</a:t>
            </a:r>
            <a:endParaRPr lang="zh-CN" altLang="en-US"/>
          </a:p>
          <a:p>
            <a:pPr algn="l"/>
            <a:r>
              <a:rPr lang="zh-CN" altLang="en-US"/>
              <a:t>主动扫描</a:t>
            </a:r>
            <a:endParaRPr lang="zh-CN" altLang="en-US"/>
          </a:p>
          <a:p>
            <a:pPr algn="l"/>
            <a:r>
              <a:rPr lang="zh-CN" altLang="en-US"/>
              <a:t>被动</a:t>
            </a:r>
            <a:r>
              <a:rPr lang="zh-CN" altLang="en-US"/>
              <a:t>扫描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95190" y="3429000"/>
            <a:ext cx="2400300" cy="285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2850" y="3555365"/>
            <a:ext cx="2590800" cy="300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545" y="3242310"/>
            <a:ext cx="2999740" cy="32302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BSSID和ESSID</a:t>
            </a:r>
            <a:endParaRPr lang="zh-CN" altLang="en-US"/>
          </a:p>
          <a:p>
            <a:r>
              <a:rPr lang="zh-CN" altLang="en-US"/>
              <a:t>SSID有两种类型：基本服务集标识符BSSID（Basic Service Set Identifier）和扩展服务集标识符ESSID（Extended Service Set Identifier），分别用于标识基本服务集BSS（Basic Service Set）和扩展服务集ESS（Extend Service Set）。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对于终端用户来说，搜索到的无线网络的名称就是ESSID，也就是通常我们所指的SSID。而BSSID通常不被终端用户感知，主要在管理维护无线网络、定位无线网络问题时使用。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基本服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基本服务集BSS和BSSID</a:t>
            </a:r>
            <a:endParaRPr lang="en-US" altLang="zh-CN"/>
          </a:p>
          <a:p>
            <a:r>
              <a:rPr lang="en-US" altLang="zh-CN"/>
              <a:t>802.11协议标准规定无线局域网的最小单元是基本服务集BSS，表示一个无线接入点AP所覆盖的范围。在一个BSS的服务区域内，STA可以相互通信。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如下图所示，AP1和STA1、STA2组成一个BSS，AP2和STA3组成另一个BSS。STA1和STA2能互相通信；而STA1与STA3通信时报文需要经过AP1、AP2和中间网络，并且AP1和AP2间网络能够互通。</a:t>
            </a:r>
            <a:endParaRPr lang="en-US" altLang="zh-CN"/>
          </a:p>
        </p:txBody>
      </p:sp>
      <p:pic>
        <p:nvPicPr>
          <p:cNvPr id="4" name="图片 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8330" y="2463165"/>
            <a:ext cx="4619625" cy="3638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扩展服务集ESS和ESSID</a:t>
            </a:r>
            <a:endParaRPr lang="zh-CN" altLang="en-US"/>
          </a:p>
          <a:p>
            <a:r>
              <a:rPr lang="zh-CN" altLang="en-US"/>
              <a:t>扩展服务集标识符ESSID用于标识一个或一组无线网络。通常，终端设备扫描网络后显示的SSID即为ESSID。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多个BSS使用相同ESSID时，他们就组成了扩展服务集ESS。例如，当两个BSS都使用了“employee”作为ESSID，那么这两个BSS就可以组成一个ESS。一般而言，ESS是若干AP和与之建立关联的终端设备的集合，各AP之间通过单一的分布式系统相连。</a:t>
            </a:r>
            <a:endParaRPr lang="zh-CN" altLang="en-US"/>
          </a:p>
        </p:txBody>
      </p:sp>
      <p:pic>
        <p:nvPicPr>
          <p:cNvPr id="4" name="图片 3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0145" y="1557020"/>
            <a:ext cx="4791075" cy="3743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COMMONDATA" val="eyJoZGlkIjoiYmU1MGJmZGE0Njk4Yjg2ZjFjY2YzNGQ4MWMwNTEyOGEifQ=="/>
  <p:tag name="KSO_WPP_MARK_KEY" val="1554d774-8a9a-4729-98d9-1587495ba9f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宽屏</PresentationFormat>
  <Paragraphs>25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无线扫描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184</cp:revision>
  <dcterms:created xsi:type="dcterms:W3CDTF">2019-06-19T02:08:00Z</dcterms:created>
  <dcterms:modified xsi:type="dcterms:W3CDTF">2023-06-26T15:18:12Z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70BD1217254C447990FA1F4AF9ED78EE_11</vt:lpwstr>
  </property>
</Properties>
</file>