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21"/>
    <p:restoredTop sz="94674"/>
  </p:normalViewPr>
  <p:slideViewPr>
    <p:cSldViewPr snapToGrid="0" snapToObjects="1">
      <p:cViewPr varScale="1">
        <p:scale>
          <a:sx n="97" d="100"/>
          <a:sy n="97" d="100"/>
        </p:scale>
        <p:origin x="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A6A84-1ADD-334E-AB27-319F8AD76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F2BC71-0D1D-C34A-B82F-887EDAF0F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D03FE7-E0A8-A04C-8FEA-10DCF0BF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04AF-111A-EF43-BE23-034AE7F9A5CF}" type="datetimeFigureOut">
              <a:rPr kumimoji="1" lang="zh-CN" altLang="en-US" smtClean="0"/>
              <a:t>2019/1/9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39209-B013-DF46-BD92-617BD7A0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BE8E3F-072E-624E-B3F6-165D3B6A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5D45-AD52-2844-87DB-C76E9260B1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322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D5279-CFC2-9846-80BE-CF872B21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4DA35A-28CC-EA40-B5AB-F5E6346C5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7ED043-0321-DB46-B4D9-3B9DE575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04AF-111A-EF43-BE23-034AE7F9A5CF}" type="datetimeFigureOut">
              <a:rPr kumimoji="1" lang="zh-CN" altLang="en-US" smtClean="0"/>
              <a:t>2019/1/9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E1ADFE-411F-C145-9384-BF85A69C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1357-A816-B140-B7C0-A262BC3D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5D45-AD52-2844-87DB-C76E9260B1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221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EA15F0-6A16-5D40-8999-F4A54CFC9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1967B4-4EB6-7548-B243-836168138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215D9-9A2E-C04C-85A5-036DD372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04AF-111A-EF43-BE23-034AE7F9A5CF}" type="datetimeFigureOut">
              <a:rPr kumimoji="1" lang="zh-CN" altLang="en-US" smtClean="0"/>
              <a:t>2019/1/9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45616-D2D5-9844-834E-016518E82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A577DD-E810-AD40-ACB2-3ED80880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5D45-AD52-2844-87DB-C76E9260B1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202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C15C8-236B-9646-832A-E0EC5797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EE02B5-77DC-B041-A7B5-B070C4DE5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96EE77-5488-3C4D-AEC8-4B226362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04AF-111A-EF43-BE23-034AE7F9A5CF}" type="datetimeFigureOut">
              <a:rPr kumimoji="1" lang="zh-CN" altLang="en-US" smtClean="0"/>
              <a:t>2019/1/9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F2C8E-487E-FC44-89A2-55DE9749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8C1482-3A91-4B4C-9CA7-60419B6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5D45-AD52-2844-87DB-C76E9260B1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57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C2005-3333-1B4D-BA82-8161AE1DE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D1A3D6-FF17-CD4D-A4B6-04B927505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25927C-3C0E-8E40-9B9A-337EA2B96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04AF-111A-EF43-BE23-034AE7F9A5CF}" type="datetimeFigureOut">
              <a:rPr kumimoji="1" lang="zh-CN" altLang="en-US" smtClean="0"/>
              <a:t>2019/1/9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89BA1-6120-F645-AEC5-AAD9BE87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23400-7580-D54E-8453-DE2203E5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5D45-AD52-2844-87DB-C76E9260B1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741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79895-0D20-E94F-AB4F-8F2AC177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2076AF-D82C-9949-959C-731C00837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3F890B-9D9D-774F-93DA-A25AB9834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D7B9B-4B1A-5244-8B84-8CC7E3FA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04AF-111A-EF43-BE23-034AE7F9A5CF}" type="datetimeFigureOut">
              <a:rPr kumimoji="1" lang="zh-CN" altLang="en-US" smtClean="0"/>
              <a:t>2019/1/9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A5392A-5309-0940-80EA-52C63147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0CD845-2CCB-694D-A30D-143D1C6D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5D45-AD52-2844-87DB-C76E9260B1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597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012E4-C385-C440-863F-1EDDFB889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676C65-BCDB-A24F-AD4C-32442A40C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CF267C-7373-FF4A-AC2C-E4D05DE80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9BA663-7B88-2741-AA41-AF138D4B6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C1B1EC-1BD9-6D45-829F-61AC18AAE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0E71E5-41AF-F244-8D9A-7C7AB483C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04AF-111A-EF43-BE23-034AE7F9A5CF}" type="datetimeFigureOut">
              <a:rPr kumimoji="1" lang="zh-CN" altLang="en-US" smtClean="0"/>
              <a:t>2019/1/9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2614E5-F8F6-9A47-A2BD-ECD23A91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058F32-28F8-524C-B78D-081E995E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5D45-AD52-2844-87DB-C76E9260B1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26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3C63F-575B-BC45-8DA0-C164B61B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373A30-9C13-6E4D-BBA8-B35D819C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04AF-111A-EF43-BE23-034AE7F9A5CF}" type="datetimeFigureOut">
              <a:rPr kumimoji="1" lang="zh-CN" altLang="en-US" smtClean="0"/>
              <a:t>2019/1/9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D65D07-3E45-E442-8605-2A190E8E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4CCA30-F6A5-C942-B1F4-9D169BF51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5D45-AD52-2844-87DB-C76E9260B1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853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B20FD4-5923-C746-A135-124F942E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04AF-111A-EF43-BE23-034AE7F9A5CF}" type="datetimeFigureOut">
              <a:rPr kumimoji="1" lang="zh-CN" altLang="en-US" smtClean="0"/>
              <a:t>2019/1/9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3E14F1-F4D2-5A46-A025-1C16F2B5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CFFFB-EDC1-4A4F-975A-2DD96AE3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5D45-AD52-2844-87DB-C76E9260B1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172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DD473-A605-EA48-ABA5-3AFD07086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EC58A-0C83-B948-8E7F-06666EC17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9CC8BD-0BEC-5547-9605-0291DFB81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DA942A-73BB-4E4D-9CB3-161B2234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04AF-111A-EF43-BE23-034AE7F9A5CF}" type="datetimeFigureOut">
              <a:rPr kumimoji="1" lang="zh-CN" altLang="en-US" smtClean="0"/>
              <a:t>2019/1/9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3ABC33-1A1D-034A-A8C0-E1B9777B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B6B760-38C0-9744-8EFE-21753BC3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5D45-AD52-2844-87DB-C76E9260B1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446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45FE7-488C-D94A-990B-5B19AB464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1F5035-D431-B947-9B61-EACB964D1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542BE8-C2C3-CA49-851C-F8E728ED3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65BCB9-A7E3-C34E-8A98-483F3780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04AF-111A-EF43-BE23-034AE7F9A5CF}" type="datetimeFigureOut">
              <a:rPr kumimoji="1" lang="zh-CN" altLang="en-US" smtClean="0"/>
              <a:t>2019/1/9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F45D8D-4F3A-6C4A-B861-1EECFE45A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811779-AAFC-1044-9C9F-A82ADC05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5D45-AD52-2844-87DB-C76E9260B1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258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D653BB-9043-B84B-B52B-31D8CC9A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4634CC-84B8-EB4F-9CC2-4AE3A68BE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ED802F-3749-1540-977F-63C2B8DB8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F04AF-111A-EF43-BE23-034AE7F9A5CF}" type="datetimeFigureOut">
              <a:rPr kumimoji="1" lang="zh-CN" altLang="en-US" smtClean="0"/>
              <a:t>2019/1/9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9D9E59-9930-4F4D-8A8A-AA608D8F5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2BF7BB-45F4-DD47-A6CB-5E3E3441B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65D45-AD52-2844-87DB-C76E9260B1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007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>
            <a:extLst>
              <a:ext uri="{FF2B5EF4-FFF2-40B4-BE49-F238E27FC236}">
                <a16:creationId xmlns:a16="http://schemas.microsoft.com/office/drawing/2014/main" id="{325094AE-A37B-3740-83D3-F5C373C2E652}"/>
              </a:ext>
            </a:extLst>
          </p:cNvPr>
          <p:cNvSpPr/>
          <p:nvPr/>
        </p:nvSpPr>
        <p:spPr>
          <a:xfrm>
            <a:off x="3041808" y="2423623"/>
            <a:ext cx="4989009" cy="3917216"/>
          </a:xfrm>
          <a:prstGeom prst="roundRect">
            <a:avLst>
              <a:gd name="adj" fmla="val 2125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65735A-13C7-4846-AA69-1FD7E79388D6}"/>
              </a:ext>
            </a:extLst>
          </p:cNvPr>
          <p:cNvSpPr txBox="1"/>
          <p:nvPr/>
        </p:nvSpPr>
        <p:spPr>
          <a:xfrm>
            <a:off x="5709401" y="3417538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Log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Project</a:t>
            </a:r>
            <a:endParaRPr kumimoji="1" lang="zh-CN" altLang="en-US" dirty="0"/>
          </a:p>
        </p:txBody>
      </p:sp>
      <p:sp>
        <p:nvSpPr>
          <p:cNvPr id="12" name="罐形 11">
            <a:extLst>
              <a:ext uri="{FF2B5EF4-FFF2-40B4-BE49-F238E27FC236}">
                <a16:creationId xmlns:a16="http://schemas.microsoft.com/office/drawing/2014/main" id="{CC15B509-00E9-714B-8E2D-6582530EFAEF}"/>
              </a:ext>
            </a:extLst>
          </p:cNvPr>
          <p:cNvSpPr/>
          <p:nvPr/>
        </p:nvSpPr>
        <p:spPr>
          <a:xfrm>
            <a:off x="4159501" y="2931136"/>
            <a:ext cx="614598" cy="6050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web</a:t>
            </a:r>
            <a:endParaRPr kumimoji="1"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A16DEDE-71C3-B74C-80D7-E10E65012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780" y="591687"/>
            <a:ext cx="538604" cy="53860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6105A2B-AC7A-E44F-9AF1-3C13831C5ECB}"/>
              </a:ext>
            </a:extLst>
          </p:cNvPr>
          <p:cNvSpPr txBox="1"/>
          <p:nvPr/>
        </p:nvSpPr>
        <p:spPr>
          <a:xfrm>
            <a:off x="5079100" y="107575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User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220AF6E-4F9F-7545-8324-D3E3B1AD7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047" y="4966294"/>
            <a:ext cx="592464" cy="59246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236EF24-6B6B-E14A-891E-A90A917F71E2}"/>
              </a:ext>
            </a:extLst>
          </p:cNvPr>
          <p:cNvSpPr txBox="1"/>
          <p:nvPr/>
        </p:nvSpPr>
        <p:spPr>
          <a:xfrm>
            <a:off x="4125593" y="555875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ECS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2C18E5F-8521-A94D-955F-C0E3B17AD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746" y="3954997"/>
            <a:ext cx="592464" cy="592464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1C0C3024-FAF4-4549-872D-61FDF935CD38}"/>
              </a:ext>
            </a:extLst>
          </p:cNvPr>
          <p:cNvSpPr/>
          <p:nvPr/>
        </p:nvSpPr>
        <p:spPr>
          <a:xfrm>
            <a:off x="4631402" y="5146423"/>
            <a:ext cx="25378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/>
              <a:t>Log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Store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&gt;&gt;/</a:t>
            </a:r>
            <a:r>
              <a:rPr kumimoji="1" lang="en-US" altLang="zh-CN" sz="1200" dirty="0" err="1"/>
              <a:t>var</a:t>
            </a:r>
            <a:r>
              <a:rPr kumimoji="1" lang="en-US" altLang="zh-CN" sz="1200" dirty="0"/>
              <a:t>/log/web/</a:t>
            </a:r>
            <a:r>
              <a:rPr kumimoji="1" lang="en-US" altLang="zh-CN" sz="1200" dirty="0" err="1"/>
              <a:t>Web.log</a:t>
            </a:r>
            <a:endParaRPr kumimoji="1" lang="zh-CN" altLang="en-US" sz="1200" dirty="0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E37E91F9-2903-BD4E-B23D-258D5AD14EFA}"/>
              </a:ext>
            </a:extLst>
          </p:cNvPr>
          <p:cNvCxnSpPr/>
          <p:nvPr/>
        </p:nvCxnSpPr>
        <p:spPr>
          <a:xfrm>
            <a:off x="3462728" y="4871693"/>
            <a:ext cx="370654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622F6C9A-B5F7-524B-B881-C2FB311D54A9}"/>
              </a:ext>
            </a:extLst>
          </p:cNvPr>
          <p:cNvCxnSpPr/>
          <p:nvPr/>
        </p:nvCxnSpPr>
        <p:spPr>
          <a:xfrm>
            <a:off x="3462728" y="3787728"/>
            <a:ext cx="370654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A28F8C0-CDC7-0F41-A8BD-2663B9F4C672}"/>
              </a:ext>
            </a:extLst>
          </p:cNvPr>
          <p:cNvSpPr txBox="1"/>
          <p:nvPr/>
        </p:nvSpPr>
        <p:spPr>
          <a:xfrm>
            <a:off x="5709401" y="4502361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Log</a:t>
            </a:r>
            <a:r>
              <a:rPr kumimoji="1" lang="zh-CN" altLang="en-US" dirty="0"/>
              <a:t> </a:t>
            </a:r>
            <a:r>
              <a:rPr kumimoji="1" lang="en-US" altLang="zh-CN" dirty="0"/>
              <a:t>Hub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F376D6B-E048-154C-AB23-5FF9B9C820C9}"/>
              </a:ext>
            </a:extLst>
          </p:cNvPr>
          <p:cNvSpPr txBox="1"/>
          <p:nvPr/>
        </p:nvSpPr>
        <p:spPr>
          <a:xfrm>
            <a:off x="6229736" y="558614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IaaS</a:t>
            </a:r>
            <a:endParaRPr kumimoji="1" lang="zh-CN" altLang="en-US" dirty="0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F58C8D24-B889-2B40-AE85-420B306C0410}"/>
              </a:ext>
            </a:extLst>
          </p:cNvPr>
          <p:cNvCxnSpPr/>
          <p:nvPr/>
        </p:nvCxnSpPr>
        <p:spPr>
          <a:xfrm>
            <a:off x="3462728" y="5928090"/>
            <a:ext cx="370654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B571392-9DE5-0549-B053-40AF734B937A}"/>
              </a:ext>
            </a:extLst>
          </p:cNvPr>
          <p:cNvSpPr txBox="1"/>
          <p:nvPr/>
        </p:nvSpPr>
        <p:spPr>
          <a:xfrm>
            <a:off x="3668617" y="6340839"/>
            <a:ext cx="408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Region</a:t>
            </a:r>
            <a:r>
              <a:rPr kumimoji="1" lang="zh-CN" altLang="en-US" dirty="0"/>
              <a:t>：</a:t>
            </a:r>
            <a:r>
              <a:rPr lang="en" altLang="zh-CN" dirty="0" err="1"/>
              <a:t>cn-shenzhen.log.aliyuncs.com</a:t>
            </a:r>
            <a:endParaRPr lang="en" altLang="zh-CN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FAB915CE-D359-744C-A204-AE4FFA58C41B}"/>
              </a:ext>
            </a:extLst>
          </p:cNvPr>
          <p:cNvCxnSpPr/>
          <p:nvPr/>
        </p:nvCxnSpPr>
        <p:spPr>
          <a:xfrm>
            <a:off x="5367130" y="1445085"/>
            <a:ext cx="0" cy="9785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69236404-7E83-7848-82D8-5316C6750CAB}"/>
              </a:ext>
            </a:extLst>
          </p:cNvPr>
          <p:cNvSpPr txBox="1"/>
          <p:nvPr/>
        </p:nvSpPr>
        <p:spPr>
          <a:xfrm>
            <a:off x="3042849" y="2053862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/>
              <a:t>Aliyun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cloud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–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china</a:t>
            </a:r>
            <a:endParaRPr kumimoji="1" lang="zh-CN" altLang="en-US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9E1396B-0515-4043-9402-7EF100712801}"/>
              </a:ext>
            </a:extLst>
          </p:cNvPr>
          <p:cNvSpPr txBox="1"/>
          <p:nvPr/>
        </p:nvSpPr>
        <p:spPr>
          <a:xfrm>
            <a:off x="5433390" y="2053862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API/SDK/Web/</a:t>
            </a:r>
            <a:r>
              <a:rPr kumimoji="1" lang="en-US" altLang="zh-CN" dirty="0" err="1"/>
              <a:t>ali</a:t>
            </a:r>
            <a:r>
              <a:rPr kumimoji="1" lang="zh-CN" altLang="en-US" dirty="0"/>
              <a:t> </a:t>
            </a:r>
            <a:r>
              <a:rPr kumimoji="1" lang="en-US" altLang="zh-CN" dirty="0"/>
              <a:t>cli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076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41</Words>
  <Application>Microsoft Macintosh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Ring.Chen:</dc:creator>
  <cp:lastModifiedBy>Ring.Chen:</cp:lastModifiedBy>
  <cp:revision>4</cp:revision>
  <dcterms:created xsi:type="dcterms:W3CDTF">2019-01-09T02:31:57Z</dcterms:created>
  <dcterms:modified xsi:type="dcterms:W3CDTF">2019-01-09T16:17:00Z</dcterms:modified>
</cp:coreProperties>
</file>