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967B-E638-4278-89BE-E87B7D2866F2}" v="27" dt="2021-08-20T09:38:2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Zhou" userId="0dc3b7ab-733a-46e5-a713-8d8e0e754a9c" providerId="ADAL" clId="{C6FD9A2E-00C2-47B1-8AA9-675BBD7F3B3C}"/>
    <pc:docChg chg="undo custSel addSld modSld">
      <pc:chgData name="Hui Zhou" userId="0dc3b7ab-733a-46e5-a713-8d8e0e754a9c" providerId="ADAL" clId="{C6FD9A2E-00C2-47B1-8AA9-675BBD7F3B3C}" dt="2021-06-14T08:54:19.349" v="248" actId="1076"/>
      <pc:docMkLst>
        <pc:docMk/>
      </pc:docMkLst>
      <pc:sldChg chg="addSp delSp modSp new mod">
        <pc:chgData name="Hui Zhou" userId="0dc3b7ab-733a-46e5-a713-8d8e0e754a9c" providerId="ADAL" clId="{C6FD9A2E-00C2-47B1-8AA9-675BBD7F3B3C}" dt="2021-06-14T08:54:19.349" v="248" actId="1076"/>
        <pc:sldMkLst>
          <pc:docMk/>
          <pc:sldMk cId="643249099" sldId="258"/>
        </pc:sldMkLst>
        <pc:spChg chg="mod">
          <ac:chgData name="Hui Zhou" userId="0dc3b7ab-733a-46e5-a713-8d8e0e754a9c" providerId="ADAL" clId="{C6FD9A2E-00C2-47B1-8AA9-675BBD7F3B3C}" dt="2021-06-14T08:49:10.847" v="67" actId="20577"/>
          <ac:spMkLst>
            <pc:docMk/>
            <pc:sldMk cId="643249099" sldId="258"/>
            <ac:spMk id="2" creationId="{CC6EE511-F2EA-419D-BDE0-CE1797ED2D0D}"/>
          </ac:spMkLst>
        </pc:spChg>
        <pc:spChg chg="add mod">
          <ac:chgData name="Hui Zhou" userId="0dc3b7ab-733a-46e5-a713-8d8e0e754a9c" providerId="ADAL" clId="{C6FD9A2E-00C2-47B1-8AA9-675BBD7F3B3C}" dt="2021-06-14T08:48:30.139" v="24" actId="1076"/>
          <ac:spMkLst>
            <pc:docMk/>
            <pc:sldMk cId="643249099" sldId="258"/>
            <ac:spMk id="11" creationId="{86BB26A3-E6B1-4F81-8E67-170A7E2BFEF5}"/>
          </ac:spMkLst>
        </pc:spChg>
        <pc:spChg chg="add mod">
          <ac:chgData name="Hui Zhou" userId="0dc3b7ab-733a-46e5-a713-8d8e0e754a9c" providerId="ADAL" clId="{C6FD9A2E-00C2-47B1-8AA9-675BBD7F3B3C}" dt="2021-06-14T08:48:38.966" v="30" actId="1076"/>
          <ac:spMkLst>
            <pc:docMk/>
            <pc:sldMk cId="643249099" sldId="258"/>
            <ac:spMk id="12" creationId="{D70F5C39-9B2D-4B32-8093-42CFA6E763A1}"/>
          </ac:spMkLst>
        </pc:spChg>
        <pc:spChg chg="add mod">
          <ac:chgData name="Hui Zhou" userId="0dc3b7ab-733a-46e5-a713-8d8e0e754a9c" providerId="ADAL" clId="{C6FD9A2E-00C2-47B1-8AA9-675BBD7F3B3C}" dt="2021-06-14T08:50:11.381" v="149" actId="1076"/>
          <ac:spMkLst>
            <pc:docMk/>
            <pc:sldMk cId="643249099" sldId="258"/>
            <ac:spMk id="13" creationId="{BD77B4AD-AD4E-4563-9F8E-296AEC4AAD10}"/>
          </ac:spMkLst>
        </pc:spChg>
        <pc:spChg chg="add mod">
          <ac:chgData name="Hui Zhou" userId="0dc3b7ab-733a-46e5-a713-8d8e0e754a9c" providerId="ADAL" clId="{C6FD9A2E-00C2-47B1-8AA9-675BBD7F3B3C}" dt="2021-06-14T08:50:18.970" v="150" actId="1076"/>
          <ac:spMkLst>
            <pc:docMk/>
            <pc:sldMk cId="643249099" sldId="258"/>
            <ac:spMk id="14" creationId="{909A1A5C-E9B6-4D2A-ADBB-865123192CA9}"/>
          </ac:spMkLst>
        </pc:spChg>
        <pc:spChg chg="add del mod">
          <ac:chgData name="Hui Zhou" userId="0dc3b7ab-733a-46e5-a713-8d8e0e754a9c" providerId="ADAL" clId="{C6FD9A2E-00C2-47B1-8AA9-675BBD7F3B3C}" dt="2021-06-14T08:49:41.653" v="109"/>
          <ac:spMkLst>
            <pc:docMk/>
            <pc:sldMk cId="643249099" sldId="258"/>
            <ac:spMk id="15" creationId="{4BA1BB8E-5600-4AB5-8955-8624233AAE62}"/>
          </ac:spMkLst>
        </pc:spChg>
        <pc:spChg chg="add mod">
          <ac:chgData name="Hui Zhou" userId="0dc3b7ab-733a-46e5-a713-8d8e0e754a9c" providerId="ADAL" clId="{C6FD9A2E-00C2-47B1-8AA9-675BBD7F3B3C}" dt="2021-06-14T08:49:58.377" v="148" actId="1076"/>
          <ac:spMkLst>
            <pc:docMk/>
            <pc:sldMk cId="643249099" sldId="258"/>
            <ac:spMk id="16" creationId="{258A6ABB-565B-4265-8D9F-1D5F6A8FC2DB}"/>
          </ac:spMkLst>
        </pc:spChg>
        <pc:spChg chg="add mod">
          <ac:chgData name="Hui Zhou" userId="0dc3b7ab-733a-46e5-a713-8d8e0e754a9c" providerId="ADAL" clId="{C6FD9A2E-00C2-47B1-8AA9-675BBD7F3B3C}" dt="2021-06-14T08:54:01.805" v="218" actId="1076"/>
          <ac:spMkLst>
            <pc:docMk/>
            <pc:sldMk cId="643249099" sldId="258"/>
            <ac:spMk id="33" creationId="{FE7F5371-3B92-4268-AE00-935677162712}"/>
          </ac:spMkLst>
        </pc:spChg>
        <pc:spChg chg="add mod">
          <ac:chgData name="Hui Zhou" userId="0dc3b7ab-733a-46e5-a713-8d8e0e754a9c" providerId="ADAL" clId="{C6FD9A2E-00C2-47B1-8AA9-675BBD7F3B3C}" dt="2021-06-14T08:53:26.225" v="210" actId="1582"/>
          <ac:spMkLst>
            <pc:docMk/>
            <pc:sldMk cId="643249099" sldId="258"/>
            <ac:spMk id="34" creationId="{492F5CEC-B14D-43A7-8ECB-272EC03A0585}"/>
          </ac:spMkLst>
        </pc:spChg>
        <pc:spChg chg="add mod">
          <ac:chgData name="Hui Zhou" userId="0dc3b7ab-733a-46e5-a713-8d8e0e754a9c" providerId="ADAL" clId="{C6FD9A2E-00C2-47B1-8AA9-675BBD7F3B3C}" dt="2021-06-14T08:54:19.349" v="248" actId="1076"/>
          <ac:spMkLst>
            <pc:docMk/>
            <pc:sldMk cId="643249099" sldId="258"/>
            <ac:spMk id="39" creationId="{3DFA6EB6-30BA-48B9-800E-F7BEB0936509}"/>
          </ac:spMkLst>
        </pc:spChg>
        <pc:grpChg chg="add mod">
          <ac:chgData name="Hui Zhou" userId="0dc3b7ab-733a-46e5-a713-8d8e0e754a9c" providerId="ADAL" clId="{C6FD9A2E-00C2-47B1-8AA9-675BBD7F3B3C}" dt="2021-06-14T08:53:55.749" v="215" actId="164"/>
          <ac:grpSpMkLst>
            <pc:docMk/>
            <pc:sldMk cId="643249099" sldId="258"/>
            <ac:grpSpMk id="38" creationId="{9FF033D4-1984-4FA5-B7D1-F42AE583A09C}"/>
          </ac:grpSpMkLst>
        </pc:grpChg>
        <pc:picChg chg="add del mod">
          <ac:chgData name="Hui Zhou" userId="0dc3b7ab-733a-46e5-a713-8d8e0e754a9c" providerId="ADAL" clId="{C6FD9A2E-00C2-47B1-8AA9-675BBD7F3B3C}" dt="2021-06-14T08:43:36.224" v="4" actId="478"/>
          <ac:picMkLst>
            <pc:docMk/>
            <pc:sldMk cId="643249099" sldId="258"/>
            <ac:picMk id="4" creationId="{BFBA5FFD-23E6-441B-B340-15EED22E46CF}"/>
          </ac:picMkLst>
        </pc:picChg>
        <pc:picChg chg="add mod">
          <ac:chgData name="Hui Zhou" userId="0dc3b7ab-733a-46e5-a713-8d8e0e754a9c" providerId="ADAL" clId="{C6FD9A2E-00C2-47B1-8AA9-675BBD7F3B3C}" dt="2021-06-14T08:48:34.651" v="28" actId="1076"/>
          <ac:picMkLst>
            <pc:docMk/>
            <pc:sldMk cId="643249099" sldId="258"/>
            <ac:picMk id="6" creationId="{CD47FC5D-9130-4626-B127-6DB6463FC061}"/>
          </ac:picMkLst>
        </pc:picChg>
        <pc:picChg chg="add mod">
          <ac:chgData name="Hui Zhou" userId="0dc3b7ab-733a-46e5-a713-8d8e0e754a9c" providerId="ADAL" clId="{C6FD9A2E-00C2-47B1-8AA9-675BBD7F3B3C}" dt="2021-06-14T08:48:05.003" v="19" actId="1076"/>
          <ac:picMkLst>
            <pc:docMk/>
            <pc:sldMk cId="643249099" sldId="258"/>
            <ac:picMk id="8" creationId="{3EE46858-012A-4021-9D2A-6F4C82F5443C}"/>
          </ac:picMkLst>
        </pc:picChg>
        <pc:picChg chg="add mod modCrop">
          <ac:chgData name="Hui Zhou" userId="0dc3b7ab-733a-46e5-a713-8d8e0e754a9c" providerId="ADAL" clId="{C6FD9A2E-00C2-47B1-8AA9-675BBD7F3B3C}" dt="2021-06-14T08:48:23.704" v="22" actId="1076"/>
          <ac:picMkLst>
            <pc:docMk/>
            <pc:sldMk cId="643249099" sldId="258"/>
            <ac:picMk id="10" creationId="{682D3E1E-2EC5-410F-802C-45A82AE768D0}"/>
          </ac:picMkLst>
        </pc:picChg>
        <pc:cxnChg chg="add mod">
          <ac:chgData name="Hui Zhou" userId="0dc3b7ab-733a-46e5-a713-8d8e0e754a9c" providerId="ADAL" clId="{C6FD9A2E-00C2-47B1-8AA9-675BBD7F3B3C}" dt="2021-06-14T08:53:55.749" v="215" actId="164"/>
          <ac:cxnSpMkLst>
            <pc:docMk/>
            <pc:sldMk cId="643249099" sldId="258"/>
            <ac:cxnSpMk id="18" creationId="{1391D0BC-5A87-48E6-B5F2-5456C7C631E6}"/>
          </ac:cxnSpMkLst>
        </pc:cxnChg>
        <pc:cxnChg chg="add del mod">
          <ac:chgData name="Hui Zhou" userId="0dc3b7ab-733a-46e5-a713-8d8e0e754a9c" providerId="ADAL" clId="{C6FD9A2E-00C2-47B1-8AA9-675BBD7F3B3C}" dt="2021-06-14T08:51:29.625" v="164" actId="478"/>
          <ac:cxnSpMkLst>
            <pc:docMk/>
            <pc:sldMk cId="643249099" sldId="258"/>
            <ac:cxnSpMk id="21" creationId="{FCE98F12-E005-4F77-A547-D34DDA107806}"/>
          </ac:cxnSpMkLst>
        </pc:cxnChg>
        <pc:cxnChg chg="add del mod">
          <ac:chgData name="Hui Zhou" userId="0dc3b7ab-733a-46e5-a713-8d8e0e754a9c" providerId="ADAL" clId="{C6FD9A2E-00C2-47B1-8AA9-675BBD7F3B3C}" dt="2021-06-14T08:51:30.775" v="165" actId="478"/>
          <ac:cxnSpMkLst>
            <pc:docMk/>
            <pc:sldMk cId="643249099" sldId="258"/>
            <ac:cxnSpMk id="22" creationId="{F2BCEDD1-A9C2-440F-8A3B-7A1B1B390949}"/>
          </ac:cxnSpMkLst>
        </pc:cxnChg>
        <pc:cxnChg chg="add mod">
          <ac:chgData name="Hui Zhou" userId="0dc3b7ab-733a-46e5-a713-8d8e0e754a9c" providerId="ADAL" clId="{C6FD9A2E-00C2-47B1-8AA9-675BBD7F3B3C}" dt="2021-06-14T08:53:55.749" v="215" actId="164"/>
          <ac:cxnSpMkLst>
            <pc:docMk/>
            <pc:sldMk cId="643249099" sldId="258"/>
            <ac:cxnSpMk id="27" creationId="{2E6FCB3F-EED6-494E-B6E6-B9D4ACDEC931}"/>
          </ac:cxnSpMkLst>
        </pc:cxnChg>
      </pc:sldChg>
    </pc:docChg>
  </pc:docChgLst>
  <pc:docChgLst>
    <pc:chgData name="Hui Zhou" userId="0dc3b7ab-733a-46e5-a713-8d8e0e754a9c" providerId="ADAL" clId="{3034967B-E638-4278-89BE-E87B7D2866F2}"/>
    <pc:docChg chg="undo custSel addSld delSld modSld sldOrd">
      <pc:chgData name="Hui Zhou" userId="0dc3b7ab-733a-46e5-a713-8d8e0e754a9c" providerId="ADAL" clId="{3034967B-E638-4278-89BE-E87B7D2866F2}" dt="2021-08-20T09:38:57.078" v="1558" actId="1076"/>
      <pc:docMkLst>
        <pc:docMk/>
      </pc:docMkLst>
      <pc:sldChg chg="del">
        <pc:chgData name="Hui Zhou" userId="0dc3b7ab-733a-46e5-a713-8d8e0e754a9c" providerId="ADAL" clId="{3034967B-E638-4278-89BE-E87B7D2866F2}" dt="2021-08-20T07:11:05.303" v="1287" actId="47"/>
        <pc:sldMkLst>
          <pc:docMk/>
          <pc:sldMk cId="511786827" sldId="256"/>
        </pc:sldMkLst>
      </pc:sldChg>
      <pc:sldChg chg="del">
        <pc:chgData name="Hui Zhou" userId="0dc3b7ab-733a-46e5-a713-8d8e0e754a9c" providerId="ADAL" clId="{3034967B-E638-4278-89BE-E87B7D2866F2}" dt="2021-08-20T07:11:10.995" v="1289" actId="47"/>
        <pc:sldMkLst>
          <pc:docMk/>
          <pc:sldMk cId="3937792446" sldId="257"/>
        </pc:sldMkLst>
      </pc:sldChg>
      <pc:sldChg chg="del">
        <pc:chgData name="Hui Zhou" userId="0dc3b7ab-733a-46e5-a713-8d8e0e754a9c" providerId="ADAL" clId="{3034967B-E638-4278-89BE-E87B7D2866F2}" dt="2021-08-20T07:03:15.329" v="919" actId="47"/>
        <pc:sldMkLst>
          <pc:docMk/>
          <pc:sldMk cId="643249099" sldId="258"/>
        </pc:sldMkLst>
      </pc:sldChg>
      <pc:sldChg chg="addSp new del mod">
        <pc:chgData name="Hui Zhou" userId="0dc3b7ab-733a-46e5-a713-8d8e0e754a9c" providerId="ADAL" clId="{3034967B-E638-4278-89BE-E87B7D2866F2}" dt="2021-07-09T12:43:23.758" v="249" actId="47"/>
        <pc:sldMkLst>
          <pc:docMk/>
          <pc:sldMk cId="2083620071" sldId="259"/>
        </pc:sldMkLst>
        <pc:picChg chg="add">
          <ac:chgData name="Hui Zhou" userId="0dc3b7ab-733a-46e5-a713-8d8e0e754a9c" providerId="ADAL" clId="{3034967B-E638-4278-89BE-E87B7D2866F2}" dt="2021-07-05T11:43:25.577" v="1" actId="22"/>
          <ac:picMkLst>
            <pc:docMk/>
            <pc:sldMk cId="2083620071" sldId="259"/>
            <ac:picMk id="4" creationId="{2E4B5C91-991A-4F0E-B5C0-140E4CE42150}"/>
          </ac:picMkLst>
        </pc:picChg>
      </pc:sldChg>
      <pc:sldChg chg="addSp delSp modSp new del mod ord">
        <pc:chgData name="Hui Zhou" userId="0dc3b7ab-733a-46e5-a713-8d8e0e754a9c" providerId="ADAL" clId="{3034967B-E638-4278-89BE-E87B7D2866F2}" dt="2021-08-20T07:03:18.351" v="920" actId="47"/>
        <pc:sldMkLst>
          <pc:docMk/>
          <pc:sldMk cId="562188006" sldId="260"/>
        </pc:sldMkLst>
        <pc:spChg chg="add mod">
          <ac:chgData name="Hui Zhou" userId="0dc3b7ab-733a-46e5-a713-8d8e0e754a9c" providerId="ADAL" clId="{3034967B-E638-4278-89BE-E87B7D2866F2}" dt="2021-07-05T13:37:23.774" v="248" actId="20577"/>
          <ac:spMkLst>
            <pc:docMk/>
            <pc:sldMk cId="562188006" sldId="260"/>
            <ac:spMk id="3" creationId="{0CA3F50F-205E-4538-8162-77A1E595282D}"/>
          </ac:spMkLst>
        </pc:spChg>
        <pc:spChg chg="add del mod">
          <ac:chgData name="Hui Zhou" userId="0dc3b7ab-733a-46e5-a713-8d8e0e754a9c" providerId="ADAL" clId="{3034967B-E638-4278-89BE-E87B7D2866F2}" dt="2021-07-05T13:16:42.110" v="205" actId="478"/>
          <ac:spMkLst>
            <pc:docMk/>
            <pc:sldMk cId="562188006" sldId="260"/>
            <ac:spMk id="4" creationId="{D3589EC6-C4FA-4CD3-9BC8-F99E488167CE}"/>
          </ac:spMkLst>
        </pc:spChg>
        <pc:spChg chg="add mod">
          <ac:chgData name="Hui Zhou" userId="0dc3b7ab-733a-46e5-a713-8d8e0e754a9c" providerId="ADAL" clId="{3034967B-E638-4278-89BE-E87B7D2866F2}" dt="2021-07-05T11:52:24.181" v="189" actId="20577"/>
          <ac:spMkLst>
            <pc:docMk/>
            <pc:sldMk cId="562188006" sldId="260"/>
            <ac:spMk id="5" creationId="{B609C4E7-294C-4963-A82D-0F552A514C05}"/>
          </ac:spMkLst>
        </pc:spChg>
        <pc:spChg chg="add mod">
          <ac:chgData name="Hui Zhou" userId="0dc3b7ab-733a-46e5-a713-8d8e0e754a9c" providerId="ADAL" clId="{3034967B-E638-4278-89BE-E87B7D2866F2}" dt="2021-07-05T11:52:35.568" v="204" actId="20577"/>
          <ac:spMkLst>
            <pc:docMk/>
            <pc:sldMk cId="562188006" sldId="260"/>
            <ac:spMk id="6" creationId="{06AC5CCC-2341-43DF-A126-D3AA5A775803}"/>
          </ac:spMkLst>
        </pc:spChg>
        <pc:spChg chg="add mod">
          <ac:chgData name="Hui Zhou" userId="0dc3b7ab-733a-46e5-a713-8d8e0e754a9c" providerId="ADAL" clId="{3034967B-E638-4278-89BE-E87B7D2866F2}" dt="2021-07-05T13:17:36.334" v="244" actId="1076"/>
          <ac:spMkLst>
            <pc:docMk/>
            <pc:sldMk cId="562188006" sldId="260"/>
            <ac:spMk id="7" creationId="{63249B0B-C82D-4FF5-83B9-CD3B0456B8E6}"/>
          </ac:spMkLst>
        </pc:spChg>
        <pc:spChg chg="add mod">
          <ac:chgData name="Hui Zhou" userId="0dc3b7ab-733a-46e5-a713-8d8e0e754a9c" providerId="ADAL" clId="{3034967B-E638-4278-89BE-E87B7D2866F2}" dt="2021-07-05T13:17:36.334" v="244" actId="1076"/>
          <ac:spMkLst>
            <pc:docMk/>
            <pc:sldMk cId="562188006" sldId="260"/>
            <ac:spMk id="8" creationId="{243165A3-25F9-4C88-84C8-127BC5C41D7E}"/>
          </ac:spMkLst>
        </pc:spChg>
      </pc:sldChg>
      <pc:sldChg chg="addSp delSp modSp new mod chgLayout">
        <pc:chgData name="Hui Zhou" userId="0dc3b7ab-733a-46e5-a713-8d8e0e754a9c" providerId="ADAL" clId="{3034967B-E638-4278-89BE-E87B7D2866F2}" dt="2021-08-20T09:38:57.078" v="1558" actId="1076"/>
        <pc:sldMkLst>
          <pc:docMk/>
          <pc:sldMk cId="664584276" sldId="261"/>
        </pc:sldMkLst>
        <pc:spChg chg="del">
          <ac:chgData name="Hui Zhou" userId="0dc3b7ab-733a-46e5-a713-8d8e0e754a9c" providerId="ADAL" clId="{3034967B-E638-4278-89BE-E87B7D2866F2}" dt="2021-08-20T06:51:16.755" v="832" actId="478"/>
          <ac:spMkLst>
            <pc:docMk/>
            <pc:sldMk cId="664584276" sldId="261"/>
            <ac:spMk id="2" creationId="{C822A281-0F11-4C27-90A6-1EC17BBDD54A}"/>
          </ac:spMkLst>
        </pc:spChg>
        <pc:spChg chg="add del mod">
          <ac:chgData name="Hui Zhou" userId="0dc3b7ab-733a-46e5-a713-8d8e0e754a9c" providerId="ADAL" clId="{3034967B-E638-4278-89BE-E87B7D2866F2}" dt="2021-07-09T12:51:46.574" v="405" actId="478"/>
          <ac:spMkLst>
            <pc:docMk/>
            <pc:sldMk cId="664584276" sldId="261"/>
            <ac:spMk id="3" creationId="{E1F0C9CD-9606-4ECD-AD20-D4B26DC2B21E}"/>
          </ac:spMkLst>
        </pc:spChg>
        <pc:spChg chg="add del mod">
          <ac:chgData name="Hui Zhou" userId="0dc3b7ab-733a-46e5-a713-8d8e0e754a9c" providerId="ADAL" clId="{3034967B-E638-4278-89BE-E87B7D2866F2}" dt="2021-07-09T12:44:04.057" v="256" actId="478"/>
          <ac:spMkLst>
            <pc:docMk/>
            <pc:sldMk cId="664584276" sldId="261"/>
            <ac:spMk id="4" creationId="{A7E1A382-620B-4018-B813-7083DBDEA240}"/>
          </ac:spMkLst>
        </pc:spChg>
        <pc:spChg chg="add del mod">
          <ac:chgData name="Hui Zhou" userId="0dc3b7ab-733a-46e5-a713-8d8e0e754a9c" providerId="ADAL" clId="{3034967B-E638-4278-89BE-E87B7D2866F2}" dt="2021-07-09T12:51:46.574" v="405" actId="478"/>
          <ac:spMkLst>
            <pc:docMk/>
            <pc:sldMk cId="664584276" sldId="261"/>
            <ac:spMk id="5" creationId="{5745BBF1-6E34-423C-B553-B95EBD634E90}"/>
          </ac:spMkLst>
        </pc:spChg>
        <pc:spChg chg="add del mod">
          <ac:chgData name="Hui Zhou" userId="0dc3b7ab-733a-46e5-a713-8d8e0e754a9c" providerId="ADAL" clId="{3034967B-E638-4278-89BE-E87B7D2866F2}" dt="2021-07-09T12:51:46.574" v="405" actId="478"/>
          <ac:spMkLst>
            <pc:docMk/>
            <pc:sldMk cId="664584276" sldId="261"/>
            <ac:spMk id="6" creationId="{FF7A93C8-66EB-4E1D-8D1E-D2518C778411}"/>
          </ac:spMkLst>
        </pc:spChg>
        <pc:spChg chg="add mod">
          <ac:chgData name="Hui Zhou" userId="0dc3b7ab-733a-46e5-a713-8d8e0e754a9c" providerId="ADAL" clId="{3034967B-E638-4278-89BE-E87B7D2866F2}" dt="2021-08-20T07:02:34.672" v="918" actId="1076"/>
          <ac:spMkLst>
            <pc:docMk/>
            <pc:sldMk cId="664584276" sldId="261"/>
            <ac:spMk id="7" creationId="{2525D854-E364-4324-8AB2-9755F599BCA0}"/>
          </ac:spMkLst>
        </pc:spChg>
        <pc:spChg chg="add mod">
          <ac:chgData name="Hui Zhou" userId="0dc3b7ab-733a-46e5-a713-8d8e0e754a9c" providerId="ADAL" clId="{3034967B-E638-4278-89BE-E87B7D2866F2}" dt="2021-08-20T07:05:38.967" v="942" actId="1076"/>
          <ac:spMkLst>
            <pc:docMk/>
            <pc:sldMk cId="664584276" sldId="261"/>
            <ac:spMk id="10" creationId="{E8B72BE4-FE10-4A06-8179-585AC2965544}"/>
          </ac:spMkLst>
        </pc:spChg>
        <pc:spChg chg="add mod">
          <ac:chgData name="Hui Zhou" userId="0dc3b7ab-733a-46e5-a713-8d8e0e754a9c" providerId="ADAL" clId="{3034967B-E638-4278-89BE-E87B7D2866F2}" dt="2021-08-20T07:09:20.792" v="1162" actId="1076"/>
          <ac:spMkLst>
            <pc:docMk/>
            <pc:sldMk cId="664584276" sldId="261"/>
            <ac:spMk id="15" creationId="{AA59B0EC-D76A-4D78-A404-95D34F1554ED}"/>
          </ac:spMkLst>
        </pc:spChg>
        <pc:spChg chg="add mod">
          <ac:chgData name="Hui Zhou" userId="0dc3b7ab-733a-46e5-a713-8d8e0e754a9c" providerId="ADAL" clId="{3034967B-E638-4278-89BE-E87B7D2866F2}" dt="2021-08-20T07:10:27.009" v="1239" actId="1076"/>
          <ac:spMkLst>
            <pc:docMk/>
            <pc:sldMk cId="664584276" sldId="261"/>
            <ac:spMk id="16" creationId="{C8016A0F-ABC6-407D-894A-661D8CF073C2}"/>
          </ac:spMkLst>
        </pc:spChg>
        <pc:spChg chg="add mod">
          <ac:chgData name="Hui Zhou" userId="0dc3b7ab-733a-46e5-a713-8d8e0e754a9c" providerId="ADAL" clId="{3034967B-E638-4278-89BE-E87B7D2866F2}" dt="2021-08-20T07:10:55.848" v="1286" actId="1076"/>
          <ac:spMkLst>
            <pc:docMk/>
            <pc:sldMk cId="664584276" sldId="261"/>
            <ac:spMk id="17" creationId="{FD7391D0-6E45-4846-B437-691F5F214E03}"/>
          </ac:spMkLst>
        </pc:spChg>
        <pc:spChg chg="add mod ord">
          <ac:chgData name="Hui Zhou" userId="0dc3b7ab-733a-46e5-a713-8d8e0e754a9c" providerId="ADAL" clId="{3034967B-E638-4278-89BE-E87B7D2866F2}" dt="2021-08-20T07:26:54.577" v="1402" actId="20577"/>
          <ac:spMkLst>
            <pc:docMk/>
            <pc:sldMk cId="664584276" sldId="261"/>
            <ac:spMk id="18" creationId="{5BB42941-8BCD-42A6-BEB9-5682B6903435}"/>
          </ac:spMkLst>
        </pc:spChg>
        <pc:spChg chg="add del mod">
          <ac:chgData name="Hui Zhou" userId="0dc3b7ab-733a-46e5-a713-8d8e0e754a9c" providerId="ADAL" clId="{3034967B-E638-4278-89BE-E87B7D2866F2}" dt="2021-07-09T12:51:46.574" v="405" actId="478"/>
          <ac:spMkLst>
            <pc:docMk/>
            <pc:sldMk cId="664584276" sldId="261"/>
            <ac:spMk id="22" creationId="{0F5DC8BA-269C-4A11-9241-C6D252606A67}"/>
          </ac:spMkLst>
        </pc:spChg>
        <pc:spChg chg="add del mod">
          <ac:chgData name="Hui Zhou" userId="0dc3b7ab-733a-46e5-a713-8d8e0e754a9c" providerId="ADAL" clId="{3034967B-E638-4278-89BE-E87B7D2866F2}" dt="2021-07-09T12:51:46.574" v="405" actId="478"/>
          <ac:spMkLst>
            <pc:docMk/>
            <pc:sldMk cId="664584276" sldId="261"/>
            <ac:spMk id="23" creationId="{D1283AB6-C14C-4E8B-A28C-8617876538D3}"/>
          </ac:spMkLst>
        </pc:spChg>
        <pc:picChg chg="add del mod">
          <ac:chgData name="Hui Zhou" userId="0dc3b7ab-733a-46e5-a713-8d8e0e754a9c" providerId="ADAL" clId="{3034967B-E638-4278-89BE-E87B7D2866F2}" dt="2021-08-20T07:02:14.523" v="905" actId="478"/>
          <ac:picMkLst>
            <pc:docMk/>
            <pc:sldMk cId="664584276" sldId="261"/>
            <ac:picMk id="4" creationId="{EFA69430-75E5-40C5-AE1D-02781708576B}"/>
          </ac:picMkLst>
        </pc:picChg>
        <pc:picChg chg="add mod">
          <ac:chgData name="Hui Zhou" userId="0dc3b7ab-733a-46e5-a713-8d8e0e754a9c" providerId="ADAL" clId="{3034967B-E638-4278-89BE-E87B7D2866F2}" dt="2021-08-20T07:02:32.470" v="917" actId="1076"/>
          <ac:picMkLst>
            <pc:docMk/>
            <pc:sldMk cId="664584276" sldId="261"/>
            <ac:picMk id="6" creationId="{B178415B-A722-4F07-BB80-CB1F630622EE}"/>
          </ac:picMkLst>
        </pc:picChg>
        <pc:picChg chg="add mod ord">
          <ac:chgData name="Hui Zhou" userId="0dc3b7ab-733a-46e5-a713-8d8e0e754a9c" providerId="ADAL" clId="{3034967B-E638-4278-89BE-E87B7D2866F2}" dt="2021-08-20T07:10:24.798" v="1238" actId="1076"/>
          <ac:picMkLst>
            <pc:docMk/>
            <pc:sldMk cId="664584276" sldId="261"/>
            <ac:picMk id="9" creationId="{7703EC73-08F1-4596-A93C-71B8DBD2FFAB}"/>
          </ac:picMkLst>
        </pc:picChg>
        <pc:picChg chg="add mod modCrop">
          <ac:chgData name="Hui Zhou" userId="0dc3b7ab-733a-46e5-a713-8d8e0e754a9c" providerId="ADAL" clId="{3034967B-E638-4278-89BE-E87B7D2866F2}" dt="2021-08-20T09:38:57.078" v="1558" actId="1076"/>
          <ac:picMkLst>
            <pc:docMk/>
            <pc:sldMk cId="664584276" sldId="261"/>
            <ac:picMk id="11" creationId="{706CA73D-B68E-4B1C-9DE8-CCA3629282F7}"/>
          </ac:picMkLst>
        </pc:picChg>
        <pc:cxnChg chg="add del mod">
          <ac:chgData name="Hui Zhou" userId="0dc3b7ab-733a-46e5-a713-8d8e0e754a9c" providerId="ADAL" clId="{3034967B-E638-4278-89BE-E87B7D2866F2}" dt="2021-07-09T12:48:11.714" v="354" actId="478"/>
          <ac:cxnSpMkLst>
            <pc:docMk/>
            <pc:sldMk cId="664584276" sldId="261"/>
            <ac:cxnSpMk id="8" creationId="{362C27D7-3639-413A-AA2D-CF7DD49A866D}"/>
          </ac:cxnSpMkLst>
        </pc:cxnChg>
        <pc:cxnChg chg="add del mod">
          <ac:chgData name="Hui Zhou" userId="0dc3b7ab-733a-46e5-a713-8d8e0e754a9c" providerId="ADAL" clId="{3034967B-E638-4278-89BE-E87B7D2866F2}" dt="2021-07-09T12:48:12.487" v="355" actId="478"/>
          <ac:cxnSpMkLst>
            <pc:docMk/>
            <pc:sldMk cId="664584276" sldId="261"/>
            <ac:cxnSpMk id="12" creationId="{2B4A01CA-94D9-42C3-AFA9-94CF7E5C61CE}"/>
          </ac:cxnSpMkLst>
        </pc:cxnChg>
        <pc:cxnChg chg="add mod">
          <ac:chgData name="Hui Zhou" userId="0dc3b7ab-733a-46e5-a713-8d8e0e754a9c" providerId="ADAL" clId="{3034967B-E638-4278-89BE-E87B7D2866F2}" dt="2021-08-20T07:05:53.420" v="945" actId="14100"/>
          <ac:cxnSpMkLst>
            <pc:docMk/>
            <pc:sldMk cId="664584276" sldId="261"/>
            <ac:cxnSpMk id="12" creationId="{DCCC0CD9-053A-49E2-B216-4018BBCECEF3}"/>
          </ac:cxnSpMkLst>
        </pc:cxnChg>
        <pc:cxnChg chg="add del mod">
          <ac:chgData name="Hui Zhou" userId="0dc3b7ab-733a-46e5-a713-8d8e0e754a9c" providerId="ADAL" clId="{3034967B-E638-4278-89BE-E87B7D2866F2}" dt="2021-07-09T12:47:58.546" v="351" actId="11529"/>
          <ac:cxnSpMkLst>
            <pc:docMk/>
            <pc:sldMk cId="664584276" sldId="261"/>
            <ac:cxnSpMk id="14" creationId="{99D83DD2-8EF4-4A02-A387-9DE18E5B7193}"/>
          </ac:cxnSpMkLst>
        </pc:cxnChg>
        <pc:cxnChg chg="add del mod">
          <ac:chgData name="Hui Zhou" userId="0dc3b7ab-733a-46e5-a713-8d8e0e754a9c" providerId="ADAL" clId="{3034967B-E638-4278-89BE-E87B7D2866F2}" dt="2021-07-09T12:51:46.574" v="405" actId="478"/>
          <ac:cxnSpMkLst>
            <pc:docMk/>
            <pc:sldMk cId="664584276" sldId="261"/>
            <ac:cxnSpMk id="16" creationId="{90F1B607-FC81-45E8-9AC4-CCDAABA19F98}"/>
          </ac:cxnSpMkLst>
        </pc:cxnChg>
        <pc:cxnChg chg="add del mod">
          <ac:chgData name="Hui Zhou" userId="0dc3b7ab-733a-46e5-a713-8d8e0e754a9c" providerId="ADAL" clId="{3034967B-E638-4278-89BE-E87B7D2866F2}" dt="2021-07-09T12:51:46.574" v="405" actId="478"/>
          <ac:cxnSpMkLst>
            <pc:docMk/>
            <pc:sldMk cId="664584276" sldId="261"/>
            <ac:cxnSpMk id="19" creationId="{A313F8B4-76A5-4E00-AA6C-ACEDBD399D34}"/>
          </ac:cxnSpMkLst>
        </pc:cxnChg>
        <pc:cxnChg chg="add del mod">
          <ac:chgData name="Hui Zhou" userId="0dc3b7ab-733a-46e5-a713-8d8e0e754a9c" providerId="ADAL" clId="{3034967B-E638-4278-89BE-E87B7D2866F2}" dt="2021-07-09T12:51:46.574" v="405" actId="478"/>
          <ac:cxnSpMkLst>
            <pc:docMk/>
            <pc:sldMk cId="664584276" sldId="261"/>
            <ac:cxnSpMk id="21" creationId="{A6162C35-0849-41C0-B491-6730A979A1D7}"/>
          </ac:cxnSpMkLst>
        </pc:cxnChg>
      </pc:sldChg>
      <pc:sldChg chg="addSp delSp modSp new del mod">
        <pc:chgData name="Hui Zhou" userId="0dc3b7ab-733a-46e5-a713-8d8e0e754a9c" providerId="ADAL" clId="{3034967B-E638-4278-89BE-E87B7D2866F2}" dt="2021-08-20T07:11:07.424" v="1288" actId="47"/>
        <pc:sldMkLst>
          <pc:docMk/>
          <pc:sldMk cId="219682240" sldId="262"/>
        </pc:sldMkLst>
        <pc:spChg chg="add mod">
          <ac:chgData name="Hui Zhou" userId="0dc3b7ab-733a-46e5-a713-8d8e0e754a9c" providerId="ADAL" clId="{3034967B-E638-4278-89BE-E87B7D2866F2}" dt="2021-08-16T08:40:51.126" v="710" actId="404"/>
          <ac:spMkLst>
            <pc:docMk/>
            <pc:sldMk cId="219682240" sldId="262"/>
            <ac:spMk id="3" creationId="{607A6B56-6394-4237-B5E1-314E649D34DD}"/>
          </ac:spMkLst>
        </pc:spChg>
        <pc:spChg chg="add mod">
          <ac:chgData name="Hui Zhou" userId="0dc3b7ab-733a-46e5-a713-8d8e0e754a9c" providerId="ADAL" clId="{3034967B-E638-4278-89BE-E87B7D2866F2}" dt="2021-08-16T08:41:07.568" v="717" actId="14100"/>
          <ac:spMkLst>
            <pc:docMk/>
            <pc:sldMk cId="219682240" sldId="262"/>
            <ac:spMk id="4" creationId="{B33F9336-AF86-4145-B0AF-2A57CCA018B7}"/>
          </ac:spMkLst>
        </pc:spChg>
        <pc:spChg chg="add mod">
          <ac:chgData name="Hui Zhou" userId="0dc3b7ab-733a-46e5-a713-8d8e0e754a9c" providerId="ADAL" clId="{3034967B-E638-4278-89BE-E87B7D2866F2}" dt="2021-08-16T08:41:02.009" v="714" actId="14100"/>
          <ac:spMkLst>
            <pc:docMk/>
            <pc:sldMk cId="219682240" sldId="262"/>
            <ac:spMk id="5" creationId="{84C21DC6-1765-4335-BE5A-F76E24B2EBD3}"/>
          </ac:spMkLst>
        </pc:spChg>
        <pc:spChg chg="add mod">
          <ac:chgData name="Hui Zhou" userId="0dc3b7ab-733a-46e5-a713-8d8e0e754a9c" providerId="ADAL" clId="{3034967B-E638-4278-89BE-E87B7D2866F2}" dt="2021-08-16T08:41:04.177" v="715" actId="1076"/>
          <ac:spMkLst>
            <pc:docMk/>
            <pc:sldMk cId="219682240" sldId="262"/>
            <ac:spMk id="6" creationId="{DCFC95D6-069B-41D7-A3DD-268BE98CCC4B}"/>
          </ac:spMkLst>
        </pc:spChg>
        <pc:spChg chg="add del mod">
          <ac:chgData name="Hui Zhou" userId="0dc3b7ab-733a-46e5-a713-8d8e0e754a9c" providerId="ADAL" clId="{3034967B-E638-4278-89BE-E87B7D2866F2}" dt="2021-08-16T08:39:37.323" v="596" actId="478"/>
          <ac:spMkLst>
            <pc:docMk/>
            <pc:sldMk cId="219682240" sldId="262"/>
            <ac:spMk id="7" creationId="{CF61462F-BA42-4D47-9532-9CF79069F316}"/>
          </ac:spMkLst>
        </pc:spChg>
        <pc:spChg chg="add mod">
          <ac:chgData name="Hui Zhou" userId="0dc3b7ab-733a-46e5-a713-8d8e0e754a9c" providerId="ADAL" clId="{3034967B-E638-4278-89BE-E87B7D2866F2}" dt="2021-08-16T08:41:13.410" v="719" actId="1076"/>
          <ac:spMkLst>
            <pc:docMk/>
            <pc:sldMk cId="219682240" sldId="262"/>
            <ac:spMk id="8" creationId="{8E1EF8F1-84F5-41CA-A659-D10E484AC144}"/>
          </ac:spMkLst>
        </pc:spChg>
        <pc:spChg chg="add mod">
          <ac:chgData name="Hui Zhou" userId="0dc3b7ab-733a-46e5-a713-8d8e0e754a9c" providerId="ADAL" clId="{3034967B-E638-4278-89BE-E87B7D2866F2}" dt="2021-08-16T08:41:15.940" v="720" actId="1076"/>
          <ac:spMkLst>
            <pc:docMk/>
            <pc:sldMk cId="219682240" sldId="262"/>
            <ac:spMk id="9" creationId="{41FB4790-197B-48CE-933D-2644C533E89A}"/>
          </ac:spMkLst>
        </pc:spChg>
        <pc:spChg chg="add mod">
          <ac:chgData name="Hui Zhou" userId="0dc3b7ab-733a-46e5-a713-8d8e0e754a9c" providerId="ADAL" clId="{3034967B-E638-4278-89BE-E87B7D2866F2}" dt="2021-08-16T08:41:22.233" v="722" actId="14100"/>
          <ac:spMkLst>
            <pc:docMk/>
            <pc:sldMk cId="219682240" sldId="262"/>
            <ac:spMk id="10" creationId="{CE2A375E-27A0-49FA-BD33-81578588FA46}"/>
          </ac:spMkLst>
        </pc:spChg>
        <pc:spChg chg="add mod">
          <ac:chgData name="Hui Zhou" userId="0dc3b7ab-733a-46e5-a713-8d8e0e754a9c" providerId="ADAL" clId="{3034967B-E638-4278-89BE-E87B7D2866F2}" dt="2021-08-16T08:46:08.270" v="769" actId="20577"/>
          <ac:spMkLst>
            <pc:docMk/>
            <pc:sldMk cId="219682240" sldId="262"/>
            <ac:spMk id="11" creationId="{EED1460E-BCD4-4B8C-81AD-D0EAF21DBCE2}"/>
          </ac:spMkLst>
        </pc:spChg>
        <pc:spChg chg="add mod">
          <ac:chgData name="Hui Zhou" userId="0dc3b7ab-733a-46e5-a713-8d8e0e754a9c" providerId="ADAL" clId="{3034967B-E638-4278-89BE-E87B7D2866F2}" dt="2021-08-16T08:46:26.759" v="824" actId="20577"/>
          <ac:spMkLst>
            <pc:docMk/>
            <pc:sldMk cId="219682240" sldId="262"/>
            <ac:spMk id="12" creationId="{FEEC14DC-B9CB-4160-B530-61DA6212F43E}"/>
          </ac:spMkLst>
        </pc:spChg>
      </pc:sldChg>
      <pc:sldChg chg="addSp modSp new mod">
        <pc:chgData name="Hui Zhou" userId="0dc3b7ab-733a-46e5-a713-8d8e0e754a9c" providerId="ADAL" clId="{3034967B-E638-4278-89BE-E87B7D2866F2}" dt="2021-08-20T09:32:07.541" v="1552" actId="20577"/>
        <pc:sldMkLst>
          <pc:docMk/>
          <pc:sldMk cId="238390286" sldId="262"/>
        </pc:sldMkLst>
        <pc:spChg chg="mod">
          <ac:chgData name="Hui Zhou" userId="0dc3b7ab-733a-46e5-a713-8d8e0e754a9c" providerId="ADAL" clId="{3034967B-E638-4278-89BE-E87B7D2866F2}" dt="2021-08-20T07:26:57.398" v="1409" actId="20577"/>
          <ac:spMkLst>
            <pc:docMk/>
            <pc:sldMk cId="238390286" sldId="262"/>
            <ac:spMk id="2" creationId="{12AD4AB6-B48A-45A0-B576-0DE4BD9C7F33}"/>
          </ac:spMkLst>
        </pc:spChg>
        <pc:spChg chg="add mod">
          <ac:chgData name="Hui Zhou" userId="0dc3b7ab-733a-46e5-a713-8d8e0e754a9c" providerId="ADAL" clId="{3034967B-E638-4278-89BE-E87B7D2866F2}" dt="2021-08-20T09:32:07.541" v="1552" actId="20577"/>
          <ac:spMkLst>
            <pc:docMk/>
            <pc:sldMk cId="238390286" sldId="262"/>
            <ac:spMk id="11" creationId="{A20BC8CA-6814-4DC5-9948-5A6FB7420321}"/>
          </ac:spMkLst>
        </pc:spChg>
        <pc:spChg chg="add mod">
          <ac:chgData name="Hui Zhou" userId="0dc3b7ab-733a-46e5-a713-8d8e0e754a9c" providerId="ADAL" clId="{3034967B-E638-4278-89BE-E87B7D2866F2}" dt="2021-08-20T07:27:51.795" v="1463" actId="1076"/>
          <ac:spMkLst>
            <pc:docMk/>
            <pc:sldMk cId="238390286" sldId="262"/>
            <ac:spMk id="13" creationId="{E74C6328-E577-406D-A152-2E2C44CF5384}"/>
          </ac:spMkLst>
        </pc:spChg>
        <pc:spChg chg="add mod">
          <ac:chgData name="Hui Zhou" userId="0dc3b7ab-733a-46e5-a713-8d8e0e754a9c" providerId="ADAL" clId="{3034967B-E638-4278-89BE-E87B7D2866F2}" dt="2021-08-20T07:27:48.180" v="1462" actId="20577"/>
          <ac:spMkLst>
            <pc:docMk/>
            <pc:sldMk cId="238390286" sldId="262"/>
            <ac:spMk id="14" creationId="{D39C0E68-FF2A-46BE-853A-CA7C05CB4ED9}"/>
          </ac:spMkLst>
        </pc:spChg>
        <pc:spChg chg="add mod">
          <ac:chgData name="Hui Zhou" userId="0dc3b7ab-733a-46e5-a713-8d8e0e754a9c" providerId="ADAL" clId="{3034967B-E638-4278-89BE-E87B7D2866F2}" dt="2021-08-20T07:28:02.739" v="1498" actId="20577"/>
          <ac:spMkLst>
            <pc:docMk/>
            <pc:sldMk cId="238390286" sldId="262"/>
            <ac:spMk id="15" creationId="{864669CF-CB1C-4890-8231-7863044B8887}"/>
          </ac:spMkLst>
        </pc:spChg>
        <pc:picChg chg="add mod modCrop">
          <ac:chgData name="Hui Zhou" userId="0dc3b7ab-733a-46e5-a713-8d8e0e754a9c" providerId="ADAL" clId="{3034967B-E638-4278-89BE-E87B7D2866F2}" dt="2021-08-20T07:17:22.251" v="1311" actId="14100"/>
          <ac:picMkLst>
            <pc:docMk/>
            <pc:sldMk cId="238390286" sldId="262"/>
            <ac:picMk id="4" creationId="{8DDF1167-6745-4A9D-9734-0236F76D3580}"/>
          </ac:picMkLst>
        </pc:picChg>
        <pc:picChg chg="add mod">
          <ac:chgData name="Hui Zhou" userId="0dc3b7ab-733a-46e5-a713-8d8e0e754a9c" providerId="ADAL" clId="{3034967B-E638-4278-89BE-E87B7D2866F2}" dt="2021-08-20T07:17:22.251" v="1311" actId="14100"/>
          <ac:picMkLst>
            <pc:docMk/>
            <pc:sldMk cId="238390286" sldId="262"/>
            <ac:picMk id="6" creationId="{12C075DE-FF72-4656-AD12-D90A10725FBA}"/>
          </ac:picMkLst>
        </pc:picChg>
        <pc:picChg chg="add mod">
          <ac:chgData name="Hui Zhou" userId="0dc3b7ab-733a-46e5-a713-8d8e0e754a9c" providerId="ADAL" clId="{3034967B-E638-4278-89BE-E87B7D2866F2}" dt="2021-08-20T07:17:17.356" v="1310" actId="1076"/>
          <ac:picMkLst>
            <pc:docMk/>
            <pc:sldMk cId="238390286" sldId="262"/>
            <ac:picMk id="8" creationId="{1D30B1B9-2E5B-4891-885E-B87247B1806D}"/>
          </ac:picMkLst>
        </pc:picChg>
        <pc:picChg chg="add mod">
          <ac:chgData name="Hui Zhou" userId="0dc3b7ab-733a-46e5-a713-8d8e0e754a9c" providerId="ADAL" clId="{3034967B-E638-4278-89BE-E87B7D2866F2}" dt="2021-08-20T07:17:17.356" v="1310" actId="1076"/>
          <ac:picMkLst>
            <pc:docMk/>
            <pc:sldMk cId="238390286" sldId="262"/>
            <ac:picMk id="10" creationId="{50B0613E-AE09-4B35-BE36-6D4F7A764E1C}"/>
          </ac:picMkLst>
        </pc:picChg>
        <pc:picChg chg="add mod">
          <ac:chgData name="Hui Zhou" userId="0dc3b7ab-733a-46e5-a713-8d8e0e754a9c" providerId="ADAL" clId="{3034967B-E638-4278-89BE-E87B7D2866F2}" dt="2021-08-20T07:17:30.884" v="1314" actId="1076"/>
          <ac:picMkLst>
            <pc:docMk/>
            <pc:sldMk cId="238390286" sldId="262"/>
            <ac:picMk id="12" creationId="{88F840A0-2E80-4C30-9664-4D205E00D5FA}"/>
          </ac:picMkLst>
        </pc:picChg>
        <pc:cxnChg chg="add mod">
          <ac:chgData name="Hui Zhou" userId="0dc3b7ab-733a-46e5-a713-8d8e0e754a9c" providerId="ADAL" clId="{3034967B-E638-4278-89BE-E87B7D2866F2}" dt="2021-08-20T09:32:07.541" v="1552" actId="20577"/>
          <ac:cxnSpMkLst>
            <pc:docMk/>
            <pc:sldMk cId="238390286" sldId="262"/>
            <ac:cxnSpMk id="5" creationId="{3BFA40C6-D608-46E2-8318-CD0F5524A8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  <p15:guide id="2" orient="horz" pos="261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Calibri" panose="020F050202020403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54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83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6828D9-C361-48CA-8369-9240CE2D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141788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0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0">
          <p15:clr>
            <a:srgbClr val="FBAE40"/>
          </p15:clr>
        </p15:guide>
        <p15:guide id="2" orient="horz" pos="2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A8321BE-9568-4CAB-A8C0-D5C0318B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155982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1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6F1426FC-4840-4FE4-AD63-9CFE41B2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976133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26111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80C1-DE8A-4B3C-BF30-CCB53075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3AF5-1F29-4FA4-969E-587511B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DE7-8A72-40D6-B017-00E1D871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4903-2624-4B07-B8EF-81A1E0F7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7096-5E99-404F-A2D2-36B69891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7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DE7-8A72-40D6-B017-00E1D871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4903-2624-4B07-B8EF-81A1E0F7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7096-5E99-404F-A2D2-36B69891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43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DE7-8A72-40D6-B017-00E1D871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4903-2624-4B07-B8EF-81A1E0F7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7096-5E99-404F-A2D2-36B69891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447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80C1-DE8A-4B3C-BF30-CCB53075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3AF5-1F29-4FA4-969E-587511B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C737F4A-43FD-4C13-B7D0-171D7C674B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1669987"/>
            <a:ext cx="1930400" cy="12954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F24AA94-E2E8-411F-8922-EB83F05A06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193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2803D51-60B4-45CF-BBE7-BCCE8CAB6C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" y="4717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57ECBAC-0AC0-4268-813A-1347D13272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9200" y="1669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FCC9965-19FC-4C27-9279-6363711DEF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9200" y="3193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30AB82B-B5FF-495E-A485-2128AC7834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200" y="4717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BCEF21E8-D619-4D21-8BE8-48D2330ADC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4000" y="1669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9707D3F-BACD-46E9-8B37-7726073B71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04000" y="3193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7ED8E690-0173-4683-A19A-1933BFE1B8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04000" y="4717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7160E84C-C7FD-40B1-8820-975CFE57404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45600" y="1669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B8FADF6-F349-4D75-8E64-8AF7FD4252A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45600" y="3193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16D40B1-DFCD-4F4E-AAAF-7B7B3B508E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5600" y="4717987"/>
            <a:ext cx="1930400" cy="12954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76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+mn-lt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+mn-lt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 baseline="0">
                <a:latin typeface="+mj-lt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baseline="0"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6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C712-2634-4E42-8361-F45CCE02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200"/>
            </a:lvl2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B5CE-C94A-4215-AE21-CB6D59B80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62697" y="6645533"/>
            <a:ext cx="368322" cy="136524"/>
          </a:xfrm>
          <a:prstGeom prst="rect">
            <a:avLst/>
          </a:prstGeom>
        </p:spPr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1910"/>
      </p:ext>
    </p:extLst>
  </p:cSld>
  <p:clrMapOvr>
    <a:masterClrMapping/>
  </p:clrMapOvr>
  <p:transition spd="slow">
    <p:strips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13C-633D-4D6D-8D34-267D21D0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EAF39-A9E8-49D2-B603-55AEABD5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1507524"/>
            <a:ext cx="5486400" cy="4778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21DF2-BB4E-448E-8293-C16A70077F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0274" y="1507524"/>
            <a:ext cx="5486400" cy="4778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D5AA-14DB-4D3F-8EED-3C906B2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1120"/>
      </p:ext>
    </p:extLst>
  </p:cSld>
  <p:clrMapOvr>
    <a:masterClrMapping/>
  </p:clrMapOvr>
  <p:transition spd="slow">
    <p:strips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1752600"/>
            <a:ext cx="6908800" cy="3124200"/>
          </a:xfrm>
        </p:spPr>
        <p:txBody>
          <a:bodyPr/>
          <a:lstStyle>
            <a:lvl1pPr marL="228600" indent="-228600">
              <a:defRPr sz="2400"/>
            </a:lvl1pPr>
            <a:lvl2pPr marL="457200" indent="-228600">
              <a:buFont typeface="Calibri" panose="020F0502020204030204" pitchFamily="34" charset="0"/>
              <a:buChar char="−"/>
              <a:defRPr sz="2000"/>
            </a:lvl2pPr>
            <a:lvl3pPr marL="685800" indent="-22860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299000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512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orient="horz" pos="3456">
          <p15:clr>
            <a:srgbClr val="FBAE40"/>
          </p15:clr>
        </p15:guide>
        <p15:guide id="4" orient="horz" pos="576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orient="horz" pos="720">
          <p15:clr>
            <a:srgbClr val="FBAE40"/>
          </p15:clr>
        </p15:guide>
        <p15:guide id="7" pos="48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945A-1B4D-4ED3-B288-3387B24D6955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 userDrawn="1"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 userDrawn="1"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3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 userDrawn="1"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 userDrawn="1"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 userDrawn="1"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 userDrawn="1"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 userDrawn="1"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 userDrawn="1"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5946" y="-12916"/>
            <a:ext cx="5203637" cy="6870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j-lt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 userDrawn="1"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 userDrawn="1"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 userDrawn="1"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8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3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+mn-lt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+mn-lt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 baseline="0">
                <a:latin typeface="+mj-lt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 baseline="0"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2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+mn-lt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+mn-lt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+mn-lt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+mn-lt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+mn-lt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+mn-lt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+mn-lt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+mn-lt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24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+mn-lt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Picture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 userDrawn="1"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+mn-lt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+mn-lt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+mn-lt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9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 userDrawn="1"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Montserrat" pitchFamily="2" charset="77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Montserrat" pitchFamily="2" charset="77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Montserrat" pitchFamily="2" charset="77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Montserrat" pitchFamily="2" charset="77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33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 userDrawn="1"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Montserrat" pitchFamily="2" charset="77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03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 userDrawn="1"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+mn-lt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+mn-lt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28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+mn-lt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  <a:p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+mn-lt"/>
              </a:defRPr>
            </a:lvl1pPr>
          </a:lstStyle>
          <a:p>
            <a:r>
              <a:rPr lang="en-US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/ Confidential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4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slash/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77581-3B6E-45DC-A28B-56B0B91539B8}"/>
              </a:ext>
            </a:extLst>
          </p:cNvPr>
          <p:cNvSpPr/>
          <p:nvPr/>
        </p:nvSpPr>
        <p:spPr>
          <a:xfrm>
            <a:off x="152400" y="76200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181601" y="533400"/>
            <a:ext cx="7018377" cy="5257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Picture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12800" y="1752600"/>
            <a:ext cx="6908800" cy="3124200"/>
          </a:xfrm>
          <a:prstGeom prst="rect">
            <a:avLst/>
          </a:prstGeom>
        </p:spPr>
        <p:txBody>
          <a:bodyPr/>
          <a:lstStyle>
            <a:lvl1pPr marL="228600" indent="-228600">
              <a:defRPr sz="2400"/>
            </a:lvl1pPr>
            <a:lvl2pPr marL="457200" indent="-228600">
              <a:buFont typeface="Calibri" panose="020F0502020204030204" pitchFamily="34" charset="0"/>
              <a:buChar char="−"/>
              <a:defRPr sz="2000"/>
            </a:lvl2pPr>
            <a:lvl3pPr marL="685800" indent="-22860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91516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3" orient="horz" pos="720">
          <p15:clr>
            <a:srgbClr val="FBAE40"/>
          </p15:clr>
        </p15:guide>
        <p15:guide id="4" orient="horz" pos="3456">
          <p15:clr>
            <a:srgbClr val="FBAE40"/>
          </p15:clr>
        </p15:guide>
        <p15:guide id="5" pos="512">
          <p15:clr>
            <a:srgbClr val="FBAE40"/>
          </p15:clr>
        </p15:guide>
        <p15:guide id="6" orient="horz" pos="110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57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92925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orient="horz" pos="57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793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752600"/>
            <a:ext cx="6908800" cy="3124200"/>
          </a:xfrm>
        </p:spPr>
        <p:txBody>
          <a:bodyPr/>
          <a:lstStyle>
            <a:lvl1pPr marL="342043" indent="-342043">
              <a:buFont typeface="Arial" panose="020B0604020202020204" pitchFamily="34" charset="0"/>
              <a:buChar char="•"/>
              <a:defRPr baseline="0"/>
            </a:lvl1pPr>
          </a:lstStyle>
          <a:p>
            <a:pPr lvl="0"/>
            <a:r>
              <a:rPr lang="en-US"/>
              <a:t>Bullet one</a:t>
            </a:r>
          </a:p>
          <a:p>
            <a:pPr lvl="0"/>
            <a:r>
              <a:rPr lang="en-US"/>
              <a:t>Bullet two</a:t>
            </a:r>
          </a:p>
          <a:p>
            <a:pPr lvl="0"/>
            <a:r>
              <a:rPr lang="en-US"/>
              <a:t>Bullet three</a:t>
            </a:r>
          </a:p>
          <a:p>
            <a:pPr lvl="0"/>
            <a:r>
              <a:rPr lang="en-US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1964485800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orient="horz" pos="3456">
          <p15:clr>
            <a:srgbClr val="FBAE40"/>
          </p15:clr>
        </p15:guide>
        <p15:guide id="4" orient="horz" pos="576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orient="horz" pos="720">
          <p15:clr>
            <a:srgbClr val="FBAE40"/>
          </p15:clr>
        </p15:guide>
        <p15:guide id="7" pos="364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80C1-DE8A-4B3C-BF30-CCB53075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3AF5-1F29-4FA4-969E-587511B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85EB-EF03-4969-B92C-F4DE1B20A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4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F9C77CE-6642-4EB3-964C-4757236312BC}"/>
              </a:ext>
            </a:extLst>
          </p:cNvPr>
          <p:cNvSpPr txBox="1"/>
          <p:nvPr userDrawn="1"/>
        </p:nvSpPr>
        <p:spPr bwMode="black">
          <a:xfrm>
            <a:off x="4725432" y="6568123"/>
            <a:ext cx="2741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0" spc="1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NDA ONLY</a:t>
            </a:r>
          </a:p>
        </p:txBody>
      </p:sp>
    </p:spTree>
    <p:extLst>
      <p:ext uri="{BB962C8B-B14F-4D97-AF65-F5344CB8AC3E}">
        <p14:creationId xmlns:p14="http://schemas.microsoft.com/office/powerpoint/2010/main" val="1696700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13C-633D-4D6D-8D34-267D21D0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EAF39-A9E8-49D2-B603-55AEABD5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1507524"/>
            <a:ext cx="5486400" cy="4778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A21DF2-BB4E-448E-8293-C16A70077F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0274" y="1507524"/>
            <a:ext cx="5486400" cy="47789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D5AA-14DB-4D3F-8EED-3C906B2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D0E-3E01-4B62-97CB-46E9D2A0B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0009"/>
      </p:ext>
    </p:extLst>
  </p:cSld>
  <p:clrMapOvr>
    <a:masterClrMapping/>
  </p:clrMapOvr>
  <p:transition spd="slow">
    <p:strips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E687-7CF0-0540-A98D-56F74939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3B09F-B45B-354E-B308-DCD243A5A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447800"/>
            <a:ext cx="5486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83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6C04-D572-9D4D-8F10-3E7CBF2FD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1447800"/>
            <a:ext cx="109727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E687-7CF0-0540-A98D-56F74939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3B09F-B45B-354E-B308-DCD243A5A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447800"/>
            <a:ext cx="5486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0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447800"/>
            <a:ext cx="5486401" cy="4590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6E03A1-C74F-0042-A727-58B12054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1" y="1447800"/>
            <a:ext cx="5486400" cy="4590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EE28EC2-FFB1-CB46-9BE7-371DA4C09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096001" y="1447800"/>
            <a:ext cx="5486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1A6B3-25CA-5C4B-9371-8E317E850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6096001" y="1447799"/>
            <a:ext cx="5486400" cy="45909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B673984-7F55-E14A-9088-44C94432D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image" Target="../media/image8.emf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F090B-49F7-4226-826A-44BF2ACE105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6100" y="6542840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91E9CDE-3C92-4B4D-831D-F5218ACECE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©2020 ANSYS, Inc. </a:t>
            </a:r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>
                <a:solidFill>
                  <a:schemeClr val="tx2"/>
                </a:solidFill>
              </a:rPr>
              <a:t> Confidential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95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703EC73-08F1-4596-A93C-71B8DBD2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4" y="733417"/>
            <a:ext cx="10861607" cy="5061393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78415B-A722-4F07-BB80-CB1F6306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17" y="2596910"/>
            <a:ext cx="4860094" cy="1334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5D854-E364-4324-8AB2-9755F599BCA0}"/>
              </a:ext>
            </a:extLst>
          </p:cNvPr>
          <p:cNvSpPr txBox="1"/>
          <p:nvPr/>
        </p:nvSpPr>
        <p:spPr>
          <a:xfrm>
            <a:off x="6735508" y="2335300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>
                <a:solidFill>
                  <a:schemeClr val="bg1"/>
                </a:solidFill>
              </a:rPr>
              <a:t>Pin_list</a:t>
            </a:r>
            <a:r>
              <a:rPr lang="sv-SE" sz="1100" dirty="0">
                <a:solidFill>
                  <a:schemeClr val="bg1"/>
                </a:solidFill>
              </a:rPr>
              <a:t> is </a:t>
            </a:r>
            <a:r>
              <a:rPr lang="sv-SE" sz="1100" dirty="0" err="1">
                <a:solidFill>
                  <a:schemeClr val="bg1"/>
                </a:solidFill>
              </a:rPr>
              <a:t>extracted</a:t>
            </a:r>
            <a:r>
              <a:rPr lang="sv-SE" sz="1100" dirty="0">
                <a:solidFill>
                  <a:schemeClr val="bg1"/>
                </a:solidFill>
              </a:rPr>
              <a:t> from </a:t>
            </a:r>
            <a:r>
              <a:rPr lang="sv-SE" sz="1100" dirty="0" err="1">
                <a:solidFill>
                  <a:schemeClr val="bg1"/>
                </a:solidFill>
              </a:rPr>
              <a:t>database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72BE4-FE10-4A06-8179-585AC2965544}"/>
              </a:ext>
            </a:extLst>
          </p:cNvPr>
          <p:cNvSpPr txBox="1"/>
          <p:nvPr/>
        </p:nvSpPr>
        <p:spPr>
          <a:xfrm>
            <a:off x="5325972" y="159684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>
                <a:solidFill>
                  <a:schemeClr val="bg1"/>
                </a:solidFill>
              </a:rPr>
              <a:t>VRM output </a:t>
            </a:r>
            <a:r>
              <a:rPr lang="sv-SE" sz="1100" dirty="0" err="1">
                <a:solidFill>
                  <a:schemeClr val="bg1"/>
                </a:solidFill>
              </a:rPr>
              <a:t>net</a:t>
            </a:r>
            <a:r>
              <a:rPr lang="sv-SE" sz="1100" dirty="0">
                <a:solidFill>
                  <a:schemeClr val="bg1"/>
                </a:solidFill>
              </a:rPr>
              <a:t> </a:t>
            </a:r>
            <a:r>
              <a:rPr lang="sv-SE" sz="1100" dirty="0" err="1">
                <a:solidFill>
                  <a:schemeClr val="bg1"/>
                </a:solidFill>
              </a:rPr>
              <a:t>name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CCC0CD9-053A-49E2-B216-4018BBCECEF3}"/>
              </a:ext>
            </a:extLst>
          </p:cNvPr>
          <p:cNvCxnSpPr/>
          <p:nvPr/>
        </p:nvCxnSpPr>
        <p:spPr>
          <a:xfrm rot="10800000" flipV="1">
            <a:off x="2578373" y="1730687"/>
            <a:ext cx="2731426" cy="243317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59B0EC-D76A-4D78-A404-95D34F1554ED}"/>
              </a:ext>
            </a:extLst>
          </p:cNvPr>
          <p:cNvSpPr txBox="1"/>
          <p:nvPr/>
        </p:nvSpPr>
        <p:spPr>
          <a:xfrm>
            <a:off x="2739096" y="4192926"/>
            <a:ext cx="2961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>
                <a:solidFill>
                  <a:schemeClr val="bg1"/>
                </a:solidFill>
              </a:rPr>
              <a:t>Review </a:t>
            </a:r>
            <a:r>
              <a:rPr lang="sv-SE" sz="1100" dirty="0" err="1">
                <a:solidFill>
                  <a:schemeClr val="bg1"/>
                </a:solidFill>
              </a:rPr>
              <a:t>components</a:t>
            </a:r>
            <a:r>
              <a:rPr lang="sv-SE" sz="1100" dirty="0">
                <a:solidFill>
                  <a:schemeClr val="bg1"/>
                </a:solidFill>
              </a:rPr>
              <a:t> on </a:t>
            </a:r>
            <a:r>
              <a:rPr lang="sv-SE" sz="1100" dirty="0" err="1">
                <a:solidFill>
                  <a:schemeClr val="bg1"/>
                </a:solidFill>
              </a:rPr>
              <a:t>power</a:t>
            </a:r>
            <a:r>
              <a:rPr lang="sv-SE" sz="1100" dirty="0">
                <a:solidFill>
                  <a:schemeClr val="bg1"/>
                </a:solidFill>
              </a:rPr>
              <a:t> </a:t>
            </a:r>
            <a:r>
              <a:rPr lang="sv-SE" sz="1100" dirty="0" err="1">
                <a:solidFill>
                  <a:schemeClr val="bg1"/>
                </a:solidFill>
              </a:rPr>
              <a:t>tree</a:t>
            </a:r>
            <a:r>
              <a:rPr lang="sv-SE" sz="1100" dirty="0">
                <a:solidFill>
                  <a:schemeClr val="bg1"/>
                </a:solidFill>
              </a:rPr>
              <a:t>. </a:t>
            </a:r>
          </a:p>
          <a:p>
            <a:r>
              <a:rPr lang="sv-SE" sz="1100" dirty="0">
                <a:solidFill>
                  <a:schemeClr val="bg1"/>
                </a:solidFill>
              </a:rPr>
              <a:t>Review </a:t>
            </a:r>
            <a:r>
              <a:rPr lang="sv-SE" sz="1100" dirty="0" err="1">
                <a:solidFill>
                  <a:schemeClr val="bg1"/>
                </a:solidFill>
              </a:rPr>
              <a:t>components</a:t>
            </a:r>
            <a:r>
              <a:rPr lang="sv-SE" sz="1100" dirty="0">
                <a:solidFill>
                  <a:schemeClr val="bg1"/>
                </a:solidFill>
              </a:rPr>
              <a:t> </a:t>
            </a:r>
            <a:r>
              <a:rPr lang="sv-SE" sz="1100" dirty="0" err="1">
                <a:solidFill>
                  <a:schemeClr val="bg1"/>
                </a:solidFill>
              </a:rPr>
              <a:t>without</a:t>
            </a:r>
            <a:r>
              <a:rPr lang="sv-SE" sz="1100" dirty="0">
                <a:solidFill>
                  <a:schemeClr val="bg1"/>
                </a:solidFill>
              </a:rPr>
              <a:t> </a:t>
            </a:r>
            <a:r>
              <a:rPr lang="sv-SE" sz="1100" dirty="0" err="1">
                <a:solidFill>
                  <a:schemeClr val="bg1"/>
                </a:solidFill>
              </a:rPr>
              <a:t>current</a:t>
            </a:r>
            <a:r>
              <a:rPr lang="sv-SE" sz="1100" dirty="0">
                <a:solidFill>
                  <a:schemeClr val="bg1"/>
                </a:solidFill>
              </a:rPr>
              <a:t> </a:t>
            </a:r>
            <a:r>
              <a:rPr lang="sv-SE" sz="1100" dirty="0" err="1">
                <a:solidFill>
                  <a:schemeClr val="bg1"/>
                </a:solidFill>
              </a:rPr>
              <a:t>assignment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16A0F-ABC6-407D-894A-661D8CF073C2}"/>
              </a:ext>
            </a:extLst>
          </p:cNvPr>
          <p:cNvSpPr txBox="1"/>
          <p:nvPr/>
        </p:nvSpPr>
        <p:spPr>
          <a:xfrm>
            <a:off x="2814436" y="4754618"/>
            <a:ext cx="2810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Generate ready to run </a:t>
            </a:r>
            <a:r>
              <a:rPr lang="en-GB" sz="1100" dirty="0" err="1">
                <a:solidFill>
                  <a:schemeClr val="bg1"/>
                </a:solidFill>
              </a:rPr>
              <a:t>aedt</a:t>
            </a:r>
            <a:r>
              <a:rPr lang="en-GB" sz="1100" dirty="0">
                <a:solidFill>
                  <a:schemeClr val="bg1"/>
                </a:solidFill>
              </a:rPr>
              <a:t> project for review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391D0-6E45-4846-B437-691F5F214E03}"/>
              </a:ext>
            </a:extLst>
          </p:cNvPr>
          <p:cNvSpPr txBox="1"/>
          <p:nvPr/>
        </p:nvSpPr>
        <p:spPr>
          <a:xfrm>
            <a:off x="2850677" y="5274714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Analyze</a:t>
            </a:r>
            <a:r>
              <a:rPr lang="en-GB" sz="1100" dirty="0">
                <a:solidFill>
                  <a:schemeClr val="bg1"/>
                </a:solidFill>
              </a:rPr>
              <a:t> DCIR in non-graphic mode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BB42941-8BCD-42A6-BEB9-5682B69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Overview and Workflow</a:t>
            </a:r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06CA73D-B68E-4B1C-9DE8-CCA3629282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23"/>
          <a:stretch/>
        </p:blipFill>
        <p:spPr>
          <a:xfrm>
            <a:off x="6029238" y="4255631"/>
            <a:ext cx="3423666" cy="12148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458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4AB6-B48A-45A0-B576-0DE4BD9C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F1167-6745-4A9D-9734-0236F76D3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2"/>
          <a:stretch/>
        </p:blipFill>
        <p:spPr>
          <a:xfrm>
            <a:off x="628651" y="2043223"/>
            <a:ext cx="6265110" cy="536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2C075DE-FF72-4656-AD12-D90A1072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809234"/>
            <a:ext cx="6281758" cy="1448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0B1B9-2E5B-4891-885E-B87247B18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1687617"/>
            <a:ext cx="4902452" cy="254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0613E-AE09-4B35-BE36-6D4F7A764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456657"/>
            <a:ext cx="4889751" cy="266714"/>
          </a:xfrm>
          <a:prstGeom prst="rect">
            <a:avLst/>
          </a:prstGeom>
        </p:spPr>
      </p:pic>
      <p:pic>
        <p:nvPicPr>
          <p:cNvPr id="12" name="Picture 11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88F840A0-2E80-4C30-9664-4D205E00D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394" y="2043223"/>
            <a:ext cx="4541732" cy="307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C6328-E577-406D-A152-2E2C44CF5384}"/>
              </a:ext>
            </a:extLst>
          </p:cNvPr>
          <p:cNvSpPr txBox="1"/>
          <p:nvPr/>
        </p:nvSpPr>
        <p:spPr>
          <a:xfrm>
            <a:off x="530457" y="1279524"/>
            <a:ext cx="31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tree </a:t>
            </a:r>
            <a:r>
              <a:rPr lang="sv-SE" dirty="0"/>
              <a:t>U3A1-BST_V1P0_S0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C0E68-FF2A-46BE-853A-CA7C05CB4ED9}"/>
              </a:ext>
            </a:extLst>
          </p:cNvPr>
          <p:cNvSpPr txBox="1"/>
          <p:nvPr/>
        </p:nvSpPr>
        <p:spPr>
          <a:xfrm>
            <a:off x="530457" y="3032011"/>
            <a:ext cx="31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tree </a:t>
            </a:r>
            <a:r>
              <a:rPr lang="sv-SE" dirty="0"/>
              <a:t>U3A1-BST_V3P3_S5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669CF-CB1C-4890-8231-7863044B8887}"/>
              </a:ext>
            </a:extLst>
          </p:cNvPr>
          <p:cNvSpPr txBox="1"/>
          <p:nvPr/>
        </p:nvSpPr>
        <p:spPr>
          <a:xfrm>
            <a:off x="7958812" y="1571288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AEDT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results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BC8CA-6814-4DC5-9948-5A6FB7420321}"/>
              </a:ext>
            </a:extLst>
          </p:cNvPr>
          <p:cNvSpPr txBox="1"/>
          <p:nvPr/>
        </p:nvSpPr>
        <p:spPr>
          <a:xfrm>
            <a:off x="1577246" y="5393810"/>
            <a:ext cx="341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Nets </a:t>
            </a:r>
            <a:r>
              <a:rPr lang="sv-SE" dirty="0" err="1"/>
              <a:t>connected</a:t>
            </a:r>
            <a:r>
              <a:rPr lang="sv-SE" dirty="0"/>
              <a:t> by </a:t>
            </a:r>
            <a:r>
              <a:rPr lang="sv-SE" dirty="0" err="1"/>
              <a:t>serial</a:t>
            </a:r>
            <a:r>
              <a:rPr lang="sv-SE" dirty="0"/>
              <a:t> </a:t>
            </a:r>
            <a:r>
              <a:rPr lang="sv-SE" dirty="0" err="1"/>
              <a:t>inductors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FA40C6-D608-46E2-8318-CD0F5524A84C}"/>
              </a:ext>
            </a:extLst>
          </p:cNvPr>
          <p:cNvCxnSpPr>
            <a:stCxn id="11" idx="1"/>
          </p:cNvCxnSpPr>
          <p:nvPr/>
        </p:nvCxnSpPr>
        <p:spPr>
          <a:xfrm rot="10800000">
            <a:off x="1259756" y="5257590"/>
            <a:ext cx="317491" cy="32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0286"/>
      </p:ext>
    </p:extLst>
  </p:cSld>
  <p:clrMapOvr>
    <a:masterClrMapping/>
  </p:clrMapOvr>
</p:sld>
</file>

<file path=ppt/theme/theme1.xml><?xml version="1.0" encoding="utf-8"?>
<a:theme xmlns:a="http://schemas.openxmlformats.org/drawingml/2006/main" name="1_Ansys - Slide Master">
  <a:themeElements>
    <a:clrScheme name="Ansys Color Theme - 2020">
      <a:dk1>
        <a:srgbClr val="000000"/>
      </a:dk1>
      <a:lt1>
        <a:srgbClr val="FFFFFF"/>
      </a:lt1>
      <a:dk2>
        <a:srgbClr val="898A8D"/>
      </a:dk2>
      <a:lt2>
        <a:srgbClr val="FFFFFF"/>
      </a:lt2>
      <a:accent1>
        <a:srgbClr val="FFB71B"/>
      </a:accent1>
      <a:accent2>
        <a:srgbClr val="D9D8D6"/>
      </a:accent2>
      <a:accent3>
        <a:srgbClr val="898A8D"/>
      </a:accent3>
      <a:accent4>
        <a:srgbClr val="444446"/>
      </a:accent4>
      <a:accent5>
        <a:srgbClr val="D29100"/>
      </a:accent5>
      <a:accent6>
        <a:srgbClr val="F9DD42"/>
      </a:accent6>
      <a:hlink>
        <a:srgbClr val="FFB71B"/>
      </a:hlink>
      <a:folHlink>
        <a:srgbClr val="898A8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sys - Slide Master">
  <a:themeElements>
    <a:clrScheme name="Custom 3">
      <a:dk1>
        <a:srgbClr val="000000"/>
      </a:dk1>
      <a:lt1>
        <a:srgbClr val="FFFFFF"/>
      </a:lt1>
      <a:dk2>
        <a:srgbClr val="898A8D"/>
      </a:dk2>
      <a:lt2>
        <a:srgbClr val="FFFFFF"/>
      </a:lt2>
      <a:accent1>
        <a:srgbClr val="FFB71B"/>
      </a:accent1>
      <a:accent2>
        <a:srgbClr val="D9D8D6"/>
      </a:accent2>
      <a:accent3>
        <a:srgbClr val="898A8D"/>
      </a:accent3>
      <a:accent4>
        <a:srgbClr val="444446"/>
      </a:accent4>
      <a:accent5>
        <a:srgbClr val="D29100"/>
      </a:accent5>
      <a:accent6>
        <a:srgbClr val="F9DD42"/>
      </a:accent6>
      <a:hlink>
        <a:srgbClr val="FFB71B"/>
      </a:hlink>
      <a:folHlink>
        <a:srgbClr val="898A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EBU_overview_Shai</Template>
  <TotalTime>0</TotalTime>
  <Words>63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Courier New</vt:lpstr>
      <vt:lpstr>Montserrat</vt:lpstr>
      <vt:lpstr>Segoe UI</vt:lpstr>
      <vt:lpstr>Wingdings</vt:lpstr>
      <vt:lpstr>1_Ansys - Slide Master</vt:lpstr>
      <vt:lpstr>Ansys - Slide Master</vt:lpstr>
      <vt:lpstr>Script Overview and Workflow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Pain Point  Siwave DCIR</dc:title>
  <dc:creator>Hui Zhou</dc:creator>
  <cp:lastModifiedBy>Hui Zhou</cp:lastModifiedBy>
  <cp:revision>1</cp:revision>
  <dcterms:created xsi:type="dcterms:W3CDTF">2021-06-14T07:25:52Z</dcterms:created>
  <dcterms:modified xsi:type="dcterms:W3CDTF">2021-08-20T09:38:59Z</dcterms:modified>
</cp:coreProperties>
</file>