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76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4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57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811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26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821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942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40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1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41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68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7A97-B575-45EC-8AD9-19C17AE7C4DC}" type="datetimeFigureOut">
              <a:rPr lang="es-CL" smtClean="0"/>
              <a:t>19-06-2018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7D3E3-8094-44DD-B179-48A50938B9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751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4704"/>
            <a:ext cx="8634412" cy="582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32" y="1972740"/>
            <a:ext cx="3559898" cy="355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15296" y="6075193"/>
            <a:ext cx="781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smtClean="0">
                <a:solidFill>
                  <a:schemeClr val="bg1"/>
                </a:solidFill>
                <a:latin typeface="Kristen ITC" pitchFamily="66" charset="0"/>
                <a:cs typeface="MV Boli" pitchFamily="2" charset="0"/>
              </a:rPr>
              <a:t>M a p a c h e . P r o d u c c i o n e s . T c o @ g m a i l . C o m</a:t>
            </a:r>
            <a:endParaRPr lang="es-CL" sz="2000" b="1" dirty="0">
              <a:solidFill>
                <a:schemeClr val="bg1"/>
              </a:solidFill>
              <a:latin typeface="Kristen ITC" pitchFamily="66" charset="0"/>
              <a:cs typeface="MV Boli" pitchFamily="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763934" y="5551973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 smtClean="0">
                <a:solidFill>
                  <a:schemeClr val="bg1"/>
                </a:solidFill>
                <a:latin typeface="Kristen ITC" pitchFamily="66" charset="0"/>
                <a:cs typeface="MV Boli" pitchFamily="2" charset="0"/>
              </a:rPr>
              <a:t>F. +56 9 8 8 9 1 2 3 6 3</a:t>
            </a:r>
            <a:endParaRPr lang="es-CL" sz="2800" b="1" dirty="0">
              <a:solidFill>
                <a:schemeClr val="bg1"/>
              </a:solidFill>
              <a:latin typeface="Kristen ITC" pitchFamily="66" charset="0"/>
              <a:cs typeface="MV Boli" pitchFamily="2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80" y="5502103"/>
            <a:ext cx="936104" cy="52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06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32" y="1972740"/>
            <a:ext cx="3559898" cy="355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15296" y="6075193"/>
            <a:ext cx="781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smtClean="0">
                <a:latin typeface="Kristen ITC" pitchFamily="66" charset="0"/>
                <a:cs typeface="MV Boli" pitchFamily="2" charset="0"/>
              </a:rPr>
              <a:t>M a p a c h e . P r o d u c c i o n e s . T c o @ g m a i l . C o m</a:t>
            </a:r>
            <a:endParaRPr lang="es-CL" sz="2000" b="1" dirty="0">
              <a:latin typeface="Kristen ITC" pitchFamily="66" charset="0"/>
              <a:cs typeface="MV Boli" pitchFamily="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763934" y="5551973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 smtClean="0">
                <a:latin typeface="Kristen ITC" pitchFamily="66" charset="0"/>
                <a:cs typeface="MV Boli" pitchFamily="2" charset="0"/>
              </a:rPr>
              <a:t>F. +56 9 8 8 9 1 2 3 6 3</a:t>
            </a:r>
            <a:endParaRPr lang="es-CL" sz="2800" b="1" dirty="0">
              <a:latin typeface="Kristen ITC" pitchFamily="66" charset="0"/>
              <a:cs typeface="MV Boli" pitchFamily="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44473" y="1334461"/>
            <a:ext cx="3201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 smtClean="0">
                <a:latin typeface="Ink Free" pitchFamily="66" charset="0"/>
              </a:rPr>
              <a:t>TU EVENTO</a:t>
            </a:r>
          </a:p>
          <a:p>
            <a:pPr algn="ctr"/>
            <a:r>
              <a:rPr lang="es-CL" sz="2000" b="1" dirty="0" smtClean="0">
                <a:latin typeface="Ink Free" pitchFamily="66" charset="0"/>
              </a:rPr>
              <a:t>EN LAS MEJORES MANOS</a:t>
            </a:r>
            <a:endParaRPr lang="es-CL" sz="2000" b="1" dirty="0">
              <a:latin typeface="Ink Free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030224" y="288757"/>
            <a:ext cx="995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 smtClean="0">
                <a:latin typeface="Ink Free" pitchFamily="66" charset="0"/>
              </a:rPr>
              <a:t>DEJANOS TU MATRIMONIO, FIESTA, CONVENCIÓN O EL EVENTO QUE QUIERAS</a:t>
            </a:r>
          </a:p>
          <a:p>
            <a:pPr algn="ctr"/>
            <a:r>
              <a:rPr lang="es-CL" sz="2000" b="1" dirty="0" smtClean="0">
                <a:latin typeface="Ink Free" pitchFamily="66" charset="0"/>
              </a:rPr>
              <a:t>NOS ENCARGAMOS DE TODO!!</a:t>
            </a:r>
            <a:endParaRPr lang="es-CL" sz="2000" b="1" dirty="0">
              <a:latin typeface="Ink Free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800515" y="2129968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smtClean="0">
                <a:latin typeface="Ink Free" pitchFamily="66" charset="0"/>
              </a:rPr>
              <a:t>ADEMAS</a:t>
            </a:r>
            <a:endParaRPr lang="es-CL" sz="2000" b="1" dirty="0">
              <a:latin typeface="Ink Free" pitchFamily="66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927019" y="2994064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smtClean="0">
                <a:latin typeface="Ink Free" pitchFamily="66" charset="0"/>
              </a:rPr>
              <a:t>AUDIO PROFESIONAL</a:t>
            </a:r>
            <a:endParaRPr lang="es-CL" sz="2000" b="1" dirty="0">
              <a:latin typeface="Ink Free" pitchFamily="66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438680" y="468111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err="1" smtClean="0">
                <a:latin typeface="Ink Free" pitchFamily="66" charset="0"/>
              </a:rPr>
              <a:t>DJs</a:t>
            </a:r>
            <a:endParaRPr lang="es-CL" sz="2000" b="1" dirty="0">
              <a:latin typeface="Ink Free" pitchFamily="66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474181" y="2994064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smtClean="0">
                <a:latin typeface="Ink Free" pitchFamily="66" charset="0"/>
              </a:rPr>
              <a:t>ILUMINACIÓN</a:t>
            </a:r>
            <a:endParaRPr lang="es-CL" sz="2000" b="1" dirty="0">
              <a:latin typeface="Ink Free" pitchFamily="66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7133539" y="935088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smtClean="0">
                <a:latin typeface="Ink Free" pitchFamily="66" charset="0"/>
              </a:rPr>
              <a:t>FOTOGRAFIA </a:t>
            </a:r>
          </a:p>
          <a:p>
            <a:r>
              <a:rPr lang="es-CL" sz="2000" b="1" dirty="0" smtClean="0">
                <a:latin typeface="Ink Free" pitchFamily="66" charset="0"/>
              </a:rPr>
              <a:t>PROFESIONAL</a:t>
            </a:r>
            <a:endParaRPr lang="es-CL" sz="2000" b="1" dirty="0">
              <a:latin typeface="Ink Free" pitchFamily="66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530215" y="3786152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smtClean="0">
                <a:latin typeface="Ink Free" pitchFamily="66" charset="0"/>
              </a:rPr>
              <a:t>Y MUCHO MAS</a:t>
            </a:r>
            <a:endParaRPr lang="es-CL" sz="2000" b="1" dirty="0">
              <a:latin typeface="Ink Free" pitchFamily="66" charset="0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29" y="1711130"/>
            <a:ext cx="3559898" cy="355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2845231" y="5290363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 smtClean="0">
                <a:latin typeface="Kristen ITC" pitchFamily="66" charset="0"/>
                <a:cs typeface="MV Boli" pitchFamily="2" charset="0"/>
              </a:rPr>
              <a:t>F. +56 9 8 8 9 1 2 3 6 3</a:t>
            </a:r>
            <a:endParaRPr lang="es-CL" sz="2800" b="1" dirty="0">
              <a:latin typeface="Kristen ITC" pitchFamily="66" charset="0"/>
              <a:cs typeface="MV Boli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1325" y="1808999"/>
            <a:ext cx="5962650" cy="4467225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6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600442" cy="758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130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140</Words>
  <Application>Microsoft Office PowerPoint</Application>
  <PresentationFormat>Presentación en pantalla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</dc:creator>
  <cp:lastModifiedBy>Alfredo</cp:lastModifiedBy>
  <cp:revision>8</cp:revision>
  <dcterms:created xsi:type="dcterms:W3CDTF">2018-06-17T20:26:45Z</dcterms:created>
  <dcterms:modified xsi:type="dcterms:W3CDTF">2018-06-19T18:57:13Z</dcterms:modified>
</cp:coreProperties>
</file>